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Default Extension="png" ContentType="image/png"/>
  <Override PartName="/ppt/notesSlides/notesSlide1.xml" ContentType="application/vnd.openxmlformats-officedocument.presentationml.notesSlide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emf" ContentType="image/x-emf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notesMasters/notesMaster1.xml" ContentType="application/vnd.openxmlformats-officedocument.presentationml.notesMaster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tableStyles.xml" ContentType="application/vnd.openxmlformats-officedocument.presentationml.tableStyles+xml"/>
  <Default Extension="wdp" ContentType="image/vnd.ms-photo"/>
  <Override PartName="/ppt/charts/chart6.xml" ContentType="application/vnd.openxmlformats-officedocument.drawingml.chart+xml"/>
  <Default Extension="gif" ContentType="image/gif"/>
  <Override PartName="/ppt/charts/chart3.xml" ContentType="application/vnd.openxmlformats-officedocument.drawingml.chart+xml"/>
  <Override PartName="/ppt/charts/chart4.xml" ContentType="application/vnd.openxmlformats-officedocument.drawingml.chart+xml"/>
  <Override PartName="/ppt/charts/chart5.xml" ContentType="application/vnd.openxmlformats-officedocument.drawingml.char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viewProps.xml" ContentType="application/vnd.openxmlformats-officedocument.presentationml.viewProps+xml"/>
  <Override PartName="/ppt/charts/chart1.xml" ContentType="application/vnd.openxmlformats-officedocument.drawingml.chart+xml"/>
  <Override PartName="/ppt/charts/chart2.xml" ContentType="application/vnd.openxmlformats-officedocument.drawingml.char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10"/>
  </p:notesMasterIdLst>
  <p:sldIdLst>
    <p:sldId id="256" r:id="rId2"/>
    <p:sldId id="257" r:id="rId3"/>
    <p:sldId id="259" r:id="rId4"/>
    <p:sldId id="258" r:id="rId5"/>
    <p:sldId id="260" r:id="rId6"/>
    <p:sldId id="261" r:id="rId7"/>
    <p:sldId id="262" r:id="rId8"/>
    <p:sldId id="263" r:id="rId9"/>
  </p:sldIdLst>
  <p:sldSz cx="9144000" cy="6858000" type="screen4x3"/>
  <p:notesSz cx="6858000" cy="9144000"/>
  <p:defaultTextStyle>
    <a:defPPr>
      <a:defRPr lang="ca-E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FD20C"/>
    <a:srgbClr val="FFCC0C"/>
    <a:srgbClr val="FFDC0C"/>
    <a:srgbClr val="FFD01A"/>
    <a:srgbClr val="FFCA1A"/>
    <a:srgbClr val="FEDC0E"/>
    <a:srgbClr val="FFCA21"/>
  </p:clrMru>
  <p:extLst>
    <p:ext uri="{E76CE94A-603C-4142-B9EB-6D1370010A27}">
      <p14:discardImageEditData xmlns="" xmlns:p14="http://schemas.microsoft.com/office/powerpoint/2010/main" val="0"/>
    </p:ext>
    <p:ext uri="{D31A062A-798A-4329-ABDD-BBA856620510}">
      <p14:defaultImageDpi xmlns=""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620"/>
    <p:restoredTop sz="94660"/>
  </p:normalViewPr>
  <p:slideViewPr>
    <p:cSldViewPr>
      <p:cViewPr>
        <p:scale>
          <a:sx n="100" d="100"/>
          <a:sy n="100" d="100"/>
        </p:scale>
        <p:origin x="-936" y="-294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ableStyles" Target="tableStyles.xml"/></Relationships>
</file>

<file path=ppt/charts/_rels/chart1.xml.rels><?xml version="1.0" encoding="UTF-8" standalone="yes"?>
<Relationships xmlns="http://schemas.openxmlformats.org/package/2006/relationships"><Relationship Id="rId1" Type="http://schemas.openxmlformats.org/officeDocument/2006/relationships/oleObject" Target="file:///C:\Users\U16220\Desktop\ORAL%20MADRID\Results%20DUP7%20ALL%2020170406.xlsx" TargetMode="External"/></Relationships>
</file>

<file path=ppt/charts/_rels/chart2.xml.rels><?xml version="1.0" encoding="UTF-8" standalone="yes"?>
<Relationships xmlns="http://schemas.openxmlformats.org/package/2006/relationships"><Relationship Id="rId1" Type="http://schemas.openxmlformats.org/officeDocument/2006/relationships/oleObject" Target="file:///C:\Users\U16220\Desktop\ORAL%20MADRID\Results%20DUP7%20ALL%2020170406.xlsx" TargetMode="External"/></Relationships>
</file>

<file path=ppt/charts/_rels/chart3.xml.rels><?xml version="1.0" encoding="UTF-8" standalone="yes"?>
<Relationships xmlns="http://schemas.openxmlformats.org/package/2006/relationships"><Relationship Id="rId1" Type="http://schemas.openxmlformats.org/officeDocument/2006/relationships/oleObject" Target="file:///C:\Users\U16220\Desktop\ORAL%20MADRID\Results%20DUP7%20ALL%2020170406.xlsx" TargetMode="External"/></Relationships>
</file>

<file path=ppt/charts/_rels/chart4.xml.rels><?xml version="1.0" encoding="UTF-8" standalone="yes"?>
<Relationships xmlns="http://schemas.openxmlformats.org/package/2006/relationships"><Relationship Id="rId1" Type="http://schemas.openxmlformats.org/officeDocument/2006/relationships/oleObject" Target="file:///C:\Users\U16220\Desktop\ORAL%20MADRID\Results%20DUP7%20ALL%2020170406.xlsx" TargetMode="External"/></Relationships>
</file>

<file path=ppt/charts/_rels/chart5.xml.rels><?xml version="1.0" encoding="UTF-8" standalone="yes"?>
<Relationships xmlns="http://schemas.openxmlformats.org/package/2006/relationships"><Relationship Id="rId1" Type="http://schemas.openxmlformats.org/officeDocument/2006/relationships/oleObject" Target="cmrb:Core%20Facility:CMRB%20Units:Molecular:Private:Coordinacio:REQUESTS:M16091_IntSil_Aut:M16091_IntSil_Aut.xlsx" TargetMode="External"/></Relationships>
</file>

<file path=ppt/charts/_rels/chart6.xml.rels><?xml version="1.0" encoding="UTF-8" standalone="yes"?>
<Relationships xmlns="http://schemas.openxmlformats.org/package/2006/relationships"><Relationship Id="rId1" Type="http://schemas.openxmlformats.org/officeDocument/2006/relationships/oleObject" Target="cmrb:Core%20Facility:CMRB%20Units:Molecular:Private:Coordinacio:REQUESTS:M16091_IntSil_Aut:M16091_IntSil_Aut.xlsx" TargetMode="Externa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1"/>
  <c:lang val="es-ES"/>
  <c:style val="1"/>
  <c:chart>
    <c:plotArea>
      <c:layout/>
      <c:barChart>
        <c:barDir val="col"/>
        <c:grouping val="percentStacked"/>
        <c:ser>
          <c:idx val="0"/>
          <c:order val="0"/>
          <c:tx>
            <c:strRef>
              <c:f>Hoja1!$A$30</c:f>
              <c:strCache>
                <c:ptCount val="1"/>
                <c:pt idx="0">
                  <c:v>De novo</c:v>
                </c:pt>
              </c:strCache>
            </c:strRef>
          </c:tx>
          <c:dLbls>
            <c:numFmt formatCode="0%" sourceLinked="0"/>
            <c:txPr>
              <a:bodyPr/>
              <a:lstStyle/>
              <a:p>
                <a:pPr>
                  <a:defRPr sz="1400" b="0">
                    <a:solidFill>
                      <a:schemeClr val="bg1"/>
                    </a:solidFill>
                  </a:defRPr>
                </a:pPr>
                <a:endParaRPr lang="es-ES"/>
              </a:p>
            </c:txPr>
            <c:showVal val="1"/>
          </c:dLbls>
          <c:cat>
            <c:strRef>
              <c:f>Hoja1!$B$29:$C$29</c:f>
              <c:strCache>
                <c:ptCount val="2"/>
                <c:pt idx="0">
                  <c:v>WBS</c:v>
                </c:pt>
                <c:pt idx="1">
                  <c:v>7DUP</c:v>
                </c:pt>
              </c:strCache>
            </c:strRef>
          </c:cat>
          <c:val>
            <c:numRef>
              <c:f>Hoja1!$B$30:$C$30</c:f>
              <c:numCache>
                <c:formatCode>General</c:formatCode>
                <c:ptCount val="2"/>
                <c:pt idx="0">
                  <c:v>1</c:v>
                </c:pt>
                <c:pt idx="1">
                  <c:v>0.84000000000000064</c:v>
                </c:pt>
              </c:numCache>
            </c:numRef>
          </c:val>
        </c:ser>
        <c:ser>
          <c:idx val="1"/>
          <c:order val="1"/>
          <c:tx>
            <c:strRef>
              <c:f>Hoja1!$A$31</c:f>
              <c:strCache>
                <c:ptCount val="1"/>
                <c:pt idx="0">
                  <c:v>Heredado</c:v>
                </c:pt>
              </c:strCache>
            </c:strRef>
          </c:tx>
          <c:dLbls>
            <c:dLbl>
              <c:idx val="0"/>
              <c:delete val="1"/>
            </c:dLbl>
            <c:numFmt formatCode="0%" sourceLinked="0"/>
            <c:txPr>
              <a:bodyPr/>
              <a:lstStyle/>
              <a:p>
                <a:pPr>
                  <a:defRPr sz="1400" b="0"/>
                </a:pPr>
                <a:endParaRPr lang="es-ES"/>
              </a:p>
            </c:txPr>
            <c:showVal val="1"/>
          </c:dLbls>
          <c:cat>
            <c:strRef>
              <c:f>Hoja1!$B$29:$C$29</c:f>
              <c:strCache>
                <c:ptCount val="2"/>
                <c:pt idx="0">
                  <c:v>WBS</c:v>
                </c:pt>
                <c:pt idx="1">
                  <c:v>7DUP</c:v>
                </c:pt>
              </c:strCache>
            </c:strRef>
          </c:cat>
          <c:val>
            <c:numRef>
              <c:f>Hoja1!$B$31:$C$31</c:f>
              <c:numCache>
                <c:formatCode>General</c:formatCode>
                <c:ptCount val="2"/>
                <c:pt idx="0">
                  <c:v>0</c:v>
                </c:pt>
                <c:pt idx="1">
                  <c:v>0.16000000000000009</c:v>
                </c:pt>
              </c:numCache>
            </c:numRef>
          </c:val>
        </c:ser>
        <c:overlap val="100"/>
        <c:axId val="138005120"/>
        <c:axId val="138534912"/>
      </c:barChart>
      <c:catAx>
        <c:axId val="138005120"/>
        <c:scaling>
          <c:orientation val="minMax"/>
        </c:scaling>
        <c:axPos val="b"/>
        <c:tickLblPos val="nextTo"/>
        <c:crossAx val="138534912"/>
        <c:crosses val="autoZero"/>
        <c:auto val="1"/>
        <c:lblAlgn val="ctr"/>
        <c:lblOffset val="100"/>
      </c:catAx>
      <c:valAx>
        <c:axId val="138534912"/>
        <c:scaling>
          <c:orientation val="minMax"/>
          <c:min val="0"/>
        </c:scaling>
        <c:axPos val="l"/>
        <c:majorGridlines>
          <c:spPr>
            <a:ln>
              <a:noFill/>
            </a:ln>
          </c:spPr>
        </c:majorGridlines>
        <c:numFmt formatCode="0%" sourceLinked="1"/>
        <c:tickLblPos val="nextTo"/>
        <c:txPr>
          <a:bodyPr/>
          <a:lstStyle/>
          <a:p>
            <a:pPr>
              <a:defRPr sz="700"/>
            </a:pPr>
            <a:endParaRPr lang="es-ES"/>
          </a:p>
        </c:txPr>
        <c:crossAx val="138005120"/>
        <c:crosses val="autoZero"/>
        <c:crossBetween val="between"/>
        <c:majorUnit val="0.2"/>
      </c:valAx>
    </c:plotArea>
    <c:legend>
      <c:legendPos val="b"/>
      <c:legendEntry>
        <c:idx val="0"/>
        <c:txPr>
          <a:bodyPr/>
          <a:lstStyle/>
          <a:p>
            <a:pPr>
              <a:defRPr i="1"/>
            </a:pPr>
            <a:endParaRPr lang="es-ES"/>
          </a:p>
        </c:txPr>
      </c:legendEntry>
      <c:layout>
        <c:manualLayout>
          <c:xMode val="edge"/>
          <c:yMode val="edge"/>
          <c:x val="7.8460606759718637E-2"/>
          <c:y val="0.7723191832968046"/>
          <c:w val="0.84307820971276959"/>
          <c:h val="0.13245645403160691"/>
        </c:manualLayout>
      </c:layout>
    </c:legend>
    <c:plotVisOnly val="1"/>
    <c:dispBlanksAs val="gap"/>
  </c:chart>
  <c:externalData r:id="rId1"/>
</c:chartSpace>
</file>

<file path=ppt/charts/chart2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1"/>
  <c:lang val="es-ES"/>
  <c:chart>
    <c:plotArea>
      <c:layout>
        <c:manualLayout>
          <c:layoutTarget val="inner"/>
          <c:xMode val="edge"/>
          <c:yMode val="edge"/>
          <c:x val="0.14942539064286997"/>
          <c:y val="0.15034978996221077"/>
          <c:w val="0.77795195958619079"/>
          <c:h val="0.59266746456796027"/>
        </c:manualLayout>
      </c:layout>
      <c:barChart>
        <c:barDir val="col"/>
        <c:grouping val="percentStacked"/>
        <c:ser>
          <c:idx val="0"/>
          <c:order val="0"/>
          <c:tx>
            <c:strRef>
              <c:f>Hoja2!$A$10</c:f>
              <c:strCache>
                <c:ptCount val="1"/>
                <c:pt idx="0">
                  <c:v>1.55 Mb</c:v>
                </c:pt>
              </c:strCache>
            </c:strRef>
          </c:tx>
          <c:spPr>
            <a:solidFill>
              <a:schemeClr val="tx1">
                <a:lumMod val="65000"/>
                <a:lumOff val="35000"/>
              </a:schemeClr>
            </a:solidFill>
          </c:spPr>
          <c:dLbls>
            <c:numFmt formatCode="0%" sourceLinked="0"/>
            <c:txPr>
              <a:bodyPr/>
              <a:lstStyle/>
              <a:p>
                <a:pPr>
                  <a:defRPr sz="1400">
                    <a:solidFill>
                      <a:schemeClr val="bg1"/>
                    </a:solidFill>
                  </a:defRPr>
                </a:pPr>
                <a:endParaRPr lang="es-ES"/>
              </a:p>
            </c:txPr>
            <c:showVal val="1"/>
          </c:dLbls>
          <c:cat>
            <c:strRef>
              <c:f>Hoja2!$B$9:$C$9</c:f>
              <c:strCache>
                <c:ptCount val="2"/>
                <c:pt idx="0">
                  <c:v>WBS</c:v>
                </c:pt>
                <c:pt idx="1">
                  <c:v>7DUP</c:v>
                </c:pt>
              </c:strCache>
            </c:strRef>
          </c:cat>
          <c:val>
            <c:numRef>
              <c:f>Hoja2!$B$10:$C$10</c:f>
              <c:numCache>
                <c:formatCode>General</c:formatCode>
                <c:ptCount val="2"/>
                <c:pt idx="0">
                  <c:v>0.86269070735090392</c:v>
                </c:pt>
                <c:pt idx="1">
                  <c:v>0.91208791208791207</c:v>
                </c:pt>
              </c:numCache>
            </c:numRef>
          </c:val>
        </c:ser>
        <c:ser>
          <c:idx val="1"/>
          <c:order val="1"/>
          <c:tx>
            <c:strRef>
              <c:f>Hoja2!$A$11</c:f>
              <c:strCache>
                <c:ptCount val="1"/>
                <c:pt idx="0">
                  <c:v>1.83 Mb</c:v>
                </c:pt>
              </c:strCache>
            </c:strRef>
          </c:tx>
          <c:spPr>
            <a:solidFill>
              <a:schemeClr val="bg1">
                <a:lumMod val="65000"/>
              </a:schemeClr>
            </a:solidFill>
          </c:spPr>
          <c:dLbls>
            <c:numFmt formatCode="0%" sourceLinked="0"/>
            <c:txPr>
              <a:bodyPr/>
              <a:lstStyle/>
              <a:p>
                <a:pPr>
                  <a:defRPr sz="1400" b="0"/>
                </a:pPr>
                <a:endParaRPr lang="es-ES"/>
              </a:p>
            </c:txPr>
            <c:showVal val="1"/>
          </c:dLbls>
          <c:cat>
            <c:strRef>
              <c:f>Hoja2!$B$9:$C$9</c:f>
              <c:strCache>
                <c:ptCount val="2"/>
                <c:pt idx="0">
                  <c:v>WBS</c:v>
                </c:pt>
                <c:pt idx="1">
                  <c:v>7DUP</c:v>
                </c:pt>
              </c:strCache>
            </c:strRef>
          </c:cat>
          <c:val>
            <c:numRef>
              <c:f>Hoja2!$B$11:$C$11</c:f>
              <c:numCache>
                <c:formatCode>General</c:formatCode>
                <c:ptCount val="2"/>
                <c:pt idx="0">
                  <c:v>0.12066574202496572</c:v>
                </c:pt>
                <c:pt idx="1">
                  <c:v>5.4945054945054944E-2</c:v>
                </c:pt>
              </c:numCache>
            </c:numRef>
          </c:val>
        </c:ser>
        <c:ser>
          <c:idx val="2"/>
          <c:order val="2"/>
          <c:tx>
            <c:strRef>
              <c:f>Hoja2!$A$12</c:f>
              <c:strCache>
                <c:ptCount val="1"/>
                <c:pt idx="0">
                  <c:v>Atípica</c:v>
                </c:pt>
              </c:strCache>
            </c:strRef>
          </c:tx>
          <c:spPr>
            <a:solidFill>
              <a:schemeClr val="bg1">
                <a:lumMod val="85000"/>
              </a:schemeClr>
            </a:solidFill>
          </c:spPr>
          <c:dLbls>
            <c:dLbl>
              <c:idx val="0"/>
              <c:layout>
                <c:manualLayout>
                  <c:x val="5.4609945300195407E-4"/>
                  <c:y val="-5.7774465570643502E-2"/>
                </c:manualLayout>
              </c:layout>
              <c:showVal val="1"/>
            </c:dLbl>
            <c:dLbl>
              <c:idx val="1"/>
              <c:layout>
                <c:manualLayout>
                  <c:x val="0"/>
                  <c:y val="-6.2403748578905717E-2"/>
                </c:manualLayout>
              </c:layout>
              <c:showVal val="1"/>
            </c:dLbl>
            <c:numFmt formatCode="0%" sourceLinked="0"/>
            <c:txPr>
              <a:bodyPr/>
              <a:lstStyle/>
              <a:p>
                <a:pPr>
                  <a:defRPr sz="1400" b="0"/>
                </a:pPr>
                <a:endParaRPr lang="es-ES"/>
              </a:p>
            </c:txPr>
            <c:showVal val="1"/>
          </c:dLbls>
          <c:cat>
            <c:strRef>
              <c:f>Hoja2!$B$9:$C$9</c:f>
              <c:strCache>
                <c:ptCount val="2"/>
                <c:pt idx="0">
                  <c:v>WBS</c:v>
                </c:pt>
                <c:pt idx="1">
                  <c:v>7DUP</c:v>
                </c:pt>
              </c:strCache>
            </c:strRef>
          </c:cat>
          <c:val>
            <c:numRef>
              <c:f>Hoja2!$B$12:$C$12</c:f>
              <c:numCache>
                <c:formatCode>General</c:formatCode>
                <c:ptCount val="2"/>
                <c:pt idx="0">
                  <c:v>1.6643550624133249E-2</c:v>
                </c:pt>
                <c:pt idx="1">
                  <c:v>3.2967032967032975E-2</c:v>
                </c:pt>
              </c:numCache>
            </c:numRef>
          </c:val>
        </c:ser>
        <c:overlap val="100"/>
        <c:axId val="139134464"/>
        <c:axId val="139429760"/>
      </c:barChart>
      <c:catAx>
        <c:axId val="139134464"/>
        <c:scaling>
          <c:orientation val="minMax"/>
        </c:scaling>
        <c:axPos val="b"/>
        <c:tickLblPos val="nextTo"/>
        <c:crossAx val="139429760"/>
        <c:crosses val="autoZero"/>
        <c:auto val="1"/>
        <c:lblAlgn val="ctr"/>
        <c:lblOffset val="100"/>
      </c:catAx>
      <c:valAx>
        <c:axId val="139429760"/>
        <c:scaling>
          <c:orientation val="minMax"/>
          <c:min val="0"/>
        </c:scaling>
        <c:axPos val="l"/>
        <c:majorGridlines>
          <c:spPr>
            <a:ln>
              <a:noFill/>
            </a:ln>
          </c:spPr>
        </c:majorGridlines>
        <c:numFmt formatCode="0%" sourceLinked="1"/>
        <c:tickLblPos val="nextTo"/>
        <c:txPr>
          <a:bodyPr/>
          <a:lstStyle/>
          <a:p>
            <a:pPr>
              <a:defRPr sz="800"/>
            </a:pPr>
            <a:endParaRPr lang="es-ES"/>
          </a:p>
        </c:txPr>
        <c:crossAx val="139134464"/>
        <c:crosses val="autoZero"/>
        <c:crossBetween val="between"/>
        <c:majorUnit val="0.2"/>
      </c:valAx>
    </c:plotArea>
    <c:legend>
      <c:legendPos val="b"/>
      <c:layout>
        <c:manualLayout>
          <c:xMode val="edge"/>
          <c:yMode val="edge"/>
          <c:x val="8.9515789095329298E-2"/>
          <c:y val="0.84579442481820977"/>
          <c:w val="0.80021909330335861"/>
          <c:h val="0.13226284283359588"/>
        </c:manualLayout>
      </c:layout>
    </c:legend>
    <c:plotVisOnly val="1"/>
    <c:dispBlanksAs val="gap"/>
  </c:chart>
  <c:externalData r:id="rId1"/>
</c:chartSpace>
</file>

<file path=ppt/charts/chart3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1"/>
  <c:lang val="es-ES"/>
  <c:style val="1"/>
  <c:chart>
    <c:autoTitleDeleted val="1"/>
    <c:plotArea>
      <c:layout>
        <c:manualLayout>
          <c:layoutTarget val="inner"/>
          <c:xMode val="edge"/>
          <c:yMode val="edge"/>
          <c:x val="0.18816530673546583"/>
          <c:y val="4.0147671777503918E-2"/>
          <c:w val="0.72038394910853532"/>
          <c:h val="0.64446180781488704"/>
        </c:manualLayout>
      </c:layout>
      <c:barChart>
        <c:barDir val="col"/>
        <c:grouping val="percentStacked"/>
        <c:ser>
          <c:idx val="0"/>
          <c:order val="0"/>
          <c:tx>
            <c:strRef>
              <c:f>Hoja1!$A$37</c:f>
              <c:strCache>
                <c:ptCount val="1"/>
                <c:pt idx="0">
                  <c:v>Materno</c:v>
                </c:pt>
              </c:strCache>
            </c:strRef>
          </c:tx>
          <c:dLbls>
            <c:delete val="1"/>
          </c:dLbls>
          <c:cat>
            <c:strRef>
              <c:f>Hoja1!$B$36:$C$36</c:f>
              <c:strCache>
                <c:ptCount val="2"/>
                <c:pt idx="0">
                  <c:v>WBS</c:v>
                </c:pt>
                <c:pt idx="1">
                  <c:v>7DUP</c:v>
                </c:pt>
              </c:strCache>
            </c:strRef>
          </c:cat>
          <c:val>
            <c:numRef>
              <c:f>Hoja1!$B$37:$C$37</c:f>
              <c:numCache>
                <c:formatCode>General</c:formatCode>
                <c:ptCount val="2"/>
                <c:pt idx="0">
                  <c:v>205</c:v>
                </c:pt>
                <c:pt idx="1">
                  <c:v>33</c:v>
                </c:pt>
              </c:numCache>
            </c:numRef>
          </c:val>
        </c:ser>
        <c:ser>
          <c:idx val="1"/>
          <c:order val="1"/>
          <c:tx>
            <c:strRef>
              <c:f>Hoja1!$A$38</c:f>
              <c:strCache>
                <c:ptCount val="1"/>
                <c:pt idx="0">
                  <c:v>Paterno</c:v>
                </c:pt>
              </c:strCache>
            </c:strRef>
          </c:tx>
          <c:dLbls>
            <c:delete val="1"/>
          </c:dLbls>
          <c:cat>
            <c:strRef>
              <c:f>Hoja1!$B$36:$C$36</c:f>
              <c:strCache>
                <c:ptCount val="2"/>
                <c:pt idx="0">
                  <c:v>WBS</c:v>
                </c:pt>
                <c:pt idx="1">
                  <c:v>7DUP</c:v>
                </c:pt>
              </c:strCache>
            </c:strRef>
          </c:cat>
          <c:val>
            <c:numRef>
              <c:f>Hoja1!$B$38:$C$38</c:f>
              <c:numCache>
                <c:formatCode>General</c:formatCode>
                <c:ptCount val="2"/>
                <c:pt idx="0">
                  <c:v>197</c:v>
                </c:pt>
                <c:pt idx="1">
                  <c:v>29</c:v>
                </c:pt>
              </c:numCache>
            </c:numRef>
          </c:val>
        </c:ser>
        <c:dLbls>
          <c:showVal val="1"/>
        </c:dLbls>
        <c:gapWidth val="75"/>
        <c:overlap val="100"/>
        <c:axId val="141354880"/>
        <c:axId val="141356416"/>
      </c:barChart>
      <c:catAx>
        <c:axId val="141354880"/>
        <c:scaling>
          <c:orientation val="minMax"/>
        </c:scaling>
        <c:axPos val="b"/>
        <c:majorTickMark val="none"/>
        <c:tickLblPos val="nextTo"/>
        <c:crossAx val="141356416"/>
        <c:crosses val="autoZero"/>
        <c:auto val="1"/>
        <c:lblAlgn val="ctr"/>
        <c:lblOffset val="100"/>
      </c:catAx>
      <c:valAx>
        <c:axId val="141356416"/>
        <c:scaling>
          <c:orientation val="minMax"/>
        </c:scaling>
        <c:axPos val="l"/>
        <c:numFmt formatCode="0%" sourceLinked="1"/>
        <c:majorTickMark val="none"/>
        <c:tickLblPos val="nextTo"/>
        <c:txPr>
          <a:bodyPr/>
          <a:lstStyle/>
          <a:p>
            <a:pPr>
              <a:defRPr sz="800"/>
            </a:pPr>
            <a:endParaRPr lang="es-ES"/>
          </a:p>
        </c:txPr>
        <c:crossAx val="141354880"/>
        <c:crosses val="autoZero"/>
        <c:crossBetween val="between"/>
        <c:majorUnit val="0.2"/>
      </c:valAx>
    </c:plotArea>
    <c:legend>
      <c:legendPos val="b"/>
      <c:layout>
        <c:manualLayout>
          <c:xMode val="edge"/>
          <c:yMode val="edge"/>
          <c:x val="0.18014202125689741"/>
          <c:y val="0.79201556591620648"/>
          <c:w val="0.70503791759763323"/>
          <c:h val="0.12099781189920088"/>
        </c:manualLayout>
      </c:layout>
    </c:legend>
    <c:plotVisOnly val="1"/>
    <c:dispBlanksAs val="gap"/>
  </c:chart>
  <c:externalData r:id="rId1"/>
</c:chartSpace>
</file>

<file path=ppt/charts/chart4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1"/>
  <c:lang val="es-ES"/>
  <c:style val="1"/>
  <c:chart>
    <c:plotArea>
      <c:layout>
        <c:manualLayout>
          <c:layoutTarget val="inner"/>
          <c:xMode val="edge"/>
          <c:yMode val="edge"/>
          <c:x val="0.19874571228196874"/>
          <c:y val="8.4582680113732225E-2"/>
          <c:w val="0.70886090781579869"/>
          <c:h val="0.58434196611899092"/>
        </c:manualLayout>
      </c:layout>
      <c:barChart>
        <c:barDir val="col"/>
        <c:grouping val="percentStacked"/>
        <c:ser>
          <c:idx val="0"/>
          <c:order val="0"/>
          <c:tx>
            <c:strRef>
              <c:f>Graphs2017!$A$163</c:f>
              <c:strCache>
                <c:ptCount val="1"/>
                <c:pt idx="0">
                  <c:v>mediado por inversión</c:v>
                </c:pt>
              </c:strCache>
            </c:strRef>
          </c:tx>
          <c:dLbls>
            <c:dLbl>
              <c:idx val="0"/>
              <c:layout>
                <c:manualLayout>
                  <c:x val="4.4032824216805461E-3"/>
                  <c:y val="-4.5912428168941942E-2"/>
                </c:manualLayout>
              </c:layout>
              <c:tx>
                <c:rich>
                  <a:bodyPr/>
                  <a:lstStyle/>
                  <a:p>
                    <a:endParaRPr lang="en-US" sz="1400" dirty="0">
                      <a:solidFill>
                        <a:schemeClr val="bg1"/>
                      </a:solidFill>
                    </a:endParaRPr>
                  </a:p>
                  <a:p>
                    <a:r>
                      <a:rPr lang="en-US" dirty="0" smtClean="0"/>
                      <a:t>23%</a:t>
                    </a:r>
                    <a:endParaRPr lang="en-US" dirty="0"/>
                  </a:p>
                </c:rich>
              </c:tx>
              <c:showVal val="1"/>
            </c:dLbl>
            <c:dLbl>
              <c:idx val="1"/>
              <c:layout>
                <c:manualLayout>
                  <c:x val="5.5115403844017419E-3"/>
                  <c:y val="-4.6534438560324486E-2"/>
                </c:manualLayout>
              </c:layout>
              <c:tx>
                <c:rich>
                  <a:bodyPr/>
                  <a:lstStyle/>
                  <a:p>
                    <a:endParaRPr lang="en-US" sz="1400" dirty="0">
                      <a:solidFill>
                        <a:schemeClr val="bg1"/>
                      </a:solidFill>
                    </a:endParaRPr>
                  </a:p>
                  <a:p>
                    <a:r>
                      <a:rPr lang="en-US" dirty="0" smtClean="0"/>
                      <a:t>28%</a:t>
                    </a:r>
                    <a:endParaRPr lang="en-US" dirty="0"/>
                  </a:p>
                </c:rich>
              </c:tx>
              <c:showVal val="1"/>
            </c:dLbl>
            <c:txPr>
              <a:bodyPr/>
              <a:lstStyle/>
              <a:p>
                <a:pPr>
                  <a:defRPr sz="1400">
                    <a:solidFill>
                      <a:schemeClr val="bg1"/>
                    </a:solidFill>
                  </a:defRPr>
                </a:pPr>
                <a:endParaRPr lang="es-ES"/>
              </a:p>
            </c:txPr>
            <c:showVal val="1"/>
          </c:dLbls>
          <c:cat>
            <c:strRef>
              <c:f>Graphs2017!$B$59:$C$59</c:f>
              <c:strCache>
                <c:ptCount val="2"/>
                <c:pt idx="0">
                  <c:v>WBS</c:v>
                </c:pt>
                <c:pt idx="1">
                  <c:v>7DUP</c:v>
                </c:pt>
              </c:strCache>
            </c:strRef>
          </c:cat>
          <c:val>
            <c:numRef>
              <c:f>Graphs2017!$B$163:$C$163</c:f>
              <c:numCache>
                <c:formatCode>General</c:formatCode>
                <c:ptCount val="2"/>
                <c:pt idx="0">
                  <c:v>59</c:v>
                </c:pt>
                <c:pt idx="1">
                  <c:v>17</c:v>
                </c:pt>
              </c:numCache>
            </c:numRef>
          </c:val>
        </c:ser>
        <c:ser>
          <c:idx val="1"/>
          <c:order val="1"/>
          <c:tx>
            <c:strRef>
              <c:f>Graphs2017!$A$164</c:f>
              <c:strCache>
                <c:ptCount val="1"/>
                <c:pt idx="0">
                  <c:v>normal</c:v>
                </c:pt>
              </c:strCache>
            </c:strRef>
          </c:tx>
          <c:dLbls>
            <c:dLbl>
              <c:idx val="0"/>
              <c:layout>
                <c:manualLayout>
                  <c:x val="0"/>
                  <c:y val="-2.5506904538300932E-2"/>
                </c:manualLayout>
              </c:layout>
              <c:tx>
                <c:rich>
                  <a:bodyPr/>
                  <a:lstStyle/>
                  <a:p>
                    <a:r>
                      <a:rPr lang="en-US" sz="1400" dirty="0" smtClean="0"/>
                      <a:t>7</a:t>
                    </a:r>
                    <a:r>
                      <a:rPr lang="en-US" dirty="0" smtClean="0"/>
                      <a:t>7%</a:t>
                    </a:r>
                    <a:endParaRPr lang="en-US" dirty="0"/>
                  </a:p>
                </c:rich>
              </c:tx>
              <c:showVal val="1"/>
            </c:dLbl>
            <c:dLbl>
              <c:idx val="1"/>
              <c:layout/>
              <c:tx>
                <c:rich>
                  <a:bodyPr/>
                  <a:lstStyle/>
                  <a:p>
                    <a:r>
                      <a:rPr lang="en-US" sz="1400" dirty="0" smtClean="0"/>
                      <a:t>7</a:t>
                    </a:r>
                    <a:r>
                      <a:rPr lang="en-US" dirty="0" smtClean="0"/>
                      <a:t>2%</a:t>
                    </a:r>
                    <a:endParaRPr lang="en-US" dirty="0"/>
                  </a:p>
                </c:rich>
              </c:tx>
              <c:showVal val="1"/>
            </c:dLbl>
            <c:txPr>
              <a:bodyPr/>
              <a:lstStyle/>
              <a:p>
                <a:pPr>
                  <a:defRPr sz="1400"/>
                </a:pPr>
                <a:endParaRPr lang="es-ES"/>
              </a:p>
            </c:txPr>
            <c:showVal val="1"/>
          </c:dLbls>
          <c:cat>
            <c:strRef>
              <c:f>Graphs2017!$B$59:$C$59</c:f>
              <c:strCache>
                <c:ptCount val="2"/>
                <c:pt idx="0">
                  <c:v>WBS</c:v>
                </c:pt>
                <c:pt idx="1">
                  <c:v>7DUP</c:v>
                </c:pt>
              </c:strCache>
            </c:strRef>
          </c:cat>
          <c:val>
            <c:numRef>
              <c:f>Graphs2017!$B$164:$C$164</c:f>
              <c:numCache>
                <c:formatCode>General</c:formatCode>
                <c:ptCount val="2"/>
                <c:pt idx="0">
                  <c:v>206</c:v>
                </c:pt>
                <c:pt idx="1">
                  <c:v>43</c:v>
                </c:pt>
              </c:numCache>
            </c:numRef>
          </c:val>
        </c:ser>
        <c:overlap val="100"/>
        <c:axId val="142941568"/>
        <c:axId val="142959744"/>
      </c:barChart>
      <c:catAx>
        <c:axId val="142941568"/>
        <c:scaling>
          <c:orientation val="minMax"/>
        </c:scaling>
        <c:axPos val="b"/>
        <c:tickLblPos val="nextTo"/>
        <c:crossAx val="142959744"/>
        <c:crosses val="autoZero"/>
        <c:auto val="1"/>
        <c:lblAlgn val="ctr"/>
        <c:lblOffset val="100"/>
      </c:catAx>
      <c:valAx>
        <c:axId val="142959744"/>
        <c:scaling>
          <c:orientation val="minMax"/>
        </c:scaling>
        <c:axPos val="l"/>
        <c:numFmt formatCode="0%" sourceLinked="1"/>
        <c:tickLblPos val="nextTo"/>
        <c:txPr>
          <a:bodyPr/>
          <a:lstStyle/>
          <a:p>
            <a:pPr>
              <a:defRPr sz="800"/>
            </a:pPr>
            <a:endParaRPr lang="es-ES"/>
          </a:p>
        </c:txPr>
        <c:crossAx val="142941568"/>
        <c:crosses val="autoZero"/>
        <c:crossBetween val="between"/>
        <c:majorUnit val="0.2"/>
        <c:minorUnit val="2.0000000000000011E-2"/>
      </c:valAx>
    </c:plotArea>
    <c:legend>
      <c:legendPos val="r"/>
      <c:layout>
        <c:manualLayout>
          <c:xMode val="edge"/>
          <c:yMode val="edge"/>
          <c:x val="4.2913200616598188E-2"/>
          <c:y val="0.75369351965008102"/>
          <c:w val="0.90789955629930086"/>
          <c:h val="0.1368793385097129"/>
        </c:manualLayout>
      </c:layout>
    </c:legend>
    <c:plotVisOnly val="1"/>
    <c:dispBlanksAs val="gap"/>
  </c:chart>
  <c:externalData r:id="rId1"/>
</c:chartSpace>
</file>

<file path=ppt/charts/chart5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1"/>
  <c:lang val="es-ES"/>
  <c:style val="18"/>
  <c:chart>
    <c:plotArea>
      <c:layout>
        <c:manualLayout>
          <c:layoutTarget val="inner"/>
          <c:xMode val="edge"/>
          <c:yMode val="edge"/>
          <c:x val="5.3540736557038414E-2"/>
          <c:y val="0.60383475910084061"/>
          <c:w val="0.49376647544212282"/>
          <c:h val="0.26943487760619189"/>
        </c:manualLayout>
      </c:layout>
      <c:barChart>
        <c:barDir val="col"/>
        <c:grouping val="clustered"/>
        <c:ser>
          <c:idx val="3"/>
          <c:order val="0"/>
          <c:tx>
            <c:strRef>
              <c:f>qPCRgraphs!$F$35</c:f>
              <c:strCache>
                <c:ptCount val="1"/>
                <c:pt idx="0">
                  <c:v>DUPSW FiPS 501 R4F#2, P10, mg, 07.06.2016</c:v>
                </c:pt>
              </c:strCache>
            </c:strRef>
          </c:tx>
          <c:cat>
            <c:strRef>
              <c:f>qPCRgraphs!$B$40:$B$41</c:f>
              <c:strCache>
                <c:ptCount val="2"/>
                <c:pt idx="0">
                  <c:v>Trans Oct4-Sox2</c:v>
                </c:pt>
                <c:pt idx="1">
                  <c:v>Trans Klf4-cMyc</c:v>
                </c:pt>
              </c:strCache>
            </c:strRef>
          </c:cat>
          <c:val>
            <c:numRef>
              <c:f>qPCRgraphs!$F$40:$F$41</c:f>
              <c:numCache>
                <c:formatCode>0.0</c:formatCode>
                <c:ptCount val="2"/>
                <c:pt idx="0">
                  <c:v>0.34640127325214914</c:v>
                </c:pt>
                <c:pt idx="1">
                  <c:v>7.0088870718087601E-2</c:v>
                </c:pt>
              </c:numCache>
            </c:numRef>
          </c:val>
        </c:ser>
        <c:ser>
          <c:idx val="9"/>
          <c:order val="1"/>
          <c:tx>
            <c:strRef>
              <c:f>qPCRgraphs!$L$35</c:f>
              <c:strCache>
                <c:ptCount val="1"/>
                <c:pt idx="0">
                  <c:v>CTRL1F-ABB p4</c:v>
                </c:pt>
              </c:strCache>
            </c:strRef>
          </c:tx>
          <c:cat>
            <c:strRef>
              <c:f>qPCRgraphs!$B$40:$B$41</c:f>
              <c:strCache>
                <c:ptCount val="2"/>
                <c:pt idx="0">
                  <c:v>Trans Oct4-Sox2</c:v>
                </c:pt>
                <c:pt idx="1">
                  <c:v>Trans Klf4-cMyc</c:v>
                </c:pt>
              </c:strCache>
            </c:strRef>
          </c:cat>
          <c:val>
            <c:numRef>
              <c:f>qPCRgraphs!$L$40:$L$41</c:f>
              <c:numCache>
                <c:formatCode>0.0</c:formatCode>
                <c:ptCount val="2"/>
                <c:pt idx="0">
                  <c:v>0</c:v>
                </c:pt>
                <c:pt idx="1">
                  <c:v>0</c:v>
                </c:pt>
              </c:numCache>
            </c:numRef>
          </c:val>
        </c:ser>
        <c:axId val="83879808"/>
        <c:axId val="83881344"/>
      </c:barChart>
      <c:catAx>
        <c:axId val="83879808"/>
        <c:scaling>
          <c:orientation val="minMax"/>
        </c:scaling>
        <c:axPos val="b"/>
        <c:tickLblPos val="nextTo"/>
        <c:txPr>
          <a:bodyPr/>
          <a:lstStyle/>
          <a:p>
            <a:pPr>
              <a:defRPr sz="500"/>
            </a:pPr>
            <a:endParaRPr lang="es-ES"/>
          </a:p>
        </c:txPr>
        <c:crossAx val="83881344"/>
        <c:crosses val="autoZero"/>
        <c:auto val="1"/>
        <c:lblAlgn val="ctr"/>
        <c:lblOffset val="100"/>
      </c:catAx>
      <c:valAx>
        <c:axId val="83881344"/>
        <c:scaling>
          <c:orientation val="minMax"/>
          <c:max val="60"/>
        </c:scaling>
        <c:axPos val="l"/>
        <c:numFmt formatCode="0.0" sourceLinked="1"/>
        <c:tickLblPos val="nextTo"/>
        <c:txPr>
          <a:bodyPr/>
          <a:lstStyle/>
          <a:p>
            <a:pPr>
              <a:defRPr sz="400"/>
            </a:pPr>
            <a:endParaRPr lang="es-ES"/>
          </a:p>
        </c:txPr>
        <c:crossAx val="83879808"/>
        <c:crosses val="autoZero"/>
        <c:crossBetween val="between"/>
        <c:majorUnit val="20"/>
      </c:valAx>
    </c:plotArea>
    <c:legend>
      <c:legendPos val="r"/>
      <c:legendEntry>
        <c:idx val="0"/>
        <c:txPr>
          <a:bodyPr/>
          <a:lstStyle/>
          <a:p>
            <a:pPr>
              <a:defRPr sz="500"/>
            </a:pPr>
            <a:endParaRPr lang="es-ES"/>
          </a:p>
        </c:txPr>
      </c:legendEntry>
      <c:legendEntry>
        <c:idx val="1"/>
        <c:txPr>
          <a:bodyPr/>
          <a:lstStyle/>
          <a:p>
            <a:pPr>
              <a:defRPr sz="500"/>
            </a:pPr>
            <a:endParaRPr lang="es-ES"/>
          </a:p>
        </c:txPr>
      </c:legendEntry>
      <c:layout>
        <c:manualLayout>
          <c:xMode val="edge"/>
          <c:yMode val="edge"/>
          <c:x val="8.1093262364787741E-2"/>
          <c:y val="0.39258971225419442"/>
          <c:w val="0.80285880302149992"/>
          <c:h val="0.1325408287968004"/>
        </c:manualLayout>
      </c:layout>
      <c:txPr>
        <a:bodyPr/>
        <a:lstStyle/>
        <a:p>
          <a:pPr>
            <a:defRPr sz="700"/>
          </a:pPr>
          <a:endParaRPr lang="es-ES"/>
        </a:p>
      </c:txPr>
    </c:legend>
    <c:plotVisOnly val="1"/>
    <c:dispBlanksAs val="gap"/>
  </c:chart>
  <c:spPr>
    <a:ln>
      <a:noFill/>
    </a:ln>
  </c:spPr>
  <c:externalData r:id="rId1"/>
</c:chartSpace>
</file>

<file path=ppt/charts/chart6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1"/>
  <c:lang val="es-ES"/>
  <c:style val="18"/>
  <c:chart>
    <c:autoTitleDeleted val="1"/>
    <c:plotArea>
      <c:layout>
        <c:manualLayout>
          <c:layoutTarget val="inner"/>
          <c:xMode val="edge"/>
          <c:yMode val="edge"/>
          <c:x val="8.0258077080801724E-2"/>
          <c:y val="5.8040260418153716E-2"/>
          <c:w val="0.89424340410131109"/>
          <c:h val="0.84737331175048303"/>
        </c:manualLayout>
      </c:layout>
      <c:barChart>
        <c:barDir val="col"/>
        <c:grouping val="clustered"/>
        <c:ser>
          <c:idx val="3"/>
          <c:order val="0"/>
          <c:tx>
            <c:strRef>
              <c:f>qPCRgraphs!$F$35</c:f>
              <c:strCache>
                <c:ptCount val="1"/>
                <c:pt idx="0">
                  <c:v>DUPSW FiPS 501 R4F#2, P10, mg, 07.06.2016</c:v>
                </c:pt>
              </c:strCache>
            </c:strRef>
          </c:tx>
          <c:cat>
            <c:strRef>
              <c:f>qPCRgraphs!$B$36:$B$39</c:f>
              <c:strCache>
                <c:ptCount val="4"/>
                <c:pt idx="0">
                  <c:v>Endo    hOct4</c:v>
                </c:pt>
                <c:pt idx="1">
                  <c:v>Endo    hSox2</c:v>
                </c:pt>
                <c:pt idx="2">
                  <c:v>Endo   hKlf4</c:v>
                </c:pt>
                <c:pt idx="3">
                  <c:v>Endo hcMyc</c:v>
                </c:pt>
              </c:strCache>
            </c:strRef>
          </c:cat>
          <c:val>
            <c:numRef>
              <c:f>qPCRgraphs!$F$36:$F$39</c:f>
              <c:numCache>
                <c:formatCode>0.0</c:formatCode>
                <c:ptCount val="4"/>
                <c:pt idx="0">
                  <c:v>105.199523231269</c:v>
                </c:pt>
                <c:pt idx="1">
                  <c:v>34.920108014159815</c:v>
                </c:pt>
                <c:pt idx="2">
                  <c:v>2.2370316413417282</c:v>
                </c:pt>
                <c:pt idx="3">
                  <c:v>8.457173616173371</c:v>
                </c:pt>
              </c:numCache>
            </c:numRef>
          </c:val>
        </c:ser>
        <c:axId val="101091968"/>
        <c:axId val="101200256"/>
      </c:barChart>
      <c:catAx>
        <c:axId val="101091968"/>
        <c:scaling>
          <c:orientation val="minMax"/>
        </c:scaling>
        <c:axPos val="b"/>
        <c:tickLblPos val="nextTo"/>
        <c:txPr>
          <a:bodyPr/>
          <a:lstStyle/>
          <a:p>
            <a:pPr>
              <a:defRPr sz="500"/>
            </a:pPr>
            <a:endParaRPr lang="es-ES"/>
          </a:p>
        </c:txPr>
        <c:crossAx val="101200256"/>
        <c:crosses val="autoZero"/>
        <c:auto val="1"/>
        <c:lblAlgn val="ctr"/>
        <c:lblOffset val="100"/>
      </c:catAx>
      <c:valAx>
        <c:axId val="101200256"/>
        <c:scaling>
          <c:orientation val="minMax"/>
        </c:scaling>
        <c:axPos val="l"/>
        <c:numFmt formatCode="0.0" sourceLinked="1"/>
        <c:tickLblPos val="nextTo"/>
        <c:txPr>
          <a:bodyPr/>
          <a:lstStyle/>
          <a:p>
            <a:pPr>
              <a:defRPr sz="400"/>
            </a:pPr>
            <a:endParaRPr lang="es-ES"/>
          </a:p>
        </c:txPr>
        <c:crossAx val="101091968"/>
        <c:crosses val="autoZero"/>
        <c:crossBetween val="between"/>
      </c:valAx>
    </c:plotArea>
    <c:plotVisOnly val="1"/>
    <c:dispBlanksAs val="gap"/>
  </c:chart>
  <c:spPr>
    <a:ln>
      <a:noFill/>
    </a:ln>
  </c:spPr>
  <c:externalData r:id="rId1"/>
</c:chartSpace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encabezado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s-ES"/>
          </a:p>
        </p:txBody>
      </p:sp>
      <p:sp>
        <p:nvSpPr>
          <p:cNvPr id="3" name="2 Marcador de fecha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AEE1A1A6-69E5-4415-AF07-FD9EB1274448}" type="datetimeFigureOut">
              <a:rPr lang="es-ES" smtClean="0"/>
              <a:pPr/>
              <a:t>19/06/2017</a:t>
            </a:fld>
            <a:endParaRPr lang="es-ES"/>
          </a:p>
        </p:txBody>
      </p:sp>
      <p:sp>
        <p:nvSpPr>
          <p:cNvPr id="4" name="3 Marcador de imagen de diapositiva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s-ES"/>
          </a:p>
        </p:txBody>
      </p:sp>
      <p:sp>
        <p:nvSpPr>
          <p:cNvPr id="5" name="4 Marcador de notas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6" name="5 Marcador de pie de página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s-ES"/>
          </a:p>
        </p:txBody>
      </p:sp>
      <p:sp>
        <p:nvSpPr>
          <p:cNvPr id="7" name="6 Marcador de número de diapositiva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B219135B-8322-4F4B-A702-1EFBD6EF0ADA}" type="slidenum">
              <a:rPr lang="es-ES" smtClean="0"/>
              <a:pPr/>
              <a:t>‹Nº›</a:t>
            </a:fld>
            <a:endParaRPr lang="es-E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s-ES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219135B-8322-4F4B-A702-1EFBD6EF0ADA}" type="slidenum">
              <a:rPr lang="es-ES" smtClean="0"/>
              <a:pPr/>
              <a:t>2</a:t>
            </a:fld>
            <a:endParaRPr lang="es-E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Relationship Id="rId5" Type="http://schemas.openxmlformats.org/officeDocument/2006/relationships/image" Target="../media/image4.png"/><Relationship Id="rId4" Type="http://schemas.openxmlformats.org/officeDocument/2006/relationships/image" Target="../media/image3.png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a de títol">
    <p:bg>
      <p:bgPr>
        <a:gradFill>
          <a:gsLst>
            <a:gs pos="24000">
              <a:schemeClr val="tx1">
                <a:lumMod val="50000"/>
                <a:lumOff val="50000"/>
              </a:schemeClr>
            </a:gs>
            <a:gs pos="50000">
              <a:schemeClr val="accent1">
                <a:tint val="44500"/>
                <a:satMod val="160000"/>
              </a:schemeClr>
            </a:gs>
            <a:gs pos="100000">
              <a:schemeClr val="accent1">
                <a:tint val="23500"/>
                <a:satMod val="160000"/>
              </a:schemeClr>
            </a:gs>
          </a:gsLst>
          <a:lin ang="5400000" scaled="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ol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  <a:prstGeom prst="rect">
            <a:avLst/>
          </a:prstGeom>
        </p:spPr>
        <p:txBody>
          <a:bodyPr>
            <a:normAutofit/>
          </a:bodyPr>
          <a:lstStyle/>
          <a:p>
            <a:r>
              <a:rPr lang="ca-ES" smtClean="0"/>
              <a:t>Feu clic aquí per editar l'estil</a:t>
            </a:r>
            <a:endParaRPr lang="ca-ES"/>
          </a:p>
        </p:txBody>
      </p:sp>
      <p:sp>
        <p:nvSpPr>
          <p:cNvPr id="3" name="Subtítol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>
            <a:normAutofit/>
          </a:bodyPr>
          <a:lstStyle>
            <a:lvl1pPr marL="0" indent="0" algn="ctr">
              <a:buNone/>
              <a:defRPr>
                <a:solidFill>
                  <a:schemeClr val="tx1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ca-ES" smtClean="0"/>
              <a:t>Feu clic aquí per editar l'estil de subtítols del patró.</a:t>
            </a:r>
            <a:endParaRPr lang="ca-ES"/>
          </a:p>
        </p:txBody>
      </p:sp>
      <p:sp>
        <p:nvSpPr>
          <p:cNvPr id="4" name="Contenidor de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21F1455-48C4-4D5A-9F15-681BA1A95C1C}" type="datetimeFigureOut">
              <a:rPr lang="ca-ES" smtClean="0"/>
              <a:pPr/>
              <a:t>19/06/2017</a:t>
            </a:fld>
            <a:endParaRPr lang="ca-ES"/>
          </a:p>
        </p:txBody>
      </p:sp>
      <p:sp>
        <p:nvSpPr>
          <p:cNvPr id="5" name="Contenidor de peu de pà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a-ES"/>
          </a:p>
        </p:txBody>
      </p:sp>
      <p:sp>
        <p:nvSpPr>
          <p:cNvPr id="6" name="Contenidor de número de diapositiv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CDCC558-D50E-4D62-BD54-446B34F598DF}" type="slidenum">
              <a:rPr lang="ca-ES" smtClean="0"/>
              <a:pPr/>
              <a:t>‹Nº›</a:t>
            </a:fld>
            <a:endParaRPr lang="ca-ES"/>
          </a:p>
        </p:txBody>
      </p:sp>
      <p:pic>
        <p:nvPicPr>
          <p:cNvPr id="1026" name="Imagen 1" descr="descarga"/>
          <p:cNvPicPr>
            <a:picLocks noChangeAspect="1" noChangeArrowheads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31840" y="188640"/>
            <a:ext cx="2558958" cy="1442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8" name="Picture 4" descr="http://www.enfermedades-raras.org/images/LogoCabeceraWeb.jpg"/>
          <p:cNvPicPr>
            <a:picLocks noChangeAspect="1" noChangeArrowheads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415213" y="5963297"/>
            <a:ext cx="1992212" cy="821218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0" name="Picture 6" descr="Federaci�n ASEM"/>
          <p:cNvPicPr>
            <a:picLocks noChangeAspect="1" noChangeArrowheads="1"/>
          </p:cNvPicPr>
          <p:nvPr userDrawn="1"/>
        </p:nvPicPr>
        <p:blipFill rotWithShape="1">
          <a:blip r:embed="rId4" cstate="print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 r="59342"/>
          <a:stretch/>
        </p:blipFill>
        <p:spPr bwMode="auto">
          <a:xfrm>
            <a:off x="6516216" y="5955026"/>
            <a:ext cx="2120898" cy="837760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2" name="Picture 8" descr="Fundación Isabel Gemio"/>
          <p:cNvPicPr>
            <a:picLocks noChangeAspect="1" noChangeArrowheads="1"/>
          </p:cNvPicPr>
          <p:nvPr userDrawn="1"/>
        </p:nvPicPr>
        <p:blipFill>
          <a:blip r:embed="rId5" cstate="print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5536" y="5942694"/>
            <a:ext cx="2471932" cy="926975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="" xmlns:p14="http://schemas.microsoft.com/office/powerpoint/2010/main" val="116656311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ol i object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 userDrawn="1"/>
        </p:nvSpPr>
        <p:spPr>
          <a:xfrm>
            <a:off x="0" y="260648"/>
            <a:ext cx="9144000" cy="1152128"/>
          </a:xfrm>
          <a:prstGeom prst="rect">
            <a:avLst/>
          </a:prstGeom>
          <a:solidFill>
            <a:schemeClr val="bg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a-ES"/>
          </a:p>
        </p:txBody>
      </p:sp>
      <p:sp>
        <p:nvSpPr>
          <p:cNvPr id="3" name="Contenidor de contingut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ca-ES" smtClean="0"/>
              <a:t>Feu clic aquí per editar estils</a:t>
            </a:r>
          </a:p>
          <a:p>
            <a:pPr lvl="1"/>
            <a:r>
              <a:rPr lang="ca-ES" smtClean="0"/>
              <a:t>Segon nivell</a:t>
            </a:r>
          </a:p>
          <a:p>
            <a:pPr lvl="2"/>
            <a:r>
              <a:rPr lang="ca-ES" smtClean="0"/>
              <a:t>Tercer nivell</a:t>
            </a:r>
          </a:p>
          <a:p>
            <a:pPr lvl="3"/>
            <a:r>
              <a:rPr lang="ca-ES" smtClean="0"/>
              <a:t>Quart nivell</a:t>
            </a:r>
          </a:p>
          <a:p>
            <a:pPr lvl="4"/>
            <a:r>
              <a:rPr lang="ca-ES" smtClean="0"/>
              <a:t>Cinquè nivell</a:t>
            </a:r>
            <a:endParaRPr lang="ca-ES"/>
          </a:p>
        </p:txBody>
      </p:sp>
      <p:pic>
        <p:nvPicPr>
          <p:cNvPr id="7" name="Imagen 1" descr="descarga"/>
          <p:cNvPicPr>
            <a:picLocks noChangeAspect="1" noChangeArrowheads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1520" y="404664"/>
            <a:ext cx="1405095" cy="7920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Títol 1"/>
          <p:cNvSpPr>
            <a:spLocks noGrp="1"/>
          </p:cNvSpPr>
          <p:nvPr>
            <p:ph type="title"/>
          </p:nvPr>
        </p:nvSpPr>
        <p:spPr>
          <a:xfrm>
            <a:off x="2022905" y="261191"/>
            <a:ext cx="6941583" cy="1143000"/>
          </a:xfrm>
          <a:prstGeom prst="rect">
            <a:avLst/>
          </a:prstGeom>
          <a:noFill/>
        </p:spPr>
        <p:txBody>
          <a:bodyPr>
            <a:normAutofit/>
          </a:bodyPr>
          <a:lstStyle>
            <a:lvl1pPr>
              <a:defRPr sz="4000"/>
            </a:lvl1pPr>
          </a:lstStyle>
          <a:p>
            <a:r>
              <a:rPr lang="ca-ES" dirty="0" smtClean="0"/>
              <a:t>Feu clic aquí per editar l'estil</a:t>
            </a:r>
            <a:endParaRPr lang="ca-ES" dirty="0"/>
          </a:p>
        </p:txBody>
      </p:sp>
    </p:spTree>
    <p:extLst>
      <p:ext uri="{BB962C8B-B14F-4D97-AF65-F5344CB8AC3E}">
        <p14:creationId xmlns="" xmlns:p14="http://schemas.microsoft.com/office/powerpoint/2010/main" val="394955294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os object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idor de contingut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ca-ES" smtClean="0"/>
              <a:t>Feu clic aquí per editar estils</a:t>
            </a:r>
          </a:p>
          <a:p>
            <a:pPr lvl="1"/>
            <a:r>
              <a:rPr lang="ca-ES" smtClean="0"/>
              <a:t>Segon nivell</a:t>
            </a:r>
          </a:p>
          <a:p>
            <a:pPr lvl="2"/>
            <a:r>
              <a:rPr lang="ca-ES" smtClean="0"/>
              <a:t>Tercer nivell</a:t>
            </a:r>
          </a:p>
          <a:p>
            <a:pPr lvl="3"/>
            <a:r>
              <a:rPr lang="ca-ES" smtClean="0"/>
              <a:t>Quart nivell</a:t>
            </a:r>
          </a:p>
          <a:p>
            <a:pPr lvl="4"/>
            <a:r>
              <a:rPr lang="ca-ES" smtClean="0"/>
              <a:t>Cinquè nivell</a:t>
            </a:r>
            <a:endParaRPr lang="ca-ES"/>
          </a:p>
        </p:txBody>
      </p:sp>
      <p:sp>
        <p:nvSpPr>
          <p:cNvPr id="4" name="Contenidor de contingut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ca-ES" smtClean="0"/>
              <a:t>Feu clic aquí per editar estils</a:t>
            </a:r>
          </a:p>
          <a:p>
            <a:pPr lvl="1"/>
            <a:r>
              <a:rPr lang="ca-ES" smtClean="0"/>
              <a:t>Segon nivell</a:t>
            </a:r>
          </a:p>
          <a:p>
            <a:pPr lvl="2"/>
            <a:r>
              <a:rPr lang="ca-ES" smtClean="0"/>
              <a:t>Tercer nivell</a:t>
            </a:r>
          </a:p>
          <a:p>
            <a:pPr lvl="3"/>
            <a:r>
              <a:rPr lang="ca-ES" smtClean="0"/>
              <a:t>Quart nivell</a:t>
            </a:r>
          </a:p>
          <a:p>
            <a:pPr lvl="4"/>
            <a:r>
              <a:rPr lang="ca-ES" smtClean="0"/>
              <a:t>Cinquè nivell</a:t>
            </a:r>
            <a:endParaRPr lang="ca-ES"/>
          </a:p>
        </p:txBody>
      </p:sp>
      <p:sp>
        <p:nvSpPr>
          <p:cNvPr id="5" name="Contenidor de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21F1455-48C4-4D5A-9F15-681BA1A95C1C}" type="datetimeFigureOut">
              <a:rPr lang="ca-ES" smtClean="0"/>
              <a:pPr/>
              <a:t>19/06/2017</a:t>
            </a:fld>
            <a:endParaRPr lang="ca-ES"/>
          </a:p>
        </p:txBody>
      </p:sp>
      <p:sp>
        <p:nvSpPr>
          <p:cNvPr id="6" name="Contenidor de peu de pàgina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a-ES"/>
          </a:p>
        </p:txBody>
      </p:sp>
      <p:sp>
        <p:nvSpPr>
          <p:cNvPr id="7" name="Contenidor de número de diapositiva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CDCC558-D50E-4D62-BD54-446B34F598DF}" type="slidenum">
              <a:rPr lang="ca-ES" smtClean="0"/>
              <a:pPr/>
              <a:t>‹Nº›</a:t>
            </a:fld>
            <a:endParaRPr lang="ca-ES"/>
          </a:p>
        </p:txBody>
      </p:sp>
      <p:sp>
        <p:nvSpPr>
          <p:cNvPr id="13" name="Rectangle 12"/>
          <p:cNvSpPr/>
          <p:nvPr userDrawn="1"/>
        </p:nvSpPr>
        <p:spPr>
          <a:xfrm>
            <a:off x="0" y="260648"/>
            <a:ext cx="9144000" cy="1152128"/>
          </a:xfrm>
          <a:prstGeom prst="rect">
            <a:avLst/>
          </a:prstGeom>
          <a:solidFill>
            <a:schemeClr val="bg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a-ES"/>
          </a:p>
        </p:txBody>
      </p:sp>
      <p:pic>
        <p:nvPicPr>
          <p:cNvPr id="14" name="Imagen 1" descr="descarga"/>
          <p:cNvPicPr>
            <a:picLocks noChangeAspect="1" noChangeArrowheads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1520" y="404664"/>
            <a:ext cx="1405095" cy="7920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5" name="Títol 1"/>
          <p:cNvSpPr>
            <a:spLocks noGrp="1"/>
          </p:cNvSpPr>
          <p:nvPr>
            <p:ph type="title"/>
          </p:nvPr>
        </p:nvSpPr>
        <p:spPr>
          <a:xfrm>
            <a:off x="2022905" y="261191"/>
            <a:ext cx="6941583" cy="1143000"/>
          </a:xfrm>
          <a:prstGeom prst="rect">
            <a:avLst/>
          </a:prstGeom>
          <a:noFill/>
        </p:spPr>
        <p:txBody>
          <a:bodyPr>
            <a:normAutofit/>
          </a:bodyPr>
          <a:lstStyle>
            <a:lvl1pPr>
              <a:defRPr sz="4000"/>
            </a:lvl1pPr>
          </a:lstStyle>
          <a:p>
            <a:r>
              <a:rPr lang="ca-ES" dirty="0" smtClean="0"/>
              <a:t>Feu clic aquí per editar l'estil</a:t>
            </a:r>
            <a:endParaRPr lang="ca-ES" dirty="0"/>
          </a:p>
        </p:txBody>
      </p:sp>
    </p:spTree>
    <p:extLst>
      <p:ext uri="{BB962C8B-B14F-4D97-AF65-F5344CB8AC3E}">
        <p14:creationId xmlns="" xmlns:p14="http://schemas.microsoft.com/office/powerpoint/2010/main" val="296386383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mparació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idor de text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ca-ES" smtClean="0"/>
              <a:t>Feu clic aquí per editar estils</a:t>
            </a:r>
          </a:p>
        </p:txBody>
      </p:sp>
      <p:sp>
        <p:nvSpPr>
          <p:cNvPr id="4" name="Contenidor de contingut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ca-ES" smtClean="0"/>
              <a:t>Feu clic aquí per editar estils</a:t>
            </a:r>
          </a:p>
          <a:p>
            <a:pPr lvl="1"/>
            <a:r>
              <a:rPr lang="ca-ES" smtClean="0"/>
              <a:t>Segon nivell</a:t>
            </a:r>
          </a:p>
          <a:p>
            <a:pPr lvl="2"/>
            <a:r>
              <a:rPr lang="ca-ES" smtClean="0"/>
              <a:t>Tercer nivell</a:t>
            </a:r>
          </a:p>
          <a:p>
            <a:pPr lvl="3"/>
            <a:r>
              <a:rPr lang="ca-ES" smtClean="0"/>
              <a:t>Quart nivell</a:t>
            </a:r>
          </a:p>
          <a:p>
            <a:pPr lvl="4"/>
            <a:r>
              <a:rPr lang="ca-ES" smtClean="0"/>
              <a:t>Cinquè nivell</a:t>
            </a:r>
            <a:endParaRPr lang="ca-ES"/>
          </a:p>
        </p:txBody>
      </p:sp>
      <p:sp>
        <p:nvSpPr>
          <p:cNvPr id="5" name="Contenidor de text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ca-ES" smtClean="0"/>
              <a:t>Feu clic aquí per editar estils</a:t>
            </a:r>
          </a:p>
        </p:txBody>
      </p:sp>
      <p:sp>
        <p:nvSpPr>
          <p:cNvPr id="6" name="Contenidor de contingut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ca-ES" smtClean="0"/>
              <a:t>Feu clic aquí per editar estils</a:t>
            </a:r>
          </a:p>
          <a:p>
            <a:pPr lvl="1"/>
            <a:r>
              <a:rPr lang="ca-ES" smtClean="0"/>
              <a:t>Segon nivell</a:t>
            </a:r>
          </a:p>
          <a:p>
            <a:pPr lvl="2"/>
            <a:r>
              <a:rPr lang="ca-ES" smtClean="0"/>
              <a:t>Tercer nivell</a:t>
            </a:r>
          </a:p>
          <a:p>
            <a:pPr lvl="3"/>
            <a:r>
              <a:rPr lang="ca-ES" smtClean="0"/>
              <a:t>Quart nivell</a:t>
            </a:r>
          </a:p>
          <a:p>
            <a:pPr lvl="4"/>
            <a:r>
              <a:rPr lang="ca-ES" smtClean="0"/>
              <a:t>Cinquè nivell</a:t>
            </a:r>
            <a:endParaRPr lang="ca-ES"/>
          </a:p>
        </p:txBody>
      </p:sp>
      <p:sp>
        <p:nvSpPr>
          <p:cNvPr id="7" name="Contenidor de data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21F1455-48C4-4D5A-9F15-681BA1A95C1C}" type="datetimeFigureOut">
              <a:rPr lang="ca-ES" smtClean="0"/>
              <a:pPr/>
              <a:t>19/06/2017</a:t>
            </a:fld>
            <a:endParaRPr lang="ca-ES"/>
          </a:p>
        </p:txBody>
      </p:sp>
      <p:sp>
        <p:nvSpPr>
          <p:cNvPr id="8" name="Contenidor de peu de pàgina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a-ES"/>
          </a:p>
        </p:txBody>
      </p:sp>
      <p:sp>
        <p:nvSpPr>
          <p:cNvPr id="9" name="Contenidor de número de diapositiva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CDCC558-D50E-4D62-BD54-446B34F598DF}" type="slidenum">
              <a:rPr lang="ca-ES" smtClean="0"/>
              <a:pPr/>
              <a:t>‹Nº›</a:t>
            </a:fld>
            <a:endParaRPr lang="ca-ES"/>
          </a:p>
        </p:txBody>
      </p:sp>
      <p:sp>
        <p:nvSpPr>
          <p:cNvPr id="15" name="Rectangle 14"/>
          <p:cNvSpPr/>
          <p:nvPr userDrawn="1"/>
        </p:nvSpPr>
        <p:spPr>
          <a:xfrm>
            <a:off x="0" y="260648"/>
            <a:ext cx="9144000" cy="1152128"/>
          </a:xfrm>
          <a:prstGeom prst="rect">
            <a:avLst/>
          </a:prstGeom>
          <a:solidFill>
            <a:schemeClr val="bg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a-ES"/>
          </a:p>
        </p:txBody>
      </p:sp>
      <p:pic>
        <p:nvPicPr>
          <p:cNvPr id="16" name="Imagen 1" descr="descarga"/>
          <p:cNvPicPr>
            <a:picLocks noChangeAspect="1" noChangeArrowheads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1520" y="404664"/>
            <a:ext cx="1405095" cy="7920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7" name="Títol 1"/>
          <p:cNvSpPr>
            <a:spLocks noGrp="1"/>
          </p:cNvSpPr>
          <p:nvPr>
            <p:ph type="title"/>
          </p:nvPr>
        </p:nvSpPr>
        <p:spPr>
          <a:xfrm>
            <a:off x="2022905" y="261191"/>
            <a:ext cx="6941583" cy="1143000"/>
          </a:xfrm>
          <a:prstGeom prst="rect">
            <a:avLst/>
          </a:prstGeom>
          <a:noFill/>
        </p:spPr>
        <p:txBody>
          <a:bodyPr>
            <a:normAutofit/>
          </a:bodyPr>
          <a:lstStyle>
            <a:lvl1pPr>
              <a:defRPr sz="4000"/>
            </a:lvl1pPr>
          </a:lstStyle>
          <a:p>
            <a:r>
              <a:rPr lang="ca-ES" dirty="0" smtClean="0"/>
              <a:t>Feu clic aquí per editar l'estil</a:t>
            </a:r>
            <a:endParaRPr lang="ca-ES" dirty="0"/>
          </a:p>
        </p:txBody>
      </p:sp>
    </p:spTree>
    <p:extLst>
      <p:ext uri="{BB962C8B-B14F-4D97-AF65-F5344CB8AC3E}">
        <p14:creationId xmlns="" xmlns:p14="http://schemas.microsoft.com/office/powerpoint/2010/main" val="165784628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Només títo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idor de data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21F1455-48C4-4D5A-9F15-681BA1A95C1C}" type="datetimeFigureOut">
              <a:rPr lang="ca-ES" smtClean="0"/>
              <a:pPr/>
              <a:t>19/06/2017</a:t>
            </a:fld>
            <a:endParaRPr lang="ca-ES"/>
          </a:p>
        </p:txBody>
      </p:sp>
      <p:sp>
        <p:nvSpPr>
          <p:cNvPr id="4" name="Contenidor de peu de pàgina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a-ES"/>
          </a:p>
        </p:txBody>
      </p:sp>
      <p:sp>
        <p:nvSpPr>
          <p:cNvPr id="5" name="Contenidor de número de diapositiva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CDCC558-D50E-4D62-BD54-446B34F598DF}" type="slidenum">
              <a:rPr lang="ca-ES" smtClean="0"/>
              <a:pPr/>
              <a:t>‹Nº›</a:t>
            </a:fld>
            <a:endParaRPr lang="ca-ES"/>
          </a:p>
        </p:txBody>
      </p:sp>
      <p:sp>
        <p:nvSpPr>
          <p:cNvPr id="11" name="Rectangle 10"/>
          <p:cNvSpPr/>
          <p:nvPr userDrawn="1"/>
        </p:nvSpPr>
        <p:spPr>
          <a:xfrm>
            <a:off x="0" y="260648"/>
            <a:ext cx="9144000" cy="1152128"/>
          </a:xfrm>
          <a:prstGeom prst="rect">
            <a:avLst/>
          </a:prstGeom>
          <a:solidFill>
            <a:schemeClr val="bg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a-ES"/>
          </a:p>
        </p:txBody>
      </p:sp>
      <p:pic>
        <p:nvPicPr>
          <p:cNvPr id="12" name="Imagen 1" descr="descarga"/>
          <p:cNvPicPr>
            <a:picLocks noChangeAspect="1" noChangeArrowheads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1520" y="404664"/>
            <a:ext cx="1405095" cy="7920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3" name="Títol 1"/>
          <p:cNvSpPr>
            <a:spLocks noGrp="1"/>
          </p:cNvSpPr>
          <p:nvPr>
            <p:ph type="title"/>
          </p:nvPr>
        </p:nvSpPr>
        <p:spPr>
          <a:xfrm>
            <a:off x="2022905" y="261191"/>
            <a:ext cx="6941583" cy="1143000"/>
          </a:xfrm>
          <a:prstGeom prst="rect">
            <a:avLst/>
          </a:prstGeom>
          <a:noFill/>
        </p:spPr>
        <p:txBody>
          <a:bodyPr>
            <a:normAutofit/>
          </a:bodyPr>
          <a:lstStyle>
            <a:lvl1pPr>
              <a:defRPr sz="4000"/>
            </a:lvl1pPr>
          </a:lstStyle>
          <a:p>
            <a:r>
              <a:rPr lang="ca-ES" dirty="0" smtClean="0"/>
              <a:t>Feu clic aquí per editar l'estil</a:t>
            </a:r>
            <a:endParaRPr lang="ca-ES" dirty="0"/>
          </a:p>
        </p:txBody>
      </p:sp>
    </p:spTree>
    <p:extLst>
      <p:ext uri="{BB962C8B-B14F-4D97-AF65-F5344CB8AC3E}">
        <p14:creationId xmlns="" xmlns:p14="http://schemas.microsoft.com/office/powerpoint/2010/main" val="190371345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n blanc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idor de data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21F1455-48C4-4D5A-9F15-681BA1A95C1C}" type="datetimeFigureOut">
              <a:rPr lang="ca-ES" smtClean="0"/>
              <a:pPr/>
              <a:t>19/06/2017</a:t>
            </a:fld>
            <a:endParaRPr lang="ca-ES"/>
          </a:p>
        </p:txBody>
      </p:sp>
      <p:sp>
        <p:nvSpPr>
          <p:cNvPr id="3" name="Contenidor de peu de pàgina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a-ES"/>
          </a:p>
        </p:txBody>
      </p:sp>
      <p:sp>
        <p:nvSpPr>
          <p:cNvPr id="4" name="Contenidor de número de diapositiva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CDCC558-D50E-4D62-BD54-446B34F598DF}" type="slidenum">
              <a:rPr lang="ca-ES" smtClean="0"/>
              <a:pPr/>
              <a:t>‹Nº›</a:t>
            </a:fld>
            <a:endParaRPr lang="ca-ES"/>
          </a:p>
        </p:txBody>
      </p:sp>
    </p:spTree>
    <p:extLst>
      <p:ext uri="{BB962C8B-B14F-4D97-AF65-F5344CB8AC3E}">
        <p14:creationId xmlns="" xmlns:p14="http://schemas.microsoft.com/office/powerpoint/2010/main" val="110464320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idor de text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ca-ES" dirty="0" smtClean="0"/>
              <a:t>Feu clic aquí per editar estils</a:t>
            </a:r>
          </a:p>
          <a:p>
            <a:pPr lvl="1"/>
            <a:r>
              <a:rPr lang="ca-ES" dirty="0" smtClean="0"/>
              <a:t>Segon nivell</a:t>
            </a:r>
          </a:p>
          <a:p>
            <a:pPr lvl="2"/>
            <a:r>
              <a:rPr lang="ca-ES" dirty="0" smtClean="0"/>
              <a:t>Tercer nivell</a:t>
            </a:r>
          </a:p>
          <a:p>
            <a:pPr lvl="3"/>
            <a:r>
              <a:rPr lang="ca-ES" dirty="0" smtClean="0"/>
              <a:t>Quart nivell</a:t>
            </a:r>
          </a:p>
          <a:p>
            <a:pPr lvl="4"/>
            <a:r>
              <a:rPr lang="ca-ES" dirty="0" smtClean="0"/>
              <a:t>Cinquè nivell</a:t>
            </a:r>
            <a:endParaRPr lang="ca-ES" dirty="0"/>
          </a:p>
        </p:txBody>
      </p:sp>
      <p:sp>
        <p:nvSpPr>
          <p:cNvPr id="4" name="Contenidor de data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21F1455-48C4-4D5A-9F15-681BA1A95C1C}" type="datetimeFigureOut">
              <a:rPr lang="ca-ES" smtClean="0"/>
              <a:pPr/>
              <a:t>19/06/2017</a:t>
            </a:fld>
            <a:endParaRPr lang="ca-ES"/>
          </a:p>
        </p:txBody>
      </p:sp>
      <p:sp>
        <p:nvSpPr>
          <p:cNvPr id="5" name="Contenidor de peu de pàgina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ca-ES"/>
          </a:p>
        </p:txBody>
      </p:sp>
      <p:sp>
        <p:nvSpPr>
          <p:cNvPr id="6" name="Contenidor de número de diapositiva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CDCC558-D50E-4D62-BD54-446B34F598DF}" type="slidenum">
              <a:rPr lang="ca-ES" smtClean="0"/>
              <a:pPr/>
              <a:t>‹Nº›</a:t>
            </a:fld>
            <a:endParaRPr lang="ca-ES"/>
          </a:p>
        </p:txBody>
      </p:sp>
    </p:spTree>
    <p:extLst>
      <p:ext uri="{BB962C8B-B14F-4D97-AF65-F5344CB8AC3E}">
        <p14:creationId xmlns="" xmlns:p14="http://schemas.microsoft.com/office/powerpoint/2010/main" val="249136959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2" r:id="rId3"/>
    <p:sldLayoutId id="2147483653" r:id="rId4"/>
    <p:sldLayoutId id="2147483654" r:id="rId5"/>
    <p:sldLayoutId id="2147483655" r:id="rId6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ca-E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.jpeg"/><Relationship Id="rId3" Type="http://schemas.openxmlformats.org/officeDocument/2006/relationships/image" Target="../media/image5.png"/><Relationship Id="rId7" Type="http://schemas.openxmlformats.org/officeDocument/2006/relationships/image" Target="../media/image9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8.png"/><Relationship Id="rId5" Type="http://schemas.openxmlformats.org/officeDocument/2006/relationships/image" Target="../media/image7.png"/><Relationship Id="rId4" Type="http://schemas.openxmlformats.org/officeDocument/2006/relationships/image" Target="../media/image6.jpeg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chart" Target="../charts/chart2.xml"/><Relationship Id="rId7" Type="http://schemas.openxmlformats.org/officeDocument/2006/relationships/image" Target="../media/image12.jpeg"/><Relationship Id="rId2" Type="http://schemas.openxmlformats.org/officeDocument/2006/relationships/chart" Target="../charts/chart1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11.jpeg"/><Relationship Id="rId5" Type="http://schemas.openxmlformats.org/officeDocument/2006/relationships/chart" Target="../charts/chart4.xml"/><Relationship Id="rId4" Type="http://schemas.openxmlformats.org/officeDocument/2006/relationships/chart" Target="../charts/chart3.xml"/></Relationships>
</file>

<file path=ppt/slides/_rels/slide5.xml.rels><?xml version="1.0" encoding="UTF-8" standalone="yes"?>
<Relationships xmlns="http://schemas.openxmlformats.org/package/2006/relationships"><Relationship Id="rId8" Type="http://schemas.microsoft.com/office/2007/relationships/hdphoto" Target="../media/hdphoto1.wdp"/><Relationship Id="rId13" Type="http://schemas.openxmlformats.org/officeDocument/2006/relationships/image" Target="../media/image21.jpeg"/><Relationship Id="rId18" Type="http://schemas.openxmlformats.org/officeDocument/2006/relationships/image" Target="../media/image26.jpeg"/><Relationship Id="rId3" Type="http://schemas.openxmlformats.org/officeDocument/2006/relationships/chart" Target="../charts/chart5.xml"/><Relationship Id="rId21" Type="http://schemas.openxmlformats.org/officeDocument/2006/relationships/image" Target="../media/image29.jpeg"/><Relationship Id="rId7" Type="http://schemas.openxmlformats.org/officeDocument/2006/relationships/image" Target="../media/image17.jpeg"/><Relationship Id="rId12" Type="http://schemas.openxmlformats.org/officeDocument/2006/relationships/image" Target="../media/image20.jpeg"/><Relationship Id="rId17" Type="http://schemas.openxmlformats.org/officeDocument/2006/relationships/image" Target="../media/image25.jpeg"/><Relationship Id="rId2" Type="http://schemas.openxmlformats.org/officeDocument/2006/relationships/image" Target="../media/image13.jpeg"/><Relationship Id="rId16" Type="http://schemas.openxmlformats.org/officeDocument/2006/relationships/image" Target="../media/image24.jpeg"/><Relationship Id="rId20" Type="http://schemas.openxmlformats.org/officeDocument/2006/relationships/image" Target="../media/image28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6.png"/><Relationship Id="rId11" Type="http://schemas.openxmlformats.org/officeDocument/2006/relationships/image" Target="../media/image19.jpeg"/><Relationship Id="rId5" Type="http://schemas.openxmlformats.org/officeDocument/2006/relationships/image" Target="../media/image15.jpeg"/><Relationship Id="rId15" Type="http://schemas.openxmlformats.org/officeDocument/2006/relationships/image" Target="../media/image23.jpeg"/><Relationship Id="rId10" Type="http://schemas.openxmlformats.org/officeDocument/2006/relationships/chart" Target="../charts/chart6.xml"/><Relationship Id="rId19" Type="http://schemas.openxmlformats.org/officeDocument/2006/relationships/image" Target="../media/image27.jpeg"/><Relationship Id="rId4" Type="http://schemas.openxmlformats.org/officeDocument/2006/relationships/image" Target="../media/image14.png"/><Relationship Id="rId9" Type="http://schemas.openxmlformats.org/officeDocument/2006/relationships/image" Target="../media/image18.jpeg"/><Relationship Id="rId14" Type="http://schemas.openxmlformats.org/officeDocument/2006/relationships/image" Target="../media/image22.jpeg"/><Relationship Id="rId22" Type="http://schemas.openxmlformats.org/officeDocument/2006/relationships/image" Target="../media/image30.jpe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jpeg"/><Relationship Id="rId2" Type="http://schemas.openxmlformats.org/officeDocument/2006/relationships/image" Target="../media/image31.jpe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34.emf"/><Relationship Id="rId4" Type="http://schemas.openxmlformats.org/officeDocument/2006/relationships/image" Target="../media/image33.emf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hyperlink" Target="http://7q1123-duplicados.org/" TargetMode="External"/><Relationship Id="rId13" Type="http://schemas.openxmlformats.org/officeDocument/2006/relationships/image" Target="../media/image44.png"/><Relationship Id="rId3" Type="http://schemas.openxmlformats.org/officeDocument/2006/relationships/image" Target="../media/image36.emf"/><Relationship Id="rId7" Type="http://schemas.openxmlformats.org/officeDocument/2006/relationships/image" Target="../media/image40.jpeg"/><Relationship Id="rId12" Type="http://schemas.openxmlformats.org/officeDocument/2006/relationships/image" Target="../media/image43.jpeg"/><Relationship Id="rId2" Type="http://schemas.openxmlformats.org/officeDocument/2006/relationships/image" Target="../media/image35.jpeg"/><Relationship Id="rId16" Type="http://schemas.openxmlformats.org/officeDocument/2006/relationships/image" Target="../media/image47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9.jpeg"/><Relationship Id="rId11" Type="http://schemas.openxmlformats.org/officeDocument/2006/relationships/image" Target="../media/image42.gif"/><Relationship Id="rId5" Type="http://schemas.openxmlformats.org/officeDocument/2006/relationships/image" Target="../media/image38.jpeg"/><Relationship Id="rId15" Type="http://schemas.openxmlformats.org/officeDocument/2006/relationships/image" Target="../media/image46.png"/><Relationship Id="rId10" Type="http://schemas.openxmlformats.org/officeDocument/2006/relationships/image" Target="../media/image41.jpeg"/><Relationship Id="rId4" Type="http://schemas.openxmlformats.org/officeDocument/2006/relationships/image" Target="../media/image37.jpeg"/><Relationship Id="rId9" Type="http://schemas.openxmlformats.org/officeDocument/2006/relationships/hyperlink" Target="mailto:duplicados7q11.23@gmail.com" TargetMode="External"/><Relationship Id="rId14" Type="http://schemas.openxmlformats.org/officeDocument/2006/relationships/image" Target="../media/image45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ol 1"/>
          <p:cNvSpPr>
            <a:spLocks noGrp="1"/>
          </p:cNvSpPr>
          <p:nvPr>
            <p:ph type="ctrTitle"/>
          </p:nvPr>
        </p:nvSpPr>
        <p:spPr/>
        <p:txBody>
          <a:bodyPr>
            <a:noAutofit/>
          </a:bodyPr>
          <a:lstStyle/>
          <a:p>
            <a:r>
              <a:rPr lang="en-US" sz="3200" dirty="0" err="1" smtClean="0">
                <a:latin typeface="Arial" pitchFamily="34" charset="0"/>
                <a:cs typeface="Arial" pitchFamily="34" charset="0"/>
              </a:rPr>
              <a:t>Caracterización</a:t>
            </a:r>
            <a:r>
              <a:rPr lang="en-US" sz="3200" dirty="0" smtClean="0">
                <a:latin typeface="Arial" pitchFamily="34" charset="0"/>
                <a:cs typeface="Arial" pitchFamily="34" charset="0"/>
              </a:rPr>
              <a:t> de </a:t>
            </a:r>
            <a:r>
              <a:rPr lang="en-US" sz="3200" dirty="0" err="1" smtClean="0">
                <a:latin typeface="Arial" pitchFamily="34" charset="0"/>
                <a:cs typeface="Arial" pitchFamily="34" charset="0"/>
              </a:rPr>
              <a:t>síndromes</a:t>
            </a:r>
            <a:r>
              <a:rPr lang="en-US" sz="3200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 smtClean="0">
                <a:latin typeface="Arial" pitchFamily="34" charset="0"/>
                <a:cs typeface="Arial" pitchFamily="34" charset="0"/>
              </a:rPr>
              <a:t>aneusómicos</a:t>
            </a:r>
            <a:r>
              <a:rPr lang="en-US" sz="3200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 smtClean="0">
                <a:latin typeface="Arial" pitchFamily="34" charset="0"/>
                <a:cs typeface="Arial" pitchFamily="34" charset="0"/>
              </a:rPr>
              <a:t>recíprocos</a:t>
            </a:r>
            <a:r>
              <a:rPr lang="en-US" sz="3200" dirty="0" smtClean="0">
                <a:latin typeface="Arial" pitchFamily="34" charset="0"/>
                <a:cs typeface="Arial" pitchFamily="34" charset="0"/>
              </a:rPr>
              <a:t> de 7q11.23: </a:t>
            </a:r>
            <a:br>
              <a:rPr lang="en-US" sz="3200" dirty="0" smtClean="0">
                <a:latin typeface="Arial" pitchFamily="34" charset="0"/>
                <a:cs typeface="Arial" pitchFamily="34" charset="0"/>
              </a:rPr>
            </a:br>
            <a:r>
              <a:rPr lang="en-US" sz="3200" dirty="0" smtClean="0">
                <a:latin typeface="Arial" pitchFamily="34" charset="0"/>
                <a:cs typeface="Arial" pitchFamily="34" charset="0"/>
              </a:rPr>
              <a:t>de </a:t>
            </a:r>
            <a:r>
              <a:rPr lang="en-US" sz="3200" dirty="0" err="1" smtClean="0">
                <a:latin typeface="Arial" pitchFamily="34" charset="0"/>
                <a:cs typeface="Arial" pitchFamily="34" charset="0"/>
              </a:rPr>
              <a:t>pacientes</a:t>
            </a:r>
            <a:r>
              <a:rPr lang="en-US" sz="3200" dirty="0" smtClean="0">
                <a:latin typeface="Arial" pitchFamily="34" charset="0"/>
                <a:cs typeface="Arial" pitchFamily="34" charset="0"/>
              </a:rPr>
              <a:t> a </a:t>
            </a:r>
            <a:r>
              <a:rPr lang="en-US" sz="3200" dirty="0" err="1" smtClean="0">
                <a:latin typeface="Arial" pitchFamily="34" charset="0"/>
                <a:cs typeface="Arial" pitchFamily="34" charset="0"/>
              </a:rPr>
              <a:t>vías</a:t>
            </a:r>
            <a:r>
              <a:rPr lang="en-US" sz="3200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 smtClean="0">
                <a:latin typeface="Arial" pitchFamily="34" charset="0"/>
                <a:cs typeface="Arial" pitchFamily="34" charset="0"/>
              </a:rPr>
              <a:t>funcionales</a:t>
            </a:r>
            <a:r>
              <a:rPr lang="en-US" sz="3200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(y de </a:t>
            </a:r>
            <a:r>
              <a:rPr lang="en-US" sz="2400" dirty="0" err="1" smtClean="0">
                <a:latin typeface="Arial" pitchFamily="34" charset="0"/>
                <a:cs typeface="Arial" pitchFamily="34" charset="0"/>
              </a:rPr>
              <a:t>vuelta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)</a:t>
            </a:r>
            <a:endParaRPr lang="ca-ES" sz="3200" dirty="0">
              <a:latin typeface="Arial" pitchFamily="34" charset="0"/>
              <a:cs typeface="Arial" pitchFamily="34" charset="0"/>
            </a:endParaRPr>
          </a:p>
        </p:txBody>
      </p:sp>
      <p:sp>
        <p:nvSpPr>
          <p:cNvPr id="3" name="Subtítol 2"/>
          <p:cNvSpPr>
            <a:spLocks noGrp="1"/>
          </p:cNvSpPr>
          <p:nvPr>
            <p:ph type="subTitle" idx="1"/>
          </p:nvPr>
        </p:nvSpPr>
        <p:spPr/>
        <p:txBody>
          <a:bodyPr>
            <a:normAutofit/>
          </a:bodyPr>
          <a:lstStyle/>
          <a:p>
            <a:r>
              <a:rPr lang="ca-ES" sz="1800" dirty="0" smtClean="0">
                <a:latin typeface="Arial" pitchFamily="34" charset="0"/>
                <a:cs typeface="Arial" pitchFamily="34" charset="0"/>
              </a:rPr>
              <a:t>Roser Corominas</a:t>
            </a:r>
          </a:p>
          <a:p>
            <a:endParaRPr lang="ca-ES" sz="1800" dirty="0" smtClean="0">
              <a:latin typeface="Arial" pitchFamily="34" charset="0"/>
              <a:cs typeface="Arial" pitchFamily="34" charset="0"/>
            </a:endParaRPr>
          </a:p>
          <a:p>
            <a:r>
              <a:rPr lang="ca-ES" sz="1800" dirty="0" smtClean="0">
                <a:latin typeface="Arial" pitchFamily="34" charset="0"/>
                <a:cs typeface="Arial" pitchFamily="34" charset="0"/>
              </a:rPr>
              <a:t>Universitat Pompeu Fabra, Barcelona</a:t>
            </a:r>
          </a:p>
          <a:p>
            <a:r>
              <a:rPr lang="ca-ES" sz="1800" dirty="0" err="1" smtClean="0">
                <a:latin typeface="Arial" pitchFamily="34" charset="0"/>
                <a:cs typeface="Arial" pitchFamily="34" charset="0"/>
              </a:rPr>
              <a:t>roser.corominas</a:t>
            </a:r>
            <a:r>
              <a:rPr lang="ca-ES" sz="1800" dirty="0" smtClean="0">
                <a:latin typeface="Arial" pitchFamily="34" charset="0"/>
                <a:cs typeface="Arial" pitchFamily="34" charset="0"/>
              </a:rPr>
              <a:t>@</a:t>
            </a:r>
            <a:r>
              <a:rPr lang="ca-ES" sz="1800" dirty="0" err="1" smtClean="0">
                <a:latin typeface="Arial" pitchFamily="34" charset="0"/>
                <a:cs typeface="Arial" pitchFamily="34" charset="0"/>
              </a:rPr>
              <a:t>upf.edu</a:t>
            </a:r>
            <a:endParaRPr lang="ca-ES" sz="1800" dirty="0" smtClean="0">
              <a:latin typeface="Arial" pitchFamily="34" charset="0"/>
              <a:cs typeface="Arial" pitchFamily="34" charset="0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424645628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05" name="70 Grupo"/>
          <p:cNvGrpSpPr/>
          <p:nvPr/>
        </p:nvGrpSpPr>
        <p:grpSpPr>
          <a:xfrm>
            <a:off x="200720" y="1196752"/>
            <a:ext cx="8685299" cy="360000"/>
            <a:chOff x="200720" y="930244"/>
            <a:chExt cx="8685299" cy="360000"/>
          </a:xfrm>
        </p:grpSpPr>
        <p:sp>
          <p:nvSpPr>
            <p:cNvPr id="307" name="306 Rectángulo redondeado"/>
            <p:cNvSpPr/>
            <p:nvPr/>
          </p:nvSpPr>
          <p:spPr>
            <a:xfrm>
              <a:off x="200720" y="930244"/>
              <a:ext cx="4046165" cy="360000"/>
            </a:xfrm>
            <a:prstGeom prst="roundRect">
              <a:avLst/>
            </a:prstGeom>
            <a:solidFill>
              <a:schemeClr val="bg1"/>
            </a:solidFill>
            <a:ln>
              <a:solidFill>
                <a:schemeClr val="bg1">
                  <a:lumMod val="65000"/>
                </a:schemeClr>
              </a:solidFill>
            </a:ln>
          </p:spPr>
          <p:style>
            <a:lnRef idx="2">
              <a:schemeClr val="accent3">
                <a:shade val="50000"/>
              </a:schemeClr>
            </a:lnRef>
            <a:fillRef idx="1">
              <a:schemeClr val="accent3"/>
            </a:fillRef>
            <a:effectRef idx="0">
              <a:schemeClr val="accent3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s-ES" sz="1400" b="1" dirty="0" smtClean="0">
                  <a:solidFill>
                    <a:schemeClr val="tx1">
                      <a:lumMod val="95000"/>
                      <a:lumOff val="5000"/>
                    </a:schemeClr>
                  </a:solidFill>
                </a:rPr>
                <a:t> SÍNDROME DE WILLIAMS-BEUREN (SWB) </a:t>
              </a:r>
              <a:r>
                <a:rPr lang="es-ES" sz="1400" b="1" cap="all" dirty="0" smtClean="0">
                  <a:solidFill>
                    <a:schemeClr val="tx1"/>
                  </a:solidFill>
                  <a:latin typeface="Calibri" pitchFamily="34" charset="0"/>
                  <a:cs typeface="Arial" pitchFamily="34" charset="0"/>
                </a:rPr>
                <a:t>7</a:t>
              </a:r>
              <a:r>
                <a:rPr lang="es-ES" sz="1400" b="1" dirty="0" smtClean="0">
                  <a:solidFill>
                    <a:schemeClr val="tx1"/>
                  </a:solidFill>
                  <a:latin typeface="Calibri" pitchFamily="34" charset="0"/>
                  <a:cs typeface="Arial" pitchFamily="34" charset="0"/>
                </a:rPr>
                <a:t>q</a:t>
              </a:r>
              <a:r>
                <a:rPr lang="es-ES" sz="1400" b="1" cap="all" dirty="0" smtClean="0">
                  <a:solidFill>
                    <a:schemeClr val="tx1"/>
                  </a:solidFill>
                  <a:latin typeface="Calibri" pitchFamily="34" charset="0"/>
                  <a:cs typeface="Arial" pitchFamily="34" charset="0"/>
                </a:rPr>
                <a:t>11.23</a:t>
              </a:r>
              <a:endParaRPr lang="es-ES" sz="1400" b="1" dirty="0">
                <a:solidFill>
                  <a:schemeClr val="tx1">
                    <a:lumMod val="95000"/>
                    <a:lumOff val="5000"/>
                  </a:schemeClr>
                </a:solidFill>
              </a:endParaRPr>
            </a:p>
          </p:txBody>
        </p:sp>
        <p:sp>
          <p:nvSpPr>
            <p:cNvPr id="308" name="307 Rectángulo redondeado"/>
            <p:cNvSpPr/>
            <p:nvPr/>
          </p:nvSpPr>
          <p:spPr>
            <a:xfrm>
              <a:off x="4721127" y="930244"/>
              <a:ext cx="4164892" cy="360000"/>
            </a:xfrm>
            <a:prstGeom prst="roundRect">
              <a:avLst/>
            </a:prstGeom>
            <a:solidFill>
              <a:schemeClr val="bg1"/>
            </a:solidFill>
            <a:ln>
              <a:solidFill>
                <a:schemeClr val="bg1">
                  <a:lumMod val="50000"/>
                </a:schemeClr>
              </a:solidFill>
            </a:ln>
          </p:spPr>
          <p:style>
            <a:lnRef idx="2">
              <a:schemeClr val="accent4">
                <a:shade val="50000"/>
              </a:schemeClr>
            </a:lnRef>
            <a:fillRef idx="1">
              <a:schemeClr val="accent4"/>
            </a:fillRef>
            <a:effectRef idx="0">
              <a:schemeClr val="accent4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s-ES" sz="1400" b="1" cap="all" dirty="0" smtClean="0">
                  <a:solidFill>
                    <a:schemeClr val="tx1"/>
                  </a:solidFill>
                  <a:latin typeface="Calibri" pitchFamily="34" charset="0"/>
                  <a:cs typeface="Arial" pitchFamily="34" charset="0"/>
                </a:rPr>
                <a:t>Síndrome de </a:t>
              </a:r>
              <a:r>
                <a:rPr lang="es-ES" sz="1400" b="1" cap="all" dirty="0" err="1" smtClean="0">
                  <a:solidFill>
                    <a:schemeClr val="tx1"/>
                  </a:solidFill>
                  <a:latin typeface="Calibri" pitchFamily="34" charset="0"/>
                  <a:cs typeface="Arial" pitchFamily="34" charset="0"/>
                </a:rPr>
                <a:t>microduplicacióN</a:t>
              </a:r>
              <a:r>
                <a:rPr lang="es-ES" sz="1400" b="1" cap="all" dirty="0" smtClean="0">
                  <a:solidFill>
                    <a:schemeClr val="tx1"/>
                  </a:solidFill>
                  <a:latin typeface="Calibri" pitchFamily="34" charset="0"/>
                  <a:cs typeface="Arial" pitchFamily="34" charset="0"/>
                </a:rPr>
                <a:t> 7</a:t>
              </a:r>
              <a:r>
                <a:rPr lang="es-ES" sz="1400" b="1" dirty="0" smtClean="0">
                  <a:solidFill>
                    <a:schemeClr val="tx1"/>
                  </a:solidFill>
                  <a:latin typeface="Calibri" pitchFamily="34" charset="0"/>
                  <a:cs typeface="Arial" pitchFamily="34" charset="0"/>
                </a:rPr>
                <a:t>q</a:t>
              </a:r>
              <a:r>
                <a:rPr lang="es-ES" sz="1400" b="1" cap="all" dirty="0" smtClean="0">
                  <a:solidFill>
                    <a:schemeClr val="tx1"/>
                  </a:solidFill>
                  <a:latin typeface="Calibri" pitchFamily="34" charset="0"/>
                  <a:cs typeface="Arial" pitchFamily="34" charset="0"/>
                </a:rPr>
                <a:t>11.23 (7DUP)</a:t>
              </a:r>
              <a:endParaRPr lang="es-ES" sz="1400" b="1" cap="all" dirty="0">
                <a:solidFill>
                  <a:schemeClr val="tx1"/>
                </a:solidFill>
                <a:latin typeface="Calibri" pitchFamily="34" charset="0"/>
                <a:cs typeface="Arial" pitchFamily="34" charset="0"/>
              </a:endParaRPr>
            </a:p>
          </p:txBody>
        </p:sp>
      </p:grpSp>
      <p:grpSp>
        <p:nvGrpSpPr>
          <p:cNvPr id="309" name="53 Grupo"/>
          <p:cNvGrpSpPr/>
          <p:nvPr/>
        </p:nvGrpSpPr>
        <p:grpSpPr>
          <a:xfrm>
            <a:off x="274349" y="4736150"/>
            <a:ext cx="8600413" cy="2168284"/>
            <a:chOff x="274349" y="4501076"/>
            <a:chExt cx="8600413" cy="2168284"/>
          </a:xfrm>
        </p:grpSpPr>
        <p:pic>
          <p:nvPicPr>
            <p:cNvPr id="310" name="Picture 23" descr="fg2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3970190" y="5284721"/>
              <a:ext cx="1031664" cy="972240"/>
            </a:xfrm>
            <a:prstGeom prst="rect">
              <a:avLst/>
            </a:prstGeom>
            <a:noFill/>
            <a:ln w="19050">
              <a:solidFill>
                <a:schemeClr val="tx1"/>
              </a:solidFill>
            </a:ln>
          </p:spPr>
        </p:pic>
        <p:sp>
          <p:nvSpPr>
            <p:cNvPr id="311" name="Text Box 29"/>
            <p:cNvSpPr txBox="1">
              <a:spLocks noChangeArrowheads="1"/>
            </p:cNvSpPr>
            <p:nvPr/>
          </p:nvSpPr>
          <p:spPr bwMode="auto">
            <a:xfrm>
              <a:off x="274349" y="5733256"/>
              <a:ext cx="3312368" cy="830997"/>
            </a:xfrm>
            <a:prstGeom prst="rect">
              <a:avLst/>
            </a:prstGeom>
            <a:solidFill>
              <a:schemeClr val="bg1">
                <a:lumMod val="85000"/>
              </a:schemeClr>
            </a:solidFill>
            <a:ln w="9525">
              <a:noFill/>
              <a:miter lim="800000"/>
              <a:headEnd/>
              <a:tailEnd/>
            </a:ln>
            <a:effectLst/>
          </p:spPr>
          <p:txBody>
            <a:bodyPr wrap="square">
              <a:spAutoFit/>
            </a:bodyPr>
            <a:lstStyle/>
            <a:p>
              <a:pPr algn="l"/>
              <a:r>
                <a:rPr lang="es-ES" sz="1200" b="1" dirty="0" smtClean="0"/>
                <a:t> </a:t>
              </a:r>
            </a:p>
            <a:p>
              <a:pPr algn="l">
                <a:lnSpc>
                  <a:spcPct val="150000"/>
                </a:lnSpc>
              </a:pPr>
              <a:r>
                <a:rPr lang="es-ES" sz="1200" b="1" dirty="0" smtClean="0"/>
                <a:t>Construcción </a:t>
              </a:r>
              <a:r>
                <a:rPr lang="es-ES" sz="1200" b="1" dirty="0"/>
                <a:t>cognitiva </a:t>
              </a:r>
              <a:r>
                <a:rPr lang="es-ES" sz="1200" b="1" dirty="0" err="1" smtClean="0"/>
                <a:t>visuo</a:t>
              </a:r>
              <a:r>
                <a:rPr lang="es-ES" sz="1200" b="1" dirty="0" smtClean="0"/>
                <a:t>-espacial</a:t>
              </a:r>
            </a:p>
            <a:p>
              <a:pPr algn="l">
                <a:lnSpc>
                  <a:spcPct val="150000"/>
                </a:lnSpc>
              </a:pPr>
              <a:r>
                <a:rPr lang="es-ES" sz="1200" b="1" dirty="0" smtClean="0"/>
                <a:t>Psicomotricidad</a:t>
              </a:r>
              <a:endParaRPr lang="es-ES" sz="1200" b="1" dirty="0"/>
            </a:p>
          </p:txBody>
        </p:sp>
        <p:sp>
          <p:nvSpPr>
            <p:cNvPr id="312" name="Text Box 28"/>
            <p:cNvSpPr txBox="1">
              <a:spLocks noChangeArrowheads="1"/>
            </p:cNvSpPr>
            <p:nvPr/>
          </p:nvSpPr>
          <p:spPr bwMode="auto">
            <a:xfrm>
              <a:off x="274349" y="4553252"/>
              <a:ext cx="3312367" cy="1107996"/>
            </a:xfrm>
            <a:prstGeom prst="rect">
              <a:avLst/>
            </a:prstGeom>
            <a:solidFill>
              <a:schemeClr val="bg1">
                <a:lumMod val="95000"/>
              </a:schemeClr>
            </a:solidFill>
            <a:ln w="9525">
              <a:noFill/>
              <a:miter lim="800000"/>
              <a:headEnd/>
              <a:tailEnd/>
            </a:ln>
            <a:effectLst/>
          </p:spPr>
          <p:txBody>
            <a:bodyPr wrap="square">
              <a:spAutoFit/>
            </a:bodyPr>
            <a:lstStyle/>
            <a:p>
              <a:pPr algn="l"/>
              <a:endParaRPr lang="es-ES" sz="1200" b="1" dirty="0" smtClean="0"/>
            </a:p>
            <a:p>
              <a:pPr algn="l">
                <a:lnSpc>
                  <a:spcPct val="150000"/>
                </a:lnSpc>
              </a:pPr>
              <a:r>
                <a:rPr lang="es-ES" sz="1200" b="1" dirty="0" smtClean="0"/>
                <a:t>Lenguaje </a:t>
              </a:r>
              <a:r>
                <a:rPr lang="es-ES" sz="1000" dirty="0"/>
                <a:t>expresión y fluencia fonológica</a:t>
              </a:r>
            </a:p>
            <a:p>
              <a:pPr algn="l">
                <a:lnSpc>
                  <a:spcPct val="150000"/>
                </a:lnSpc>
              </a:pPr>
              <a:r>
                <a:rPr lang="es-ES" sz="1200" b="1" dirty="0" smtClean="0"/>
                <a:t>Sociabilidad </a:t>
              </a:r>
              <a:r>
                <a:rPr lang="es-ES" sz="1000" dirty="0" smtClean="0"/>
                <a:t>amigables </a:t>
              </a:r>
              <a:r>
                <a:rPr lang="es-ES" sz="1000" dirty="0"/>
                <a:t>y </a:t>
              </a:r>
              <a:r>
                <a:rPr lang="es-ES" sz="1000" dirty="0" smtClean="0"/>
                <a:t>entusiastas</a:t>
              </a:r>
            </a:p>
            <a:p>
              <a:pPr algn="l">
                <a:lnSpc>
                  <a:spcPct val="150000"/>
                </a:lnSpc>
              </a:pPr>
              <a:r>
                <a:rPr lang="es-ES" sz="1200" b="1" dirty="0" smtClean="0"/>
                <a:t>Musicalidad</a:t>
              </a:r>
              <a:endParaRPr lang="es-ES" sz="1200" b="1" dirty="0"/>
            </a:p>
          </p:txBody>
        </p:sp>
        <p:sp>
          <p:nvSpPr>
            <p:cNvPr id="313" name="312 CuadroTexto"/>
            <p:cNvSpPr txBox="1"/>
            <p:nvPr/>
          </p:nvSpPr>
          <p:spPr>
            <a:xfrm>
              <a:off x="274349" y="4509120"/>
              <a:ext cx="3312368" cy="307777"/>
            </a:xfrm>
            <a:prstGeom prst="rect">
              <a:avLst/>
            </a:prstGeom>
            <a:solidFill>
              <a:schemeClr val="tx1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ca-ES" sz="1400" b="1" dirty="0" smtClean="0">
                  <a:solidFill>
                    <a:schemeClr val="bg1"/>
                  </a:solidFill>
                </a:rPr>
                <a:t>HABILIDADES RELATIVAS</a:t>
              </a:r>
              <a:endParaRPr lang="ca-ES" sz="1400" b="1" dirty="0">
                <a:solidFill>
                  <a:schemeClr val="bg1"/>
                </a:solidFill>
              </a:endParaRPr>
            </a:p>
          </p:txBody>
        </p:sp>
        <p:sp>
          <p:nvSpPr>
            <p:cNvPr id="314" name="313 CuadroTexto"/>
            <p:cNvSpPr txBox="1"/>
            <p:nvPr/>
          </p:nvSpPr>
          <p:spPr>
            <a:xfrm>
              <a:off x="274349" y="5641503"/>
              <a:ext cx="3312368" cy="307777"/>
            </a:xfrm>
            <a:prstGeom prst="rect">
              <a:avLst/>
            </a:prstGeom>
            <a:solidFill>
              <a:schemeClr val="tx1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ca-ES" sz="1400" b="1" dirty="0" smtClean="0">
                  <a:solidFill>
                    <a:schemeClr val="bg1"/>
                  </a:solidFill>
                </a:rPr>
                <a:t>DEBILIDADES</a:t>
              </a:r>
              <a:endParaRPr lang="ca-ES" sz="1400" b="1" dirty="0">
                <a:solidFill>
                  <a:schemeClr val="bg1"/>
                </a:solidFill>
              </a:endParaRPr>
            </a:p>
          </p:txBody>
        </p:sp>
        <p:sp>
          <p:nvSpPr>
            <p:cNvPr id="315" name="Text Box 36"/>
            <p:cNvSpPr txBox="1">
              <a:spLocks noChangeArrowheads="1"/>
            </p:cNvSpPr>
            <p:nvPr/>
          </p:nvSpPr>
          <p:spPr bwMode="auto">
            <a:xfrm>
              <a:off x="3559713" y="4501076"/>
              <a:ext cx="1852619" cy="646331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  <a:effectLst/>
          </p:spPr>
          <p:txBody>
            <a:bodyPr wrap="square">
              <a:spAutoFit/>
            </a:bodyPr>
            <a:lstStyle/>
            <a:p>
              <a:pPr algn="ctr"/>
              <a:r>
                <a:rPr lang="es-ES" dirty="0" smtClean="0">
                  <a:latin typeface="+mj-lt"/>
                </a:rPr>
                <a:t>Fenotipo </a:t>
              </a:r>
              <a:r>
                <a:rPr lang="es-ES" dirty="0" err="1" smtClean="0">
                  <a:latin typeface="+mj-lt"/>
                </a:rPr>
                <a:t>neurocognitivo</a:t>
              </a:r>
              <a:endParaRPr lang="es-ES" dirty="0">
                <a:latin typeface="+mj-lt"/>
              </a:endParaRPr>
            </a:p>
          </p:txBody>
        </p:sp>
        <p:sp>
          <p:nvSpPr>
            <p:cNvPr id="316" name="Text Box 29"/>
            <p:cNvSpPr txBox="1">
              <a:spLocks noChangeArrowheads="1"/>
            </p:cNvSpPr>
            <p:nvPr/>
          </p:nvSpPr>
          <p:spPr bwMode="auto">
            <a:xfrm>
              <a:off x="5562394" y="5561364"/>
              <a:ext cx="3312368" cy="1107996"/>
            </a:xfrm>
            <a:prstGeom prst="rect">
              <a:avLst/>
            </a:prstGeom>
            <a:solidFill>
              <a:schemeClr val="bg1">
                <a:lumMod val="95000"/>
              </a:schemeClr>
            </a:solidFill>
            <a:ln w="9525">
              <a:noFill/>
              <a:miter lim="800000"/>
              <a:headEnd/>
              <a:tailEnd/>
            </a:ln>
            <a:effectLst/>
          </p:spPr>
          <p:txBody>
            <a:bodyPr wrap="square">
              <a:spAutoFit/>
            </a:bodyPr>
            <a:lstStyle/>
            <a:p>
              <a:pPr algn="l"/>
              <a:r>
                <a:rPr lang="es-ES" sz="1200" b="1" dirty="0" smtClean="0"/>
                <a:t> </a:t>
              </a:r>
            </a:p>
            <a:p>
              <a:pPr>
                <a:lnSpc>
                  <a:spcPct val="150000"/>
                </a:lnSpc>
              </a:pPr>
              <a:r>
                <a:rPr lang="es-ES" sz="1200" b="1" dirty="0" smtClean="0"/>
                <a:t>Lenguaje </a:t>
              </a:r>
            </a:p>
            <a:p>
              <a:pPr>
                <a:lnSpc>
                  <a:spcPct val="150000"/>
                </a:lnSpc>
              </a:pPr>
              <a:r>
                <a:rPr lang="es-ES" sz="1200" b="1" dirty="0" smtClean="0"/>
                <a:t>Sociabilidad</a:t>
              </a:r>
            </a:p>
            <a:p>
              <a:pPr>
                <a:lnSpc>
                  <a:spcPct val="150000"/>
                </a:lnSpc>
              </a:pPr>
              <a:r>
                <a:rPr lang="es-ES" sz="1200" b="1" dirty="0" smtClean="0"/>
                <a:t>Criterios de Autismo </a:t>
              </a:r>
              <a:r>
                <a:rPr lang="es-ES" sz="1200" dirty="0" smtClean="0"/>
                <a:t>(33%)</a:t>
              </a:r>
            </a:p>
          </p:txBody>
        </p:sp>
        <p:sp>
          <p:nvSpPr>
            <p:cNvPr id="317" name="Text Box 28"/>
            <p:cNvSpPr txBox="1">
              <a:spLocks noChangeArrowheads="1"/>
            </p:cNvSpPr>
            <p:nvPr/>
          </p:nvSpPr>
          <p:spPr bwMode="auto">
            <a:xfrm>
              <a:off x="5562394" y="4653136"/>
              <a:ext cx="3312368" cy="830997"/>
            </a:xfrm>
            <a:prstGeom prst="rect">
              <a:avLst/>
            </a:prstGeom>
            <a:solidFill>
              <a:schemeClr val="bg1">
                <a:lumMod val="85000"/>
              </a:schemeClr>
            </a:solidFill>
            <a:ln w="9525">
              <a:noFill/>
              <a:miter lim="800000"/>
              <a:headEnd/>
              <a:tailEnd/>
            </a:ln>
            <a:effectLst/>
          </p:spPr>
          <p:txBody>
            <a:bodyPr wrap="square">
              <a:spAutoFit/>
            </a:bodyPr>
            <a:lstStyle/>
            <a:p>
              <a:pPr algn="l"/>
              <a:endParaRPr lang="es-ES" sz="1200" b="1" dirty="0" smtClean="0"/>
            </a:p>
            <a:p>
              <a:pPr>
                <a:lnSpc>
                  <a:spcPct val="150000"/>
                </a:lnSpc>
              </a:pPr>
              <a:r>
                <a:rPr lang="es-ES" sz="1200" b="1" dirty="0" smtClean="0"/>
                <a:t>Construcción cognitiva </a:t>
              </a:r>
              <a:r>
                <a:rPr lang="es-ES" sz="1200" b="1" dirty="0" err="1" smtClean="0"/>
                <a:t>visuo</a:t>
              </a:r>
              <a:r>
                <a:rPr lang="es-ES" sz="1200" b="1" dirty="0" smtClean="0"/>
                <a:t>-espacial</a:t>
              </a:r>
            </a:p>
            <a:p>
              <a:pPr>
                <a:lnSpc>
                  <a:spcPct val="150000"/>
                </a:lnSpc>
              </a:pPr>
              <a:r>
                <a:rPr lang="es-ES" sz="1200" b="1" dirty="0" smtClean="0"/>
                <a:t>CI: &gt;70</a:t>
              </a:r>
            </a:p>
          </p:txBody>
        </p:sp>
        <p:sp>
          <p:nvSpPr>
            <p:cNvPr id="318" name="317 CuadroTexto"/>
            <p:cNvSpPr txBox="1"/>
            <p:nvPr/>
          </p:nvSpPr>
          <p:spPr>
            <a:xfrm>
              <a:off x="5562394" y="5445224"/>
              <a:ext cx="3312368" cy="307777"/>
            </a:xfrm>
            <a:prstGeom prst="rect">
              <a:avLst/>
            </a:prstGeom>
            <a:solidFill>
              <a:schemeClr val="tx1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ca-ES" sz="1400" b="1" dirty="0" smtClean="0">
                  <a:solidFill>
                    <a:schemeClr val="bg1"/>
                  </a:solidFill>
                </a:rPr>
                <a:t>DEBILIDADES</a:t>
              </a:r>
              <a:endParaRPr lang="ca-ES" sz="1400" b="1" dirty="0">
                <a:solidFill>
                  <a:schemeClr val="bg1"/>
                </a:solidFill>
              </a:endParaRPr>
            </a:p>
          </p:txBody>
        </p:sp>
        <p:sp>
          <p:nvSpPr>
            <p:cNvPr id="319" name="318 CuadroTexto"/>
            <p:cNvSpPr txBox="1"/>
            <p:nvPr/>
          </p:nvSpPr>
          <p:spPr>
            <a:xfrm>
              <a:off x="5562394" y="4509120"/>
              <a:ext cx="3312368" cy="307777"/>
            </a:xfrm>
            <a:prstGeom prst="rect">
              <a:avLst/>
            </a:prstGeom>
            <a:solidFill>
              <a:schemeClr val="tx1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ca-ES" sz="1400" b="1" dirty="0" smtClean="0">
                  <a:solidFill>
                    <a:schemeClr val="bg1"/>
                  </a:solidFill>
                </a:rPr>
                <a:t>HABILIDADES RELATIVAS</a:t>
              </a:r>
              <a:endParaRPr lang="ca-ES" sz="1400" b="1" dirty="0">
                <a:solidFill>
                  <a:schemeClr val="bg1"/>
                </a:solidFill>
              </a:endParaRPr>
            </a:p>
          </p:txBody>
        </p:sp>
      </p:grpSp>
      <p:grpSp>
        <p:nvGrpSpPr>
          <p:cNvPr id="320" name="51 Grupo"/>
          <p:cNvGrpSpPr/>
          <p:nvPr/>
        </p:nvGrpSpPr>
        <p:grpSpPr>
          <a:xfrm>
            <a:off x="286161" y="1556792"/>
            <a:ext cx="8516593" cy="1536201"/>
            <a:chOff x="286161" y="1202261"/>
            <a:chExt cx="8516593" cy="1536201"/>
          </a:xfrm>
        </p:grpSpPr>
        <p:pic>
          <p:nvPicPr>
            <p:cNvPr id="321" name="Picture 25" descr="foto pacients SW"/>
            <p:cNvPicPr>
              <a:picLocks noChangeAspect="1" noChangeArrowheads="1"/>
            </p:cNvPicPr>
            <p:nvPr/>
          </p:nvPicPr>
          <p:blipFill>
            <a:blip r:embed="rId4" cstate="print"/>
            <a:srcRect/>
            <a:stretch>
              <a:fillRect/>
            </a:stretch>
          </p:blipFill>
          <p:spPr bwMode="auto">
            <a:xfrm>
              <a:off x="345663" y="1484784"/>
              <a:ext cx="3313062" cy="1253678"/>
            </a:xfrm>
            <a:prstGeom prst="rect">
              <a:avLst/>
            </a:prstGeom>
            <a:noFill/>
            <a:ln>
              <a:noFill/>
            </a:ln>
          </p:spPr>
        </p:pic>
        <p:sp>
          <p:nvSpPr>
            <p:cNvPr id="322" name="321 CuadroTexto"/>
            <p:cNvSpPr txBox="1"/>
            <p:nvPr/>
          </p:nvSpPr>
          <p:spPr>
            <a:xfrm>
              <a:off x="286161" y="1202261"/>
              <a:ext cx="713657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ca-ES" sz="1200" dirty="0" smtClean="0"/>
                <a:t>~1/7500</a:t>
              </a:r>
              <a:endParaRPr lang="ca-ES" sz="1200" dirty="0"/>
            </a:p>
          </p:txBody>
        </p:sp>
        <p:sp>
          <p:nvSpPr>
            <p:cNvPr id="323" name="Text Box 36"/>
            <p:cNvSpPr txBox="1">
              <a:spLocks noChangeArrowheads="1"/>
            </p:cNvSpPr>
            <p:nvPr/>
          </p:nvSpPr>
          <p:spPr bwMode="auto">
            <a:xfrm>
              <a:off x="3559713" y="1926957"/>
              <a:ext cx="1852619" cy="369332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  <a:effectLst/>
          </p:spPr>
          <p:txBody>
            <a:bodyPr wrap="square">
              <a:spAutoFit/>
            </a:bodyPr>
            <a:lstStyle/>
            <a:p>
              <a:pPr algn="ctr"/>
              <a:r>
                <a:rPr lang="es-ES" dirty="0" smtClean="0">
                  <a:latin typeface="+mj-lt"/>
                </a:rPr>
                <a:t>Rasgos</a:t>
              </a:r>
              <a:endParaRPr lang="es-ES" dirty="0">
                <a:latin typeface="+mj-lt"/>
              </a:endParaRPr>
            </a:p>
          </p:txBody>
        </p:sp>
        <p:grpSp>
          <p:nvGrpSpPr>
            <p:cNvPr id="324" name="34 Grupo"/>
            <p:cNvGrpSpPr>
              <a:grpSpLocks noChangeAspect="1"/>
            </p:cNvGrpSpPr>
            <p:nvPr/>
          </p:nvGrpSpPr>
          <p:grpSpPr>
            <a:xfrm>
              <a:off x="5234721" y="1496269"/>
              <a:ext cx="3568033" cy="1224000"/>
              <a:chOff x="4788025" y="1298714"/>
              <a:chExt cx="3988242" cy="1368152"/>
            </a:xfrm>
          </p:grpSpPr>
          <p:pic>
            <p:nvPicPr>
              <p:cNvPr id="326" name="Picture 2"/>
              <p:cNvPicPr>
                <a:picLocks noChangeAspect="1" noChangeArrowheads="1"/>
              </p:cNvPicPr>
              <p:nvPr/>
            </p:nvPicPr>
            <p:blipFill>
              <a:blip r:embed="rId5" cstate="print"/>
              <a:srcRect l="20295" r="60737" b="51365"/>
              <a:stretch>
                <a:fillRect/>
              </a:stretch>
            </p:blipFill>
            <p:spPr bwMode="auto">
              <a:xfrm>
                <a:off x="4788025" y="1298714"/>
                <a:ext cx="1046117" cy="1368000"/>
              </a:xfrm>
              <a:prstGeom prst="rect">
                <a:avLst/>
              </a:prstGeom>
              <a:ln>
                <a:solidFill>
                  <a:schemeClr val="tx1"/>
                </a:solidFill>
                <a:headEnd/>
                <a:tailEnd/>
              </a:ln>
            </p:spPr>
            <p:style>
              <a:lnRef idx="2">
                <a:schemeClr val="accent4"/>
              </a:lnRef>
              <a:fillRef idx="1">
                <a:schemeClr val="lt1"/>
              </a:fillRef>
              <a:effectRef idx="0">
                <a:schemeClr val="accent4"/>
              </a:effectRef>
              <a:fontRef idx="minor">
                <a:schemeClr val="dk1"/>
              </a:fontRef>
            </p:style>
          </p:pic>
          <p:pic>
            <p:nvPicPr>
              <p:cNvPr id="327" name="Picture 3"/>
              <p:cNvPicPr>
                <a:picLocks noChangeAspect="1" noChangeArrowheads="1"/>
              </p:cNvPicPr>
              <p:nvPr/>
            </p:nvPicPr>
            <p:blipFill>
              <a:blip r:embed="rId6" cstate="print"/>
              <a:srcRect l="24337" t="48232" r="51487"/>
              <a:stretch>
                <a:fillRect/>
              </a:stretch>
            </p:blipFill>
            <p:spPr bwMode="auto">
              <a:xfrm>
                <a:off x="6860128" y="1298714"/>
                <a:ext cx="952232" cy="1368152"/>
              </a:xfrm>
              <a:prstGeom prst="rect">
                <a:avLst/>
              </a:prstGeom>
              <a:ln>
                <a:solidFill>
                  <a:schemeClr val="tx1"/>
                </a:solidFill>
                <a:headEnd/>
                <a:tailEnd/>
              </a:ln>
            </p:spPr>
            <p:style>
              <a:lnRef idx="2">
                <a:schemeClr val="accent4"/>
              </a:lnRef>
              <a:fillRef idx="1">
                <a:schemeClr val="lt1"/>
              </a:fillRef>
              <a:effectRef idx="0">
                <a:schemeClr val="accent4"/>
              </a:effectRef>
              <a:fontRef idx="minor">
                <a:schemeClr val="dk1"/>
              </a:fontRef>
            </p:style>
          </p:pic>
          <p:pic>
            <p:nvPicPr>
              <p:cNvPr id="328" name="Picture 2"/>
              <p:cNvPicPr>
                <a:picLocks noChangeAspect="1" noChangeArrowheads="1"/>
              </p:cNvPicPr>
              <p:nvPr/>
            </p:nvPicPr>
            <p:blipFill>
              <a:blip r:embed="rId5" cstate="print"/>
              <a:srcRect l="81308" b="51365"/>
              <a:stretch>
                <a:fillRect/>
              </a:stretch>
            </p:blipFill>
            <p:spPr bwMode="auto">
              <a:xfrm>
                <a:off x="5823608" y="1298714"/>
                <a:ext cx="1030426" cy="1367355"/>
              </a:xfrm>
              <a:prstGeom prst="rect">
                <a:avLst/>
              </a:prstGeom>
              <a:ln>
                <a:solidFill>
                  <a:schemeClr val="tx1"/>
                </a:solidFill>
                <a:headEnd/>
                <a:tailEnd/>
              </a:ln>
            </p:spPr>
            <p:style>
              <a:lnRef idx="2">
                <a:schemeClr val="accent4"/>
              </a:lnRef>
              <a:fillRef idx="1">
                <a:schemeClr val="lt1"/>
              </a:fillRef>
              <a:effectRef idx="0">
                <a:schemeClr val="accent4"/>
              </a:effectRef>
              <a:fontRef idx="minor">
                <a:schemeClr val="dk1"/>
              </a:fontRef>
            </p:style>
          </p:pic>
          <p:pic>
            <p:nvPicPr>
              <p:cNvPr id="329" name="Picture 3"/>
              <p:cNvPicPr>
                <a:picLocks noChangeAspect="1" noChangeArrowheads="1"/>
              </p:cNvPicPr>
              <p:nvPr/>
            </p:nvPicPr>
            <p:blipFill>
              <a:blip r:embed="rId6" cstate="print"/>
              <a:srcRect l="49932" t="48232" r="25595"/>
              <a:stretch>
                <a:fillRect/>
              </a:stretch>
            </p:blipFill>
            <p:spPr bwMode="auto">
              <a:xfrm>
                <a:off x="7812360" y="1298714"/>
                <a:ext cx="963907" cy="1368152"/>
              </a:xfrm>
              <a:prstGeom prst="rect">
                <a:avLst/>
              </a:prstGeom>
              <a:ln>
                <a:solidFill>
                  <a:schemeClr val="tx1"/>
                </a:solidFill>
                <a:headEnd/>
                <a:tailEnd/>
              </a:ln>
            </p:spPr>
            <p:style>
              <a:lnRef idx="2">
                <a:schemeClr val="accent4"/>
              </a:lnRef>
              <a:fillRef idx="1">
                <a:schemeClr val="lt1"/>
              </a:fillRef>
              <a:effectRef idx="0">
                <a:schemeClr val="accent4"/>
              </a:effectRef>
              <a:fontRef idx="minor">
                <a:schemeClr val="dk1"/>
              </a:fontRef>
            </p:style>
          </p:pic>
        </p:grpSp>
        <p:sp>
          <p:nvSpPr>
            <p:cNvPr id="325" name="324 CuadroTexto"/>
            <p:cNvSpPr txBox="1"/>
            <p:nvPr/>
          </p:nvSpPr>
          <p:spPr>
            <a:xfrm>
              <a:off x="5092184" y="1202261"/>
              <a:ext cx="865943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ca-ES" sz="1200" dirty="0" smtClean="0"/>
                <a:t> ~1/10.000</a:t>
              </a:r>
              <a:endParaRPr lang="ca-ES" sz="1200" dirty="0"/>
            </a:p>
          </p:txBody>
        </p:sp>
      </p:grpSp>
      <p:grpSp>
        <p:nvGrpSpPr>
          <p:cNvPr id="330" name="52 Grupo"/>
          <p:cNvGrpSpPr/>
          <p:nvPr/>
        </p:nvGrpSpPr>
        <p:grpSpPr>
          <a:xfrm>
            <a:off x="860351" y="3160018"/>
            <a:ext cx="7205541" cy="1557862"/>
            <a:chOff x="568178" y="2780928"/>
            <a:chExt cx="7601286" cy="1643424"/>
          </a:xfrm>
        </p:grpSpPr>
        <p:pic>
          <p:nvPicPr>
            <p:cNvPr id="331" name="Picture 20" descr="WS1"/>
            <p:cNvPicPr>
              <a:picLocks noChangeAspect="1" noChangeArrowheads="1"/>
            </p:cNvPicPr>
            <p:nvPr/>
          </p:nvPicPr>
          <p:blipFill>
            <a:blip r:embed="rId7" cstate="print"/>
            <a:srcRect l="8203" r="7925"/>
            <a:stretch>
              <a:fillRect/>
            </a:stretch>
          </p:blipFill>
          <p:spPr bwMode="auto">
            <a:xfrm>
              <a:off x="1313406" y="2888661"/>
              <a:ext cx="1377577" cy="1296000"/>
            </a:xfrm>
            <a:prstGeom prst="rect">
              <a:avLst/>
            </a:prstGeom>
            <a:noFill/>
            <a:ln w="19050">
              <a:solidFill>
                <a:schemeClr val="tx1"/>
              </a:solidFill>
            </a:ln>
          </p:spPr>
        </p:pic>
        <p:sp>
          <p:nvSpPr>
            <p:cNvPr id="332" name="Text Box 36"/>
            <p:cNvSpPr txBox="1">
              <a:spLocks noChangeArrowheads="1"/>
            </p:cNvSpPr>
            <p:nvPr/>
          </p:nvSpPr>
          <p:spPr bwMode="auto">
            <a:xfrm>
              <a:off x="3559713" y="3192241"/>
              <a:ext cx="1852619" cy="646331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  <a:effectLst/>
          </p:spPr>
          <p:txBody>
            <a:bodyPr wrap="square">
              <a:spAutoFit/>
            </a:bodyPr>
            <a:lstStyle/>
            <a:p>
              <a:pPr algn="ctr"/>
              <a:r>
                <a:rPr lang="es-ES" dirty="0">
                  <a:latin typeface="+mj-lt"/>
                </a:rPr>
                <a:t>Problemas </a:t>
              </a:r>
              <a:r>
                <a:rPr lang="es-ES" dirty="0" smtClean="0">
                  <a:latin typeface="+mj-lt"/>
                </a:rPr>
                <a:t>Cardiovasculares</a:t>
              </a:r>
              <a:endParaRPr lang="es-ES" dirty="0">
                <a:latin typeface="+mj-lt"/>
              </a:endParaRPr>
            </a:p>
          </p:txBody>
        </p:sp>
        <p:sp>
          <p:nvSpPr>
            <p:cNvPr id="333" name="Text Box 36"/>
            <p:cNvSpPr txBox="1">
              <a:spLocks noChangeArrowheads="1"/>
            </p:cNvSpPr>
            <p:nvPr/>
          </p:nvSpPr>
          <p:spPr bwMode="auto">
            <a:xfrm>
              <a:off x="568178" y="4132139"/>
              <a:ext cx="2785237" cy="292213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  <a:effectLst/>
          </p:spPr>
          <p:txBody>
            <a:bodyPr wrap="square">
              <a:spAutoFit/>
            </a:bodyPr>
            <a:lstStyle/>
            <a:p>
              <a:pPr algn="ctr"/>
              <a:r>
                <a:rPr lang="es-ES" sz="1200" dirty="0" smtClean="0">
                  <a:latin typeface="+mj-lt"/>
                </a:rPr>
                <a:t>Estenosis vasculares (aorta, otros…)</a:t>
              </a:r>
              <a:endParaRPr lang="es-ES" sz="1200" dirty="0">
                <a:latin typeface="+mj-lt"/>
              </a:endParaRPr>
            </a:p>
          </p:txBody>
        </p:sp>
        <p:grpSp>
          <p:nvGrpSpPr>
            <p:cNvPr id="334" name="50 Grupo"/>
            <p:cNvGrpSpPr/>
            <p:nvPr/>
          </p:nvGrpSpPr>
          <p:grpSpPr>
            <a:xfrm>
              <a:off x="6189813" y="2780928"/>
              <a:ext cx="1636232" cy="1396950"/>
              <a:chOff x="6407439" y="2780928"/>
              <a:chExt cx="1636232" cy="1396950"/>
            </a:xfrm>
          </p:grpSpPr>
          <p:grpSp>
            <p:nvGrpSpPr>
              <p:cNvPr id="336" name="57 Grupo"/>
              <p:cNvGrpSpPr/>
              <p:nvPr/>
            </p:nvGrpSpPr>
            <p:grpSpPr>
              <a:xfrm>
                <a:off x="6407439" y="2780928"/>
                <a:ext cx="1636232" cy="1318972"/>
                <a:chOff x="5104312" y="1124744"/>
                <a:chExt cx="5004724" cy="3371805"/>
              </a:xfrm>
            </p:grpSpPr>
            <p:sp>
              <p:nvSpPr>
                <p:cNvPr id="341" name="340 Rectángulo"/>
                <p:cNvSpPr/>
                <p:nvPr/>
              </p:nvSpPr>
              <p:spPr>
                <a:xfrm>
                  <a:off x="5220072" y="1124744"/>
                  <a:ext cx="3096344" cy="2304256"/>
                </a:xfrm>
                <a:prstGeom prst="rect">
                  <a:avLst/>
                </a:prstGeom>
                <a:solidFill>
                  <a:schemeClr val="bg1"/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s-ES"/>
                </a:p>
              </p:txBody>
            </p:sp>
            <p:grpSp>
              <p:nvGrpSpPr>
                <p:cNvPr id="342" name="32 Grupo"/>
                <p:cNvGrpSpPr/>
                <p:nvPr/>
              </p:nvGrpSpPr>
              <p:grpSpPr>
                <a:xfrm>
                  <a:off x="5104312" y="1194041"/>
                  <a:ext cx="5004724" cy="3302508"/>
                  <a:chOff x="4684731" y="1376204"/>
                  <a:chExt cx="6749236" cy="4453672"/>
                </a:xfrm>
              </p:grpSpPr>
              <p:pic>
                <p:nvPicPr>
                  <p:cNvPr id="343" name="342 Imagen" descr="Parrott 2015 aortopathy 7dup-6.jpg"/>
                  <p:cNvPicPr>
                    <a:picLocks noChangeAspect="1"/>
                  </p:cNvPicPr>
                  <p:nvPr/>
                </p:nvPicPr>
                <p:blipFill>
                  <a:blip r:embed="rId8" cstate="print"/>
                  <a:srcRect t="34216" b="30372"/>
                  <a:stretch>
                    <a:fillRect/>
                  </a:stretch>
                </p:blipFill>
                <p:spPr>
                  <a:xfrm>
                    <a:off x="5262051" y="2126330"/>
                    <a:ext cx="4819762" cy="3496690"/>
                  </a:xfrm>
                  <a:prstGeom prst="rect">
                    <a:avLst/>
                  </a:prstGeom>
                </p:spPr>
              </p:pic>
              <p:sp>
                <p:nvSpPr>
                  <p:cNvPr id="344" name="343 CuadroTexto"/>
                  <p:cNvSpPr txBox="1"/>
                  <p:nvPr/>
                </p:nvSpPr>
                <p:spPr>
                  <a:xfrm rot="16200000">
                    <a:off x="3051856" y="3539460"/>
                    <a:ext cx="3923291" cy="657541"/>
                  </a:xfrm>
                  <a:prstGeom prst="rect">
                    <a:avLst/>
                  </a:prstGeom>
                  <a:solidFill>
                    <a:schemeClr val="bg1"/>
                  </a:solidFill>
                </p:spPr>
                <p:txBody>
                  <a:bodyPr wrap="none" rtlCol="0">
                    <a:spAutoFit/>
                  </a:bodyPr>
                  <a:lstStyle/>
                  <a:p>
                    <a:r>
                      <a:rPr lang="es-ES" sz="800" dirty="0" err="1" smtClean="0">
                        <a:latin typeface="Calibri" pitchFamily="34" charset="0"/>
                        <a:cs typeface="Arial" pitchFamily="34" charset="0"/>
                      </a:rPr>
                      <a:t>Ascending</a:t>
                    </a:r>
                    <a:r>
                      <a:rPr lang="es-ES" sz="800" dirty="0" smtClean="0">
                        <a:latin typeface="Calibri" pitchFamily="34" charset="0"/>
                        <a:cs typeface="Arial" pitchFamily="34" charset="0"/>
                      </a:rPr>
                      <a:t> aorta </a:t>
                    </a:r>
                    <a:r>
                      <a:rPr lang="es-ES" sz="800" dirty="0" err="1" smtClean="0">
                        <a:latin typeface="Calibri" pitchFamily="34" charset="0"/>
                        <a:cs typeface="Arial" pitchFamily="34" charset="0"/>
                      </a:rPr>
                      <a:t>diameter</a:t>
                    </a:r>
                    <a:endParaRPr lang="es-ES" sz="800" dirty="0">
                      <a:latin typeface="Calibri" pitchFamily="34" charset="0"/>
                      <a:cs typeface="Arial" pitchFamily="34" charset="0"/>
                    </a:endParaRPr>
                  </a:p>
                </p:txBody>
              </p:sp>
              <p:sp>
                <p:nvSpPr>
                  <p:cNvPr id="345" name="344 CuadroTexto"/>
                  <p:cNvSpPr txBox="1"/>
                  <p:nvPr/>
                </p:nvSpPr>
                <p:spPr>
                  <a:xfrm>
                    <a:off x="7457838" y="1376204"/>
                    <a:ext cx="3976129" cy="839494"/>
                  </a:xfrm>
                  <a:prstGeom prst="rect">
                    <a:avLst/>
                  </a:prstGeom>
                  <a:noFill/>
                </p:spPr>
                <p:txBody>
                  <a:bodyPr wrap="square" rtlCol="0">
                    <a:spAutoFit/>
                  </a:bodyPr>
                  <a:lstStyle/>
                  <a:p>
                    <a:pPr>
                      <a:lnSpc>
                        <a:spcPct val="150000"/>
                      </a:lnSpc>
                    </a:pPr>
                    <a:r>
                      <a:rPr lang="es-ES" sz="600" dirty="0" err="1" smtClean="0">
                        <a:latin typeface="+mj-lt"/>
                        <a:cs typeface="Arial" pitchFamily="34" charset="0"/>
                      </a:rPr>
                      <a:t>Parrott</a:t>
                    </a:r>
                    <a:r>
                      <a:rPr lang="es-ES" sz="600" dirty="0" smtClean="0">
                        <a:latin typeface="+mj-lt"/>
                        <a:cs typeface="Arial" pitchFamily="34" charset="0"/>
                      </a:rPr>
                      <a:t> </a:t>
                    </a:r>
                    <a:r>
                      <a:rPr lang="es-ES" sz="600" i="1" dirty="0" smtClean="0">
                        <a:latin typeface="+mj-lt"/>
                        <a:cs typeface="Arial" pitchFamily="34" charset="0"/>
                      </a:rPr>
                      <a:t>et al. </a:t>
                    </a:r>
                    <a:r>
                      <a:rPr lang="es-ES" sz="600" dirty="0" smtClean="0">
                        <a:latin typeface="+mj-lt"/>
                        <a:cs typeface="Arial" pitchFamily="34" charset="0"/>
                      </a:rPr>
                      <a:t>2014</a:t>
                    </a:r>
                  </a:p>
                </p:txBody>
              </p:sp>
            </p:grpSp>
          </p:grpSp>
          <p:sp>
            <p:nvSpPr>
              <p:cNvPr id="337" name="336 Rectángulo"/>
              <p:cNvSpPr/>
              <p:nvPr/>
            </p:nvSpPr>
            <p:spPr>
              <a:xfrm>
                <a:off x="6426490" y="2852936"/>
                <a:ext cx="1394892" cy="1324942"/>
              </a:xfrm>
              <a:prstGeom prst="rect">
                <a:avLst/>
              </a:prstGeom>
              <a:noFill/>
              <a:ln w="19050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ca-ES"/>
              </a:p>
            </p:txBody>
          </p:sp>
          <p:grpSp>
            <p:nvGrpSpPr>
              <p:cNvPr id="338" name="43 Grupo"/>
              <p:cNvGrpSpPr/>
              <p:nvPr/>
            </p:nvGrpSpPr>
            <p:grpSpPr>
              <a:xfrm>
                <a:off x="6670072" y="3950505"/>
                <a:ext cx="1091966" cy="189696"/>
                <a:chOff x="4527550" y="3773036"/>
                <a:chExt cx="1091966" cy="304036"/>
              </a:xfrm>
            </p:grpSpPr>
            <p:sp>
              <p:nvSpPr>
                <p:cNvPr id="339" name="338 Rectángulo"/>
                <p:cNvSpPr/>
                <p:nvPr/>
              </p:nvSpPr>
              <p:spPr>
                <a:xfrm>
                  <a:off x="4644008" y="3861048"/>
                  <a:ext cx="936104" cy="216024"/>
                </a:xfrm>
                <a:prstGeom prst="rect">
                  <a:avLst/>
                </a:prstGeom>
                <a:solidFill>
                  <a:schemeClr val="bg1"/>
                </a:solidFill>
                <a:ln>
                  <a:solidFill>
                    <a:schemeClr val="bg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ca-ES"/>
                </a:p>
              </p:txBody>
            </p:sp>
            <p:sp>
              <p:nvSpPr>
                <p:cNvPr id="340" name="339 CuadroTexto"/>
                <p:cNvSpPr txBox="1"/>
                <p:nvPr/>
              </p:nvSpPr>
              <p:spPr>
                <a:xfrm>
                  <a:off x="4527550" y="3773036"/>
                  <a:ext cx="1091966" cy="215441"/>
                </a:xfrm>
                <a:prstGeom prst="rect">
                  <a:avLst/>
                </a:prstGeom>
                <a:noFill/>
              </p:spPr>
              <p:txBody>
                <a:bodyPr wrap="none" rtlCol="0">
                  <a:spAutoFit/>
                </a:bodyPr>
                <a:lstStyle/>
                <a:p>
                  <a:r>
                    <a:rPr lang="ca-ES" sz="800" dirty="0" err="1" smtClean="0"/>
                    <a:t>Body</a:t>
                  </a:r>
                  <a:r>
                    <a:rPr lang="ca-ES" sz="800" dirty="0" smtClean="0"/>
                    <a:t> </a:t>
                  </a:r>
                  <a:r>
                    <a:rPr lang="ca-ES" sz="800" dirty="0" err="1" smtClean="0"/>
                    <a:t>Surface</a:t>
                  </a:r>
                  <a:r>
                    <a:rPr lang="ca-ES" sz="800" dirty="0" smtClean="0"/>
                    <a:t> Area(m)</a:t>
                  </a:r>
                  <a:endParaRPr lang="ca-ES" sz="800" dirty="0"/>
                </a:p>
              </p:txBody>
            </p:sp>
          </p:grpSp>
        </p:grpSp>
        <p:sp>
          <p:nvSpPr>
            <p:cNvPr id="335" name="Text Box 36"/>
            <p:cNvSpPr txBox="1">
              <a:spLocks noChangeArrowheads="1"/>
            </p:cNvSpPr>
            <p:nvPr/>
          </p:nvSpPr>
          <p:spPr bwMode="auto">
            <a:xfrm>
              <a:off x="5688078" y="4132138"/>
              <a:ext cx="2481386" cy="276999"/>
            </a:xfrm>
            <a:prstGeom prst="rect">
              <a:avLst/>
            </a:prstGeom>
            <a:noFill/>
            <a:ln w="9525" algn="ctr">
              <a:noFill/>
              <a:miter lim="800000"/>
              <a:headEnd/>
              <a:tailEnd/>
            </a:ln>
            <a:effectLst/>
          </p:spPr>
          <p:txBody>
            <a:bodyPr wrap="square">
              <a:spAutoFit/>
            </a:bodyPr>
            <a:lstStyle/>
            <a:p>
              <a:pPr algn="ctr"/>
              <a:r>
                <a:rPr lang="es-ES" sz="1200" dirty="0" smtClean="0">
                  <a:latin typeface="+mj-lt"/>
                </a:rPr>
                <a:t>Dilatación de aorta</a:t>
              </a:r>
              <a:endParaRPr lang="es-ES" sz="1200" dirty="0">
                <a:latin typeface="+mj-lt"/>
              </a:endParaRPr>
            </a:p>
          </p:txBody>
        </p:sp>
      </p:grpSp>
      <p:sp>
        <p:nvSpPr>
          <p:cNvPr id="346" name="345 Título"/>
          <p:cNvSpPr>
            <a:spLocks noGrp="1"/>
          </p:cNvSpPr>
          <p:nvPr>
            <p:ph type="title"/>
          </p:nvPr>
        </p:nvSpPr>
        <p:spPr>
          <a:xfrm>
            <a:off x="1907704" y="261191"/>
            <a:ext cx="7121095" cy="1143000"/>
          </a:xfrm>
        </p:spPr>
        <p:txBody>
          <a:bodyPr>
            <a:normAutofit/>
          </a:bodyPr>
          <a:lstStyle/>
          <a:p>
            <a:pPr algn="l"/>
            <a:r>
              <a:rPr lang="es-ES" sz="3200" dirty="0" smtClean="0">
                <a:cs typeface="Arial" pitchFamily="34" charset="0"/>
              </a:rPr>
              <a:t>Características clínicas síndromes 7q11.23</a:t>
            </a:r>
            <a:endParaRPr lang="es-ES" sz="3200" dirty="0">
              <a:cs typeface="Arial" pitchFamily="34" charset="0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2433788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ítol 3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algn="l"/>
            <a:r>
              <a:rPr lang="ca-ES" sz="3200" dirty="0" err="1" smtClean="0">
                <a:cs typeface="Arial" pitchFamily="34" charset="0"/>
              </a:rPr>
              <a:t>Objetivos</a:t>
            </a:r>
            <a:r>
              <a:rPr lang="ca-ES" sz="3200" dirty="0" smtClean="0">
                <a:cs typeface="Arial" pitchFamily="34" charset="0"/>
              </a:rPr>
              <a:t> y </a:t>
            </a:r>
            <a:r>
              <a:rPr lang="ca-ES" sz="3200" dirty="0" err="1" smtClean="0">
                <a:cs typeface="Arial" pitchFamily="34" charset="0"/>
              </a:rPr>
              <a:t>diseño</a:t>
            </a:r>
            <a:r>
              <a:rPr lang="ca-ES" sz="3200" dirty="0" smtClean="0">
                <a:cs typeface="Arial" pitchFamily="34" charset="0"/>
              </a:rPr>
              <a:t> del </a:t>
            </a:r>
            <a:r>
              <a:rPr lang="ca-ES" sz="3200" dirty="0" err="1" smtClean="0">
                <a:cs typeface="Arial" pitchFamily="34" charset="0"/>
              </a:rPr>
              <a:t>proyecto</a:t>
            </a:r>
            <a:endParaRPr lang="ca-ES" sz="3200" dirty="0">
              <a:cs typeface="Arial" pitchFamily="34" charset="0"/>
            </a:endParaRPr>
          </a:p>
        </p:txBody>
      </p:sp>
      <p:grpSp>
        <p:nvGrpSpPr>
          <p:cNvPr id="153" name="152 Grupo"/>
          <p:cNvGrpSpPr/>
          <p:nvPr/>
        </p:nvGrpSpPr>
        <p:grpSpPr>
          <a:xfrm>
            <a:off x="28793" y="1556792"/>
            <a:ext cx="2311200" cy="4896544"/>
            <a:chOff x="28793" y="1628800"/>
            <a:chExt cx="2311200" cy="4896544"/>
          </a:xfrm>
        </p:grpSpPr>
        <p:sp>
          <p:nvSpPr>
            <p:cNvPr id="14" name="13 Rectángulo"/>
            <p:cNvSpPr/>
            <p:nvPr/>
          </p:nvSpPr>
          <p:spPr>
            <a:xfrm>
              <a:off x="28793" y="2152020"/>
              <a:ext cx="2311200" cy="4373324"/>
            </a:xfrm>
            <a:prstGeom prst="rect">
              <a:avLst/>
            </a:prstGeom>
            <a:solidFill>
              <a:schemeClr val="bg1">
                <a:lumMod val="9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lIns="18000" tIns="18000" rIns="18000" bIns="18000" rtlCol="0" anchor="ctr"/>
            <a:lstStyle/>
            <a:p>
              <a:pPr algn="ctr"/>
              <a:endParaRPr lang="es-ES" sz="1200" dirty="0">
                <a:latin typeface="+mj-lt"/>
                <a:cs typeface="Arial" pitchFamily="34" charset="0"/>
              </a:endParaRPr>
            </a:p>
          </p:txBody>
        </p:sp>
        <p:sp>
          <p:nvSpPr>
            <p:cNvPr id="18" name="17 Rectángulo"/>
            <p:cNvSpPr/>
            <p:nvPr/>
          </p:nvSpPr>
          <p:spPr>
            <a:xfrm>
              <a:off x="175325" y="2492896"/>
              <a:ext cx="1908000" cy="1315889"/>
            </a:xfrm>
            <a:prstGeom prst="rect">
              <a:avLst/>
            </a:prstGeom>
            <a:solidFill>
              <a:schemeClr val="tx2">
                <a:lumMod val="40000"/>
                <a:lumOff val="60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lIns="72000" tIns="36000" rIns="72000" bIns="36000" rtlCol="0" anchor="ctr"/>
            <a:lstStyle/>
            <a:p>
              <a:pPr>
                <a:spcAft>
                  <a:spcPts val="600"/>
                </a:spcAft>
              </a:pPr>
              <a:r>
                <a:rPr kumimoji="0" lang="en-US" sz="1400" i="0" u="none" strike="noStrike" cap="none" normalizeH="0" baseline="0" dirty="0" err="1" smtClean="0">
                  <a:ln>
                    <a:noFill/>
                  </a:ln>
                  <a:solidFill>
                    <a:schemeClr val="tx1"/>
                  </a:solidFill>
                  <a:effectLst/>
                  <a:latin typeface="+mj-lt"/>
                  <a:ea typeface="Times New Roman" pitchFamily="18" charset="0"/>
                  <a:cs typeface="Arial" pitchFamily="34" charset="0"/>
                </a:rPr>
                <a:t>Caracterización</a:t>
              </a:r>
              <a:r>
                <a:rPr kumimoji="0" lang="en-US" sz="1400" i="0" u="none" strike="noStrike" cap="none" normalizeH="0" dirty="0" smtClean="0">
                  <a:ln>
                    <a:noFill/>
                  </a:ln>
                  <a:solidFill>
                    <a:schemeClr val="tx1"/>
                  </a:solidFill>
                  <a:effectLst/>
                  <a:latin typeface="+mj-lt"/>
                  <a:ea typeface="Times New Roman" pitchFamily="18" charset="0"/>
                  <a:cs typeface="Arial" pitchFamily="34" charset="0"/>
                </a:rPr>
                <a:t> </a:t>
              </a:r>
              <a:r>
                <a:rPr kumimoji="0" lang="en-US" sz="1400" i="0" u="none" strike="noStrike" cap="none" normalizeH="0" dirty="0" err="1" smtClean="0">
                  <a:ln>
                    <a:noFill/>
                  </a:ln>
                  <a:solidFill>
                    <a:schemeClr val="tx1"/>
                  </a:solidFill>
                  <a:effectLst/>
                  <a:latin typeface="+mj-lt"/>
                  <a:ea typeface="Times New Roman" pitchFamily="18" charset="0"/>
                  <a:cs typeface="Arial" pitchFamily="34" charset="0"/>
                </a:rPr>
                <a:t>clínica</a:t>
              </a:r>
              <a:endParaRPr lang="en-US" sz="1400" dirty="0" smtClean="0">
                <a:solidFill>
                  <a:schemeClr val="tx1"/>
                </a:solidFill>
                <a:latin typeface="+mj-lt"/>
                <a:ea typeface="Times New Roman" pitchFamily="18" charset="0"/>
                <a:cs typeface="Arial" pitchFamily="34" charset="0"/>
              </a:endParaRPr>
            </a:p>
            <a:p>
              <a:pPr>
                <a:spcAft>
                  <a:spcPts val="600"/>
                </a:spcAft>
              </a:pPr>
              <a:r>
                <a:rPr lang="es-ES" sz="1400" dirty="0" smtClean="0">
                  <a:solidFill>
                    <a:schemeClr val="tx1"/>
                  </a:solidFill>
                  <a:latin typeface="+mj-lt"/>
                  <a:cs typeface="Arial" pitchFamily="34" charset="0"/>
                </a:rPr>
                <a:t>Extracción muestras</a:t>
              </a:r>
            </a:p>
            <a:p>
              <a:pPr>
                <a:spcAft>
                  <a:spcPts val="600"/>
                </a:spcAft>
              </a:pPr>
              <a:r>
                <a:rPr lang="en-US" sz="1400" dirty="0" err="1" smtClean="0">
                  <a:solidFill>
                    <a:schemeClr val="tx1"/>
                  </a:solidFill>
                  <a:latin typeface="+mj-lt"/>
                  <a:cs typeface="Arial" pitchFamily="34" charset="0"/>
                </a:rPr>
                <a:t>Caracterización</a:t>
              </a:r>
              <a:r>
                <a:rPr lang="en-US" sz="1400" dirty="0" smtClean="0">
                  <a:solidFill>
                    <a:schemeClr val="tx1"/>
                  </a:solidFill>
                  <a:latin typeface="+mj-lt"/>
                  <a:cs typeface="Arial" pitchFamily="34" charset="0"/>
                </a:rPr>
                <a:t> molecular</a:t>
              </a:r>
            </a:p>
          </p:txBody>
        </p:sp>
        <p:sp>
          <p:nvSpPr>
            <p:cNvPr id="24" name="23 CuadroTexto"/>
            <p:cNvSpPr txBox="1"/>
            <p:nvPr/>
          </p:nvSpPr>
          <p:spPr>
            <a:xfrm>
              <a:off x="175325" y="2204864"/>
              <a:ext cx="1664558" cy="30777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s-ES" sz="1400" b="1" dirty="0" smtClean="0">
                  <a:latin typeface="+mj-lt"/>
                  <a:cs typeface="Arial" pitchFamily="34" charset="0"/>
                </a:rPr>
                <a:t>7DUP </a:t>
              </a:r>
              <a:r>
                <a:rPr lang="es-ES" sz="1400" b="1" dirty="0" smtClean="0">
                  <a:latin typeface="+mj-lt"/>
                  <a:cs typeface="Arial" pitchFamily="34" charset="0"/>
                  <a:sym typeface="Wingdings" pitchFamily="2" charset="2"/>
                </a:rPr>
                <a:t> 96 familias</a:t>
              </a:r>
              <a:endParaRPr lang="es-ES" sz="1400" b="1" dirty="0">
                <a:latin typeface="+mj-lt"/>
                <a:cs typeface="Arial" pitchFamily="34" charset="0"/>
              </a:endParaRPr>
            </a:p>
          </p:txBody>
        </p:sp>
        <p:sp>
          <p:nvSpPr>
            <p:cNvPr id="28" name="27 Rectángulo"/>
            <p:cNvSpPr/>
            <p:nvPr/>
          </p:nvSpPr>
          <p:spPr>
            <a:xfrm>
              <a:off x="179511" y="3899957"/>
              <a:ext cx="1908000" cy="825188"/>
            </a:xfrm>
            <a:prstGeom prst="rect">
              <a:avLst/>
            </a:prstGeom>
            <a:solidFill>
              <a:schemeClr val="accent1">
                <a:lumMod val="40000"/>
                <a:lumOff val="60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lIns="18000" tIns="18000" rIns="18000" bIns="18000" rtlCol="0" anchor="ctr"/>
            <a:lstStyle/>
            <a:p>
              <a:pPr algn="ctr"/>
              <a:r>
                <a:rPr lang="es-ES" sz="1200" dirty="0" smtClean="0">
                  <a:solidFill>
                    <a:schemeClr val="tx1"/>
                  </a:solidFill>
                  <a:latin typeface="+mj-lt"/>
                  <a:cs typeface="Arial" pitchFamily="34" charset="0"/>
                </a:rPr>
                <a:t>Asociación Nacional de Afectados por la Duplicación Cromosómica 7q11.23</a:t>
              </a:r>
            </a:p>
          </p:txBody>
        </p:sp>
        <p:sp>
          <p:nvSpPr>
            <p:cNvPr id="30" name="29 Rectángulo"/>
            <p:cNvSpPr/>
            <p:nvPr/>
          </p:nvSpPr>
          <p:spPr>
            <a:xfrm>
              <a:off x="175325" y="5229200"/>
              <a:ext cx="1908000" cy="1192962"/>
            </a:xfrm>
            <a:prstGeom prst="rect">
              <a:avLst/>
            </a:prstGeom>
            <a:solidFill>
              <a:schemeClr val="bg2">
                <a:lumMod val="90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square" lIns="72000" tIns="18000" rIns="72000" bIns="18000" rtlCol="0" anchor="ctr"/>
            <a:lstStyle/>
            <a:p>
              <a:pPr>
                <a:spcAft>
                  <a:spcPts val="1200"/>
                </a:spcAft>
              </a:pPr>
              <a:r>
                <a:rPr lang="en-US" sz="1400" dirty="0" err="1" smtClean="0">
                  <a:solidFill>
                    <a:schemeClr val="tx1"/>
                  </a:solidFill>
                  <a:latin typeface="+mj-lt"/>
                  <a:cs typeface="Arial" pitchFamily="34" charset="0"/>
                </a:rPr>
                <a:t>Incrementar</a:t>
              </a:r>
              <a:r>
                <a:rPr lang="en-US" sz="1400" dirty="0" smtClean="0">
                  <a:solidFill>
                    <a:schemeClr val="tx1"/>
                  </a:solidFill>
                  <a:latin typeface="+mj-lt"/>
                  <a:cs typeface="Arial" pitchFamily="34" charset="0"/>
                </a:rPr>
                <a:t> </a:t>
              </a:r>
              <a:r>
                <a:rPr lang="en-US" sz="1400" dirty="0" err="1" smtClean="0">
                  <a:solidFill>
                    <a:schemeClr val="tx1"/>
                  </a:solidFill>
                  <a:latin typeface="+mj-lt"/>
                  <a:cs typeface="Arial" pitchFamily="34" charset="0"/>
                </a:rPr>
                <a:t>colección</a:t>
              </a:r>
              <a:r>
                <a:rPr lang="en-US" sz="1400" dirty="0" smtClean="0">
                  <a:solidFill>
                    <a:schemeClr val="tx1"/>
                  </a:solidFill>
                  <a:latin typeface="+mj-lt"/>
                  <a:cs typeface="Arial" pitchFamily="34" charset="0"/>
                </a:rPr>
                <a:t> de </a:t>
              </a:r>
              <a:r>
                <a:rPr lang="en-US" sz="1400" dirty="0" err="1" smtClean="0">
                  <a:solidFill>
                    <a:schemeClr val="tx1"/>
                  </a:solidFill>
                  <a:latin typeface="+mj-lt"/>
                  <a:cs typeface="Arial" pitchFamily="34" charset="0"/>
                </a:rPr>
                <a:t>pacientes</a:t>
              </a:r>
              <a:r>
                <a:rPr lang="en-US" sz="1400" dirty="0" smtClean="0">
                  <a:solidFill>
                    <a:schemeClr val="tx1"/>
                  </a:solidFill>
                  <a:latin typeface="+mj-lt"/>
                  <a:cs typeface="Arial" pitchFamily="34" charset="0"/>
                </a:rPr>
                <a:t> (&gt;500)</a:t>
              </a:r>
            </a:p>
            <a:p>
              <a:pPr>
                <a:spcAft>
                  <a:spcPts val="1200"/>
                </a:spcAft>
              </a:pPr>
              <a:r>
                <a:rPr lang="en-US" sz="1400" dirty="0" err="1" smtClean="0">
                  <a:solidFill>
                    <a:schemeClr val="tx1"/>
                  </a:solidFill>
                  <a:latin typeface="+mj-lt"/>
                  <a:cs typeface="Arial" pitchFamily="34" charset="0"/>
                </a:rPr>
                <a:t>Caracterizados</a:t>
              </a:r>
              <a:r>
                <a:rPr lang="en-US" sz="1400" dirty="0" smtClean="0">
                  <a:solidFill>
                    <a:schemeClr val="tx1"/>
                  </a:solidFill>
                  <a:latin typeface="+mj-lt"/>
                  <a:cs typeface="Arial" pitchFamily="34" charset="0"/>
                </a:rPr>
                <a:t> </a:t>
              </a:r>
              <a:r>
                <a:rPr lang="en-US" sz="1400" dirty="0" err="1" smtClean="0">
                  <a:solidFill>
                    <a:schemeClr val="tx1"/>
                  </a:solidFill>
                  <a:latin typeface="+mj-lt"/>
                  <a:cs typeface="Arial" pitchFamily="34" charset="0"/>
                </a:rPr>
                <a:t>clínica</a:t>
              </a:r>
              <a:r>
                <a:rPr lang="en-US" sz="1400" dirty="0" smtClean="0">
                  <a:solidFill>
                    <a:schemeClr val="tx1"/>
                  </a:solidFill>
                  <a:latin typeface="+mj-lt"/>
                  <a:cs typeface="Arial" pitchFamily="34" charset="0"/>
                </a:rPr>
                <a:t> y </a:t>
              </a:r>
              <a:r>
                <a:rPr lang="en-US" sz="1400" dirty="0" err="1" smtClean="0">
                  <a:solidFill>
                    <a:schemeClr val="tx1"/>
                  </a:solidFill>
                  <a:latin typeface="+mj-lt"/>
                  <a:cs typeface="Arial" pitchFamily="34" charset="0"/>
                </a:rPr>
                <a:t>molecularmente</a:t>
              </a:r>
              <a:endParaRPr lang="es-ES" sz="1400" dirty="0" smtClean="0">
                <a:solidFill>
                  <a:schemeClr val="tx1"/>
                </a:solidFill>
                <a:latin typeface="+mj-lt"/>
                <a:cs typeface="Arial" pitchFamily="34" charset="0"/>
                <a:sym typeface="Wingdings" pitchFamily="2" charset="2"/>
              </a:endParaRPr>
            </a:p>
          </p:txBody>
        </p:sp>
        <p:sp>
          <p:nvSpPr>
            <p:cNvPr id="31" name="30 CuadroTexto"/>
            <p:cNvSpPr txBox="1"/>
            <p:nvPr/>
          </p:nvSpPr>
          <p:spPr>
            <a:xfrm>
              <a:off x="179512" y="4921423"/>
              <a:ext cx="1725729" cy="30777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s-ES" sz="1400" b="1" dirty="0" smtClean="0">
                  <a:latin typeface="+mj-lt"/>
                  <a:cs typeface="Arial" pitchFamily="34" charset="0"/>
                </a:rPr>
                <a:t>SWB </a:t>
              </a:r>
              <a:r>
                <a:rPr lang="es-ES" sz="1400" b="1" dirty="0" smtClean="0">
                  <a:latin typeface="+mj-lt"/>
                  <a:cs typeface="Arial" pitchFamily="34" charset="0"/>
                  <a:sym typeface="Wingdings" pitchFamily="2" charset="2"/>
                </a:rPr>
                <a:t> 720 </a:t>
              </a:r>
              <a:r>
                <a:rPr lang="es-ES" sz="1400" b="1" dirty="0" err="1" smtClean="0">
                  <a:latin typeface="+mj-lt"/>
                  <a:cs typeface="Arial" pitchFamily="34" charset="0"/>
                  <a:sym typeface="Wingdings" pitchFamily="2" charset="2"/>
                </a:rPr>
                <a:t>famílias</a:t>
              </a:r>
              <a:r>
                <a:rPr lang="es-ES" sz="1400" b="1" dirty="0" smtClean="0">
                  <a:latin typeface="+mj-lt"/>
                  <a:cs typeface="Arial" pitchFamily="34" charset="0"/>
                  <a:sym typeface="Wingdings" pitchFamily="2" charset="2"/>
                </a:rPr>
                <a:t> </a:t>
              </a:r>
              <a:endParaRPr lang="es-ES" sz="1400" b="1" dirty="0">
                <a:latin typeface="+mj-lt"/>
                <a:cs typeface="Arial" pitchFamily="34" charset="0"/>
              </a:endParaRPr>
            </a:p>
          </p:txBody>
        </p:sp>
        <p:sp>
          <p:nvSpPr>
            <p:cNvPr id="147" name="146 CuadroTexto"/>
            <p:cNvSpPr txBox="1"/>
            <p:nvPr/>
          </p:nvSpPr>
          <p:spPr>
            <a:xfrm>
              <a:off x="28793" y="1628800"/>
              <a:ext cx="2310959" cy="523220"/>
            </a:xfrm>
            <a:prstGeom prst="rect">
              <a:avLst/>
            </a:prstGeom>
            <a:solidFill>
              <a:schemeClr val="tx1"/>
            </a:solidFill>
          </p:spPr>
          <p:txBody>
            <a:bodyPr wrap="square" lIns="72000" rIns="0" rtlCol="0">
              <a:spAutoFit/>
            </a:bodyPr>
            <a:lstStyle/>
            <a:p>
              <a:r>
                <a:rPr lang="es-ES" sz="1400" b="1" dirty="0" smtClean="0">
                  <a:solidFill>
                    <a:schemeClr val="bg1"/>
                  </a:solidFill>
                  <a:latin typeface="+mj-lt"/>
                  <a:cs typeface="Arial" pitchFamily="34" charset="0"/>
                </a:rPr>
                <a:t>1. Identificación pacientes y caracterización molecular</a:t>
              </a:r>
              <a:endParaRPr lang="es-ES" sz="1400" b="1" dirty="0">
                <a:solidFill>
                  <a:schemeClr val="bg1"/>
                </a:solidFill>
                <a:latin typeface="+mj-lt"/>
                <a:cs typeface="Arial" pitchFamily="34" charset="0"/>
              </a:endParaRPr>
            </a:p>
          </p:txBody>
        </p:sp>
      </p:grpSp>
      <p:grpSp>
        <p:nvGrpSpPr>
          <p:cNvPr id="157" name="156 Grupo"/>
          <p:cNvGrpSpPr/>
          <p:nvPr/>
        </p:nvGrpSpPr>
        <p:grpSpPr>
          <a:xfrm>
            <a:off x="2252886" y="1556792"/>
            <a:ext cx="5127426" cy="4896544"/>
            <a:chOff x="2252886" y="1628800"/>
            <a:chExt cx="5127426" cy="4896544"/>
          </a:xfrm>
        </p:grpSpPr>
        <p:grpSp>
          <p:nvGrpSpPr>
            <p:cNvPr id="155" name="154 Grupo"/>
            <p:cNvGrpSpPr/>
            <p:nvPr/>
          </p:nvGrpSpPr>
          <p:grpSpPr>
            <a:xfrm>
              <a:off x="2252886" y="1628800"/>
              <a:ext cx="4983410" cy="4896544"/>
              <a:chOff x="2252886" y="1628800"/>
              <a:chExt cx="4983410" cy="4896544"/>
            </a:xfrm>
          </p:grpSpPr>
          <p:sp>
            <p:nvSpPr>
              <p:cNvPr id="12" name="11 Rectángulo"/>
              <p:cNvSpPr/>
              <p:nvPr/>
            </p:nvSpPr>
            <p:spPr>
              <a:xfrm>
                <a:off x="2411760" y="2152020"/>
                <a:ext cx="4824536" cy="4373324"/>
              </a:xfrm>
              <a:prstGeom prst="rect">
                <a:avLst/>
              </a:prstGeom>
              <a:solidFill>
                <a:schemeClr val="bg1">
                  <a:lumMod val="95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lIns="18000" tIns="18000" rIns="18000" bIns="18000" rtlCol="0" anchor="ctr"/>
              <a:lstStyle/>
              <a:p>
                <a:pPr algn="ctr"/>
                <a:endParaRPr lang="es-ES" sz="1200" dirty="0">
                  <a:latin typeface="+mj-lt"/>
                  <a:cs typeface="Arial" pitchFamily="34" charset="0"/>
                </a:endParaRPr>
              </a:p>
            </p:txBody>
          </p:sp>
          <p:sp>
            <p:nvSpPr>
              <p:cNvPr id="20" name="19 Rectángulo"/>
              <p:cNvSpPr/>
              <p:nvPr/>
            </p:nvSpPr>
            <p:spPr>
              <a:xfrm>
                <a:off x="3635896" y="5536396"/>
                <a:ext cx="3024336" cy="432048"/>
              </a:xfrm>
              <a:prstGeom prst="rect">
                <a:avLst/>
              </a:prstGeom>
              <a:solidFill>
                <a:schemeClr val="bg1">
                  <a:lumMod val="75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lIns="18000" tIns="18000" rIns="18000" bIns="18000" rtlCol="0" anchor="ctr"/>
              <a:lstStyle/>
              <a:p>
                <a:pPr algn="ctr"/>
                <a:r>
                  <a:rPr lang="en-US" sz="1400" dirty="0" err="1" smtClean="0">
                    <a:solidFill>
                      <a:schemeClr val="tx1"/>
                    </a:solidFill>
                    <a:latin typeface="+mj-lt"/>
                    <a:cs typeface="Arial" pitchFamily="34" charset="0"/>
                  </a:rPr>
                  <a:t>Estudios</a:t>
                </a:r>
                <a:r>
                  <a:rPr lang="en-US" sz="1400" dirty="0" smtClean="0">
                    <a:solidFill>
                      <a:schemeClr val="tx1"/>
                    </a:solidFill>
                    <a:latin typeface="+mj-lt"/>
                    <a:cs typeface="Arial" pitchFamily="34" charset="0"/>
                  </a:rPr>
                  <a:t> </a:t>
                </a:r>
                <a:r>
                  <a:rPr lang="en-US" sz="1400" dirty="0" err="1" smtClean="0">
                    <a:solidFill>
                      <a:schemeClr val="tx1"/>
                    </a:solidFill>
                    <a:latin typeface="+mj-lt"/>
                    <a:cs typeface="Arial" pitchFamily="34" charset="0"/>
                  </a:rPr>
                  <a:t>transcriptómicos</a:t>
                </a:r>
                <a:endParaRPr lang="es-ES" sz="1400" dirty="0">
                  <a:latin typeface="+mj-lt"/>
                  <a:cs typeface="Arial" pitchFamily="34" charset="0"/>
                </a:endParaRPr>
              </a:p>
            </p:txBody>
          </p:sp>
          <p:grpSp>
            <p:nvGrpSpPr>
              <p:cNvPr id="47" name="49 Grupo"/>
              <p:cNvGrpSpPr/>
              <p:nvPr/>
            </p:nvGrpSpPr>
            <p:grpSpPr>
              <a:xfrm>
                <a:off x="3441921" y="3778134"/>
                <a:ext cx="616473" cy="907661"/>
                <a:chOff x="2409669" y="2351192"/>
                <a:chExt cx="738466" cy="1087280"/>
              </a:xfrm>
            </p:grpSpPr>
            <p:sp>
              <p:nvSpPr>
                <p:cNvPr id="49" name="48 Forma libre"/>
                <p:cNvSpPr/>
                <p:nvPr/>
              </p:nvSpPr>
              <p:spPr>
                <a:xfrm rot="19389633">
                  <a:off x="2485334" y="2843824"/>
                  <a:ext cx="646808" cy="594648"/>
                </a:xfrm>
                <a:custGeom>
                  <a:avLst/>
                  <a:gdLst>
                    <a:gd name="connsiteX0" fmla="*/ 279699 w 2334410"/>
                    <a:gd name="connsiteY0" fmla="*/ 892885 h 1775012"/>
                    <a:gd name="connsiteX1" fmla="*/ 494852 w 2334410"/>
                    <a:gd name="connsiteY1" fmla="*/ 839096 h 1775012"/>
                    <a:gd name="connsiteX2" fmla="*/ 849854 w 2334410"/>
                    <a:gd name="connsiteY2" fmla="*/ 430306 h 1775012"/>
                    <a:gd name="connsiteX3" fmla="*/ 957431 w 2334410"/>
                    <a:gd name="connsiteY3" fmla="*/ 290456 h 1775012"/>
                    <a:gd name="connsiteX4" fmla="*/ 1011219 w 2334410"/>
                    <a:gd name="connsiteY4" fmla="*/ 0 h 1775012"/>
                    <a:gd name="connsiteX5" fmla="*/ 1065007 w 2334410"/>
                    <a:gd name="connsiteY5" fmla="*/ 311972 h 1775012"/>
                    <a:gd name="connsiteX6" fmla="*/ 1355464 w 2334410"/>
                    <a:gd name="connsiteY6" fmla="*/ 333487 h 1775012"/>
                    <a:gd name="connsiteX7" fmla="*/ 1516828 w 2334410"/>
                    <a:gd name="connsiteY7" fmla="*/ 311972 h 1775012"/>
                    <a:gd name="connsiteX8" fmla="*/ 1667435 w 2334410"/>
                    <a:gd name="connsiteY8" fmla="*/ 118334 h 1775012"/>
                    <a:gd name="connsiteX9" fmla="*/ 1602890 w 2334410"/>
                    <a:gd name="connsiteY9" fmla="*/ 355002 h 1775012"/>
                    <a:gd name="connsiteX10" fmla="*/ 1839558 w 2334410"/>
                    <a:gd name="connsiteY10" fmla="*/ 537882 h 1775012"/>
                    <a:gd name="connsiteX11" fmla="*/ 2173045 w 2334410"/>
                    <a:gd name="connsiteY11" fmla="*/ 430306 h 1775012"/>
                    <a:gd name="connsiteX12" fmla="*/ 2011680 w 2334410"/>
                    <a:gd name="connsiteY12" fmla="*/ 570155 h 1775012"/>
                    <a:gd name="connsiteX13" fmla="*/ 2065468 w 2334410"/>
                    <a:gd name="connsiteY13" fmla="*/ 871369 h 1775012"/>
                    <a:gd name="connsiteX14" fmla="*/ 2334410 w 2334410"/>
                    <a:gd name="connsiteY14" fmla="*/ 1075765 h 1775012"/>
                    <a:gd name="connsiteX15" fmla="*/ 1990165 w 2334410"/>
                    <a:gd name="connsiteY15" fmla="*/ 978946 h 1775012"/>
                    <a:gd name="connsiteX16" fmla="*/ 1699708 w 2334410"/>
                    <a:gd name="connsiteY16" fmla="*/ 1312433 h 1775012"/>
                    <a:gd name="connsiteX17" fmla="*/ 1678193 w 2334410"/>
                    <a:gd name="connsiteY17" fmla="*/ 1645920 h 1775012"/>
                    <a:gd name="connsiteX18" fmla="*/ 1506071 w 2334410"/>
                    <a:gd name="connsiteY18" fmla="*/ 1215614 h 1775012"/>
                    <a:gd name="connsiteX19" fmla="*/ 1183341 w 2334410"/>
                    <a:gd name="connsiteY19" fmla="*/ 1323191 h 1775012"/>
                    <a:gd name="connsiteX20" fmla="*/ 1129553 w 2334410"/>
                    <a:gd name="connsiteY20" fmla="*/ 1775012 h 1775012"/>
                    <a:gd name="connsiteX21" fmla="*/ 1043492 w 2334410"/>
                    <a:gd name="connsiteY21" fmla="*/ 1366221 h 1775012"/>
                    <a:gd name="connsiteX22" fmla="*/ 451821 w 2334410"/>
                    <a:gd name="connsiteY22" fmla="*/ 946673 h 1775012"/>
                    <a:gd name="connsiteX23" fmla="*/ 0 w 2334410"/>
                    <a:gd name="connsiteY23" fmla="*/ 946673 h 1775012"/>
                    <a:gd name="connsiteX24" fmla="*/ 279699 w 2334410"/>
                    <a:gd name="connsiteY24" fmla="*/ 892885 h 1775012"/>
                    <a:gd name="connsiteX0" fmla="*/ 279699 w 2334410"/>
                    <a:gd name="connsiteY0" fmla="*/ 896471 h 1778598"/>
                    <a:gd name="connsiteX1" fmla="*/ 494852 w 2334410"/>
                    <a:gd name="connsiteY1" fmla="*/ 842682 h 1778598"/>
                    <a:gd name="connsiteX2" fmla="*/ 849854 w 2334410"/>
                    <a:gd name="connsiteY2" fmla="*/ 433892 h 1778598"/>
                    <a:gd name="connsiteX3" fmla="*/ 957431 w 2334410"/>
                    <a:gd name="connsiteY3" fmla="*/ 294042 h 1778598"/>
                    <a:gd name="connsiteX4" fmla="*/ 1011219 w 2334410"/>
                    <a:gd name="connsiteY4" fmla="*/ 3586 h 1778598"/>
                    <a:gd name="connsiteX5" fmla="*/ 1065007 w 2334410"/>
                    <a:gd name="connsiteY5" fmla="*/ 315558 h 1778598"/>
                    <a:gd name="connsiteX6" fmla="*/ 1355464 w 2334410"/>
                    <a:gd name="connsiteY6" fmla="*/ 337073 h 1778598"/>
                    <a:gd name="connsiteX7" fmla="*/ 1516828 w 2334410"/>
                    <a:gd name="connsiteY7" fmla="*/ 315558 h 1778598"/>
                    <a:gd name="connsiteX8" fmla="*/ 1667435 w 2334410"/>
                    <a:gd name="connsiteY8" fmla="*/ 121920 h 1778598"/>
                    <a:gd name="connsiteX9" fmla="*/ 1602890 w 2334410"/>
                    <a:gd name="connsiteY9" fmla="*/ 358588 h 1778598"/>
                    <a:gd name="connsiteX10" fmla="*/ 1839558 w 2334410"/>
                    <a:gd name="connsiteY10" fmla="*/ 541468 h 1778598"/>
                    <a:gd name="connsiteX11" fmla="*/ 2173045 w 2334410"/>
                    <a:gd name="connsiteY11" fmla="*/ 433892 h 1778598"/>
                    <a:gd name="connsiteX12" fmla="*/ 2011680 w 2334410"/>
                    <a:gd name="connsiteY12" fmla="*/ 573741 h 1778598"/>
                    <a:gd name="connsiteX13" fmla="*/ 2065468 w 2334410"/>
                    <a:gd name="connsiteY13" fmla="*/ 874955 h 1778598"/>
                    <a:gd name="connsiteX14" fmla="*/ 2334410 w 2334410"/>
                    <a:gd name="connsiteY14" fmla="*/ 1079351 h 1778598"/>
                    <a:gd name="connsiteX15" fmla="*/ 1990165 w 2334410"/>
                    <a:gd name="connsiteY15" fmla="*/ 982532 h 1778598"/>
                    <a:gd name="connsiteX16" fmla="*/ 1699708 w 2334410"/>
                    <a:gd name="connsiteY16" fmla="*/ 1316019 h 1778598"/>
                    <a:gd name="connsiteX17" fmla="*/ 1678193 w 2334410"/>
                    <a:gd name="connsiteY17" fmla="*/ 1649506 h 1778598"/>
                    <a:gd name="connsiteX18" fmla="*/ 1506071 w 2334410"/>
                    <a:gd name="connsiteY18" fmla="*/ 1219200 h 1778598"/>
                    <a:gd name="connsiteX19" fmla="*/ 1183341 w 2334410"/>
                    <a:gd name="connsiteY19" fmla="*/ 1326777 h 1778598"/>
                    <a:gd name="connsiteX20" fmla="*/ 1129553 w 2334410"/>
                    <a:gd name="connsiteY20" fmla="*/ 1778598 h 1778598"/>
                    <a:gd name="connsiteX21" fmla="*/ 1043492 w 2334410"/>
                    <a:gd name="connsiteY21" fmla="*/ 1369807 h 1778598"/>
                    <a:gd name="connsiteX22" fmla="*/ 451821 w 2334410"/>
                    <a:gd name="connsiteY22" fmla="*/ 950259 h 1778598"/>
                    <a:gd name="connsiteX23" fmla="*/ 0 w 2334410"/>
                    <a:gd name="connsiteY23" fmla="*/ 950259 h 1778598"/>
                    <a:gd name="connsiteX24" fmla="*/ 279699 w 2334410"/>
                    <a:gd name="connsiteY24" fmla="*/ 896471 h 1778598"/>
                    <a:gd name="connsiteX0" fmla="*/ 279699 w 2334410"/>
                    <a:gd name="connsiteY0" fmla="*/ 896471 h 1778598"/>
                    <a:gd name="connsiteX1" fmla="*/ 494852 w 2334410"/>
                    <a:gd name="connsiteY1" fmla="*/ 842682 h 1778598"/>
                    <a:gd name="connsiteX2" fmla="*/ 849854 w 2334410"/>
                    <a:gd name="connsiteY2" fmla="*/ 433892 h 1778598"/>
                    <a:gd name="connsiteX3" fmla="*/ 957431 w 2334410"/>
                    <a:gd name="connsiteY3" fmla="*/ 294042 h 1778598"/>
                    <a:gd name="connsiteX4" fmla="*/ 1011219 w 2334410"/>
                    <a:gd name="connsiteY4" fmla="*/ 3586 h 1778598"/>
                    <a:gd name="connsiteX5" fmla="*/ 1065007 w 2334410"/>
                    <a:gd name="connsiteY5" fmla="*/ 315558 h 1778598"/>
                    <a:gd name="connsiteX6" fmla="*/ 1355464 w 2334410"/>
                    <a:gd name="connsiteY6" fmla="*/ 337073 h 1778598"/>
                    <a:gd name="connsiteX7" fmla="*/ 1516828 w 2334410"/>
                    <a:gd name="connsiteY7" fmla="*/ 315558 h 1778598"/>
                    <a:gd name="connsiteX8" fmla="*/ 1667435 w 2334410"/>
                    <a:gd name="connsiteY8" fmla="*/ 121920 h 1778598"/>
                    <a:gd name="connsiteX9" fmla="*/ 1602890 w 2334410"/>
                    <a:gd name="connsiteY9" fmla="*/ 358588 h 1778598"/>
                    <a:gd name="connsiteX10" fmla="*/ 1839558 w 2334410"/>
                    <a:gd name="connsiteY10" fmla="*/ 541468 h 1778598"/>
                    <a:gd name="connsiteX11" fmla="*/ 2173045 w 2334410"/>
                    <a:gd name="connsiteY11" fmla="*/ 433892 h 1778598"/>
                    <a:gd name="connsiteX12" fmla="*/ 2011680 w 2334410"/>
                    <a:gd name="connsiteY12" fmla="*/ 573741 h 1778598"/>
                    <a:gd name="connsiteX13" fmla="*/ 2065468 w 2334410"/>
                    <a:gd name="connsiteY13" fmla="*/ 874955 h 1778598"/>
                    <a:gd name="connsiteX14" fmla="*/ 2334410 w 2334410"/>
                    <a:gd name="connsiteY14" fmla="*/ 1079351 h 1778598"/>
                    <a:gd name="connsiteX15" fmla="*/ 1990165 w 2334410"/>
                    <a:gd name="connsiteY15" fmla="*/ 982532 h 1778598"/>
                    <a:gd name="connsiteX16" fmla="*/ 1699708 w 2334410"/>
                    <a:gd name="connsiteY16" fmla="*/ 1316019 h 1778598"/>
                    <a:gd name="connsiteX17" fmla="*/ 1678193 w 2334410"/>
                    <a:gd name="connsiteY17" fmla="*/ 1649506 h 1778598"/>
                    <a:gd name="connsiteX18" fmla="*/ 1506071 w 2334410"/>
                    <a:gd name="connsiteY18" fmla="*/ 1219200 h 1778598"/>
                    <a:gd name="connsiteX19" fmla="*/ 1183341 w 2334410"/>
                    <a:gd name="connsiteY19" fmla="*/ 1326777 h 1778598"/>
                    <a:gd name="connsiteX20" fmla="*/ 1129553 w 2334410"/>
                    <a:gd name="connsiteY20" fmla="*/ 1778598 h 1778598"/>
                    <a:gd name="connsiteX21" fmla="*/ 1043492 w 2334410"/>
                    <a:gd name="connsiteY21" fmla="*/ 1369807 h 1778598"/>
                    <a:gd name="connsiteX22" fmla="*/ 451821 w 2334410"/>
                    <a:gd name="connsiteY22" fmla="*/ 950259 h 1778598"/>
                    <a:gd name="connsiteX23" fmla="*/ 0 w 2334410"/>
                    <a:gd name="connsiteY23" fmla="*/ 950259 h 1778598"/>
                    <a:gd name="connsiteX24" fmla="*/ 279699 w 2334410"/>
                    <a:gd name="connsiteY24" fmla="*/ 896471 h 1778598"/>
                    <a:gd name="connsiteX0" fmla="*/ 279699 w 2334410"/>
                    <a:gd name="connsiteY0" fmla="*/ 896471 h 1778598"/>
                    <a:gd name="connsiteX1" fmla="*/ 494852 w 2334410"/>
                    <a:gd name="connsiteY1" fmla="*/ 842682 h 1778598"/>
                    <a:gd name="connsiteX2" fmla="*/ 849854 w 2334410"/>
                    <a:gd name="connsiteY2" fmla="*/ 433892 h 1778598"/>
                    <a:gd name="connsiteX3" fmla="*/ 957431 w 2334410"/>
                    <a:gd name="connsiteY3" fmla="*/ 294042 h 1778598"/>
                    <a:gd name="connsiteX4" fmla="*/ 1011219 w 2334410"/>
                    <a:gd name="connsiteY4" fmla="*/ 3586 h 1778598"/>
                    <a:gd name="connsiteX5" fmla="*/ 1065007 w 2334410"/>
                    <a:gd name="connsiteY5" fmla="*/ 315558 h 1778598"/>
                    <a:gd name="connsiteX6" fmla="*/ 1355464 w 2334410"/>
                    <a:gd name="connsiteY6" fmla="*/ 337073 h 1778598"/>
                    <a:gd name="connsiteX7" fmla="*/ 1516828 w 2334410"/>
                    <a:gd name="connsiteY7" fmla="*/ 315558 h 1778598"/>
                    <a:gd name="connsiteX8" fmla="*/ 1667435 w 2334410"/>
                    <a:gd name="connsiteY8" fmla="*/ 121920 h 1778598"/>
                    <a:gd name="connsiteX9" fmla="*/ 1602890 w 2334410"/>
                    <a:gd name="connsiteY9" fmla="*/ 358588 h 1778598"/>
                    <a:gd name="connsiteX10" fmla="*/ 1839558 w 2334410"/>
                    <a:gd name="connsiteY10" fmla="*/ 541468 h 1778598"/>
                    <a:gd name="connsiteX11" fmla="*/ 2173045 w 2334410"/>
                    <a:gd name="connsiteY11" fmla="*/ 433892 h 1778598"/>
                    <a:gd name="connsiteX12" fmla="*/ 2011680 w 2334410"/>
                    <a:gd name="connsiteY12" fmla="*/ 573741 h 1778598"/>
                    <a:gd name="connsiteX13" fmla="*/ 2065468 w 2334410"/>
                    <a:gd name="connsiteY13" fmla="*/ 874955 h 1778598"/>
                    <a:gd name="connsiteX14" fmla="*/ 2334410 w 2334410"/>
                    <a:gd name="connsiteY14" fmla="*/ 1079351 h 1778598"/>
                    <a:gd name="connsiteX15" fmla="*/ 1990165 w 2334410"/>
                    <a:gd name="connsiteY15" fmla="*/ 982532 h 1778598"/>
                    <a:gd name="connsiteX16" fmla="*/ 1699708 w 2334410"/>
                    <a:gd name="connsiteY16" fmla="*/ 1316019 h 1778598"/>
                    <a:gd name="connsiteX17" fmla="*/ 1678193 w 2334410"/>
                    <a:gd name="connsiteY17" fmla="*/ 1649506 h 1778598"/>
                    <a:gd name="connsiteX18" fmla="*/ 1506071 w 2334410"/>
                    <a:gd name="connsiteY18" fmla="*/ 1219200 h 1778598"/>
                    <a:gd name="connsiteX19" fmla="*/ 1183341 w 2334410"/>
                    <a:gd name="connsiteY19" fmla="*/ 1326777 h 1778598"/>
                    <a:gd name="connsiteX20" fmla="*/ 1129553 w 2334410"/>
                    <a:gd name="connsiteY20" fmla="*/ 1778598 h 1778598"/>
                    <a:gd name="connsiteX21" fmla="*/ 1043492 w 2334410"/>
                    <a:gd name="connsiteY21" fmla="*/ 1369807 h 1778598"/>
                    <a:gd name="connsiteX22" fmla="*/ 451821 w 2334410"/>
                    <a:gd name="connsiteY22" fmla="*/ 950259 h 1778598"/>
                    <a:gd name="connsiteX23" fmla="*/ 0 w 2334410"/>
                    <a:gd name="connsiteY23" fmla="*/ 950259 h 1778598"/>
                    <a:gd name="connsiteX24" fmla="*/ 279699 w 2334410"/>
                    <a:gd name="connsiteY24" fmla="*/ 896471 h 1778598"/>
                    <a:gd name="connsiteX0" fmla="*/ 279699 w 2334410"/>
                    <a:gd name="connsiteY0" fmla="*/ 896471 h 1778598"/>
                    <a:gd name="connsiteX1" fmla="*/ 494852 w 2334410"/>
                    <a:gd name="connsiteY1" fmla="*/ 842682 h 1778598"/>
                    <a:gd name="connsiteX2" fmla="*/ 849854 w 2334410"/>
                    <a:gd name="connsiteY2" fmla="*/ 433892 h 1778598"/>
                    <a:gd name="connsiteX3" fmla="*/ 957431 w 2334410"/>
                    <a:gd name="connsiteY3" fmla="*/ 294042 h 1778598"/>
                    <a:gd name="connsiteX4" fmla="*/ 1011219 w 2334410"/>
                    <a:gd name="connsiteY4" fmla="*/ 3586 h 1778598"/>
                    <a:gd name="connsiteX5" fmla="*/ 1065007 w 2334410"/>
                    <a:gd name="connsiteY5" fmla="*/ 315558 h 1778598"/>
                    <a:gd name="connsiteX6" fmla="*/ 1355464 w 2334410"/>
                    <a:gd name="connsiteY6" fmla="*/ 337073 h 1778598"/>
                    <a:gd name="connsiteX7" fmla="*/ 1516828 w 2334410"/>
                    <a:gd name="connsiteY7" fmla="*/ 315558 h 1778598"/>
                    <a:gd name="connsiteX8" fmla="*/ 1667435 w 2334410"/>
                    <a:gd name="connsiteY8" fmla="*/ 121920 h 1778598"/>
                    <a:gd name="connsiteX9" fmla="*/ 1602890 w 2334410"/>
                    <a:gd name="connsiteY9" fmla="*/ 358588 h 1778598"/>
                    <a:gd name="connsiteX10" fmla="*/ 1839558 w 2334410"/>
                    <a:gd name="connsiteY10" fmla="*/ 541468 h 1778598"/>
                    <a:gd name="connsiteX11" fmla="*/ 2173045 w 2334410"/>
                    <a:gd name="connsiteY11" fmla="*/ 433892 h 1778598"/>
                    <a:gd name="connsiteX12" fmla="*/ 2011680 w 2334410"/>
                    <a:gd name="connsiteY12" fmla="*/ 573741 h 1778598"/>
                    <a:gd name="connsiteX13" fmla="*/ 2065468 w 2334410"/>
                    <a:gd name="connsiteY13" fmla="*/ 874955 h 1778598"/>
                    <a:gd name="connsiteX14" fmla="*/ 2334410 w 2334410"/>
                    <a:gd name="connsiteY14" fmla="*/ 1079351 h 1778598"/>
                    <a:gd name="connsiteX15" fmla="*/ 1990165 w 2334410"/>
                    <a:gd name="connsiteY15" fmla="*/ 982532 h 1778598"/>
                    <a:gd name="connsiteX16" fmla="*/ 1699708 w 2334410"/>
                    <a:gd name="connsiteY16" fmla="*/ 1316019 h 1778598"/>
                    <a:gd name="connsiteX17" fmla="*/ 1678193 w 2334410"/>
                    <a:gd name="connsiteY17" fmla="*/ 1649506 h 1778598"/>
                    <a:gd name="connsiteX18" fmla="*/ 1506071 w 2334410"/>
                    <a:gd name="connsiteY18" fmla="*/ 1219200 h 1778598"/>
                    <a:gd name="connsiteX19" fmla="*/ 1183341 w 2334410"/>
                    <a:gd name="connsiteY19" fmla="*/ 1326777 h 1778598"/>
                    <a:gd name="connsiteX20" fmla="*/ 1129553 w 2334410"/>
                    <a:gd name="connsiteY20" fmla="*/ 1778598 h 1778598"/>
                    <a:gd name="connsiteX21" fmla="*/ 1043492 w 2334410"/>
                    <a:gd name="connsiteY21" fmla="*/ 1369807 h 1778598"/>
                    <a:gd name="connsiteX22" fmla="*/ 451821 w 2334410"/>
                    <a:gd name="connsiteY22" fmla="*/ 950259 h 1778598"/>
                    <a:gd name="connsiteX23" fmla="*/ 0 w 2334410"/>
                    <a:gd name="connsiteY23" fmla="*/ 950259 h 1778598"/>
                    <a:gd name="connsiteX24" fmla="*/ 279699 w 2334410"/>
                    <a:gd name="connsiteY24" fmla="*/ 896471 h 1778598"/>
                    <a:gd name="connsiteX0" fmla="*/ 279699 w 2334410"/>
                    <a:gd name="connsiteY0" fmla="*/ 896471 h 1778598"/>
                    <a:gd name="connsiteX1" fmla="*/ 494852 w 2334410"/>
                    <a:gd name="connsiteY1" fmla="*/ 842682 h 1778598"/>
                    <a:gd name="connsiteX2" fmla="*/ 849854 w 2334410"/>
                    <a:gd name="connsiteY2" fmla="*/ 433892 h 1778598"/>
                    <a:gd name="connsiteX3" fmla="*/ 957431 w 2334410"/>
                    <a:gd name="connsiteY3" fmla="*/ 294042 h 1778598"/>
                    <a:gd name="connsiteX4" fmla="*/ 1011219 w 2334410"/>
                    <a:gd name="connsiteY4" fmla="*/ 3586 h 1778598"/>
                    <a:gd name="connsiteX5" fmla="*/ 1065007 w 2334410"/>
                    <a:gd name="connsiteY5" fmla="*/ 315558 h 1778598"/>
                    <a:gd name="connsiteX6" fmla="*/ 1355464 w 2334410"/>
                    <a:gd name="connsiteY6" fmla="*/ 337073 h 1778598"/>
                    <a:gd name="connsiteX7" fmla="*/ 1516828 w 2334410"/>
                    <a:gd name="connsiteY7" fmla="*/ 315558 h 1778598"/>
                    <a:gd name="connsiteX8" fmla="*/ 1667435 w 2334410"/>
                    <a:gd name="connsiteY8" fmla="*/ 121920 h 1778598"/>
                    <a:gd name="connsiteX9" fmla="*/ 1602890 w 2334410"/>
                    <a:gd name="connsiteY9" fmla="*/ 358588 h 1778598"/>
                    <a:gd name="connsiteX10" fmla="*/ 1839558 w 2334410"/>
                    <a:gd name="connsiteY10" fmla="*/ 541468 h 1778598"/>
                    <a:gd name="connsiteX11" fmla="*/ 2173045 w 2334410"/>
                    <a:gd name="connsiteY11" fmla="*/ 433892 h 1778598"/>
                    <a:gd name="connsiteX12" fmla="*/ 2011680 w 2334410"/>
                    <a:gd name="connsiteY12" fmla="*/ 573741 h 1778598"/>
                    <a:gd name="connsiteX13" fmla="*/ 2065468 w 2334410"/>
                    <a:gd name="connsiteY13" fmla="*/ 874955 h 1778598"/>
                    <a:gd name="connsiteX14" fmla="*/ 2334410 w 2334410"/>
                    <a:gd name="connsiteY14" fmla="*/ 1079351 h 1778598"/>
                    <a:gd name="connsiteX15" fmla="*/ 1990165 w 2334410"/>
                    <a:gd name="connsiteY15" fmla="*/ 982532 h 1778598"/>
                    <a:gd name="connsiteX16" fmla="*/ 1699708 w 2334410"/>
                    <a:gd name="connsiteY16" fmla="*/ 1316019 h 1778598"/>
                    <a:gd name="connsiteX17" fmla="*/ 1678193 w 2334410"/>
                    <a:gd name="connsiteY17" fmla="*/ 1649506 h 1778598"/>
                    <a:gd name="connsiteX18" fmla="*/ 1506071 w 2334410"/>
                    <a:gd name="connsiteY18" fmla="*/ 1219200 h 1778598"/>
                    <a:gd name="connsiteX19" fmla="*/ 1183341 w 2334410"/>
                    <a:gd name="connsiteY19" fmla="*/ 1326777 h 1778598"/>
                    <a:gd name="connsiteX20" fmla="*/ 1129553 w 2334410"/>
                    <a:gd name="connsiteY20" fmla="*/ 1778598 h 1778598"/>
                    <a:gd name="connsiteX21" fmla="*/ 1043492 w 2334410"/>
                    <a:gd name="connsiteY21" fmla="*/ 1369807 h 1778598"/>
                    <a:gd name="connsiteX22" fmla="*/ 451821 w 2334410"/>
                    <a:gd name="connsiteY22" fmla="*/ 950259 h 1778598"/>
                    <a:gd name="connsiteX23" fmla="*/ 0 w 2334410"/>
                    <a:gd name="connsiteY23" fmla="*/ 950259 h 1778598"/>
                    <a:gd name="connsiteX24" fmla="*/ 279699 w 2334410"/>
                    <a:gd name="connsiteY24" fmla="*/ 896471 h 1778598"/>
                    <a:gd name="connsiteX0" fmla="*/ 279699 w 2334410"/>
                    <a:gd name="connsiteY0" fmla="*/ 896471 h 1778598"/>
                    <a:gd name="connsiteX1" fmla="*/ 494852 w 2334410"/>
                    <a:gd name="connsiteY1" fmla="*/ 842682 h 1778598"/>
                    <a:gd name="connsiteX2" fmla="*/ 849854 w 2334410"/>
                    <a:gd name="connsiteY2" fmla="*/ 433892 h 1778598"/>
                    <a:gd name="connsiteX3" fmla="*/ 957431 w 2334410"/>
                    <a:gd name="connsiteY3" fmla="*/ 294042 h 1778598"/>
                    <a:gd name="connsiteX4" fmla="*/ 1011219 w 2334410"/>
                    <a:gd name="connsiteY4" fmla="*/ 3586 h 1778598"/>
                    <a:gd name="connsiteX5" fmla="*/ 1065007 w 2334410"/>
                    <a:gd name="connsiteY5" fmla="*/ 315558 h 1778598"/>
                    <a:gd name="connsiteX6" fmla="*/ 1355464 w 2334410"/>
                    <a:gd name="connsiteY6" fmla="*/ 337073 h 1778598"/>
                    <a:gd name="connsiteX7" fmla="*/ 1516828 w 2334410"/>
                    <a:gd name="connsiteY7" fmla="*/ 315558 h 1778598"/>
                    <a:gd name="connsiteX8" fmla="*/ 1667435 w 2334410"/>
                    <a:gd name="connsiteY8" fmla="*/ 121920 h 1778598"/>
                    <a:gd name="connsiteX9" fmla="*/ 1602890 w 2334410"/>
                    <a:gd name="connsiteY9" fmla="*/ 358588 h 1778598"/>
                    <a:gd name="connsiteX10" fmla="*/ 1839558 w 2334410"/>
                    <a:gd name="connsiteY10" fmla="*/ 541468 h 1778598"/>
                    <a:gd name="connsiteX11" fmla="*/ 2173045 w 2334410"/>
                    <a:gd name="connsiteY11" fmla="*/ 433892 h 1778598"/>
                    <a:gd name="connsiteX12" fmla="*/ 2011680 w 2334410"/>
                    <a:gd name="connsiteY12" fmla="*/ 573741 h 1778598"/>
                    <a:gd name="connsiteX13" fmla="*/ 2065468 w 2334410"/>
                    <a:gd name="connsiteY13" fmla="*/ 874955 h 1778598"/>
                    <a:gd name="connsiteX14" fmla="*/ 2334410 w 2334410"/>
                    <a:gd name="connsiteY14" fmla="*/ 1079351 h 1778598"/>
                    <a:gd name="connsiteX15" fmla="*/ 1990165 w 2334410"/>
                    <a:gd name="connsiteY15" fmla="*/ 982532 h 1778598"/>
                    <a:gd name="connsiteX16" fmla="*/ 1699708 w 2334410"/>
                    <a:gd name="connsiteY16" fmla="*/ 1316019 h 1778598"/>
                    <a:gd name="connsiteX17" fmla="*/ 1678193 w 2334410"/>
                    <a:gd name="connsiteY17" fmla="*/ 1649506 h 1778598"/>
                    <a:gd name="connsiteX18" fmla="*/ 1506071 w 2334410"/>
                    <a:gd name="connsiteY18" fmla="*/ 1219200 h 1778598"/>
                    <a:gd name="connsiteX19" fmla="*/ 1183341 w 2334410"/>
                    <a:gd name="connsiteY19" fmla="*/ 1326777 h 1778598"/>
                    <a:gd name="connsiteX20" fmla="*/ 1129553 w 2334410"/>
                    <a:gd name="connsiteY20" fmla="*/ 1778598 h 1778598"/>
                    <a:gd name="connsiteX21" fmla="*/ 1043492 w 2334410"/>
                    <a:gd name="connsiteY21" fmla="*/ 1369807 h 1778598"/>
                    <a:gd name="connsiteX22" fmla="*/ 451821 w 2334410"/>
                    <a:gd name="connsiteY22" fmla="*/ 950259 h 1778598"/>
                    <a:gd name="connsiteX23" fmla="*/ 0 w 2334410"/>
                    <a:gd name="connsiteY23" fmla="*/ 950259 h 1778598"/>
                    <a:gd name="connsiteX24" fmla="*/ 279699 w 2334410"/>
                    <a:gd name="connsiteY24" fmla="*/ 896471 h 1778598"/>
                    <a:gd name="connsiteX0" fmla="*/ 279699 w 2334410"/>
                    <a:gd name="connsiteY0" fmla="*/ 896471 h 1778598"/>
                    <a:gd name="connsiteX1" fmla="*/ 494852 w 2334410"/>
                    <a:gd name="connsiteY1" fmla="*/ 842682 h 1778598"/>
                    <a:gd name="connsiteX2" fmla="*/ 849854 w 2334410"/>
                    <a:gd name="connsiteY2" fmla="*/ 433892 h 1778598"/>
                    <a:gd name="connsiteX3" fmla="*/ 957431 w 2334410"/>
                    <a:gd name="connsiteY3" fmla="*/ 294042 h 1778598"/>
                    <a:gd name="connsiteX4" fmla="*/ 1011219 w 2334410"/>
                    <a:gd name="connsiteY4" fmla="*/ 3586 h 1778598"/>
                    <a:gd name="connsiteX5" fmla="*/ 1065007 w 2334410"/>
                    <a:gd name="connsiteY5" fmla="*/ 315558 h 1778598"/>
                    <a:gd name="connsiteX6" fmla="*/ 1355464 w 2334410"/>
                    <a:gd name="connsiteY6" fmla="*/ 337073 h 1778598"/>
                    <a:gd name="connsiteX7" fmla="*/ 1516828 w 2334410"/>
                    <a:gd name="connsiteY7" fmla="*/ 315558 h 1778598"/>
                    <a:gd name="connsiteX8" fmla="*/ 1667435 w 2334410"/>
                    <a:gd name="connsiteY8" fmla="*/ 121920 h 1778598"/>
                    <a:gd name="connsiteX9" fmla="*/ 1602890 w 2334410"/>
                    <a:gd name="connsiteY9" fmla="*/ 358588 h 1778598"/>
                    <a:gd name="connsiteX10" fmla="*/ 1839558 w 2334410"/>
                    <a:gd name="connsiteY10" fmla="*/ 541468 h 1778598"/>
                    <a:gd name="connsiteX11" fmla="*/ 2173045 w 2334410"/>
                    <a:gd name="connsiteY11" fmla="*/ 433892 h 1778598"/>
                    <a:gd name="connsiteX12" fmla="*/ 2011680 w 2334410"/>
                    <a:gd name="connsiteY12" fmla="*/ 573741 h 1778598"/>
                    <a:gd name="connsiteX13" fmla="*/ 2065468 w 2334410"/>
                    <a:gd name="connsiteY13" fmla="*/ 874955 h 1778598"/>
                    <a:gd name="connsiteX14" fmla="*/ 2334410 w 2334410"/>
                    <a:gd name="connsiteY14" fmla="*/ 1079351 h 1778598"/>
                    <a:gd name="connsiteX15" fmla="*/ 1990165 w 2334410"/>
                    <a:gd name="connsiteY15" fmla="*/ 982532 h 1778598"/>
                    <a:gd name="connsiteX16" fmla="*/ 1699708 w 2334410"/>
                    <a:gd name="connsiteY16" fmla="*/ 1316019 h 1778598"/>
                    <a:gd name="connsiteX17" fmla="*/ 1678193 w 2334410"/>
                    <a:gd name="connsiteY17" fmla="*/ 1649506 h 1778598"/>
                    <a:gd name="connsiteX18" fmla="*/ 1506071 w 2334410"/>
                    <a:gd name="connsiteY18" fmla="*/ 1219200 h 1778598"/>
                    <a:gd name="connsiteX19" fmla="*/ 1183341 w 2334410"/>
                    <a:gd name="connsiteY19" fmla="*/ 1326777 h 1778598"/>
                    <a:gd name="connsiteX20" fmla="*/ 1129553 w 2334410"/>
                    <a:gd name="connsiteY20" fmla="*/ 1778598 h 1778598"/>
                    <a:gd name="connsiteX21" fmla="*/ 1043492 w 2334410"/>
                    <a:gd name="connsiteY21" fmla="*/ 1369807 h 1778598"/>
                    <a:gd name="connsiteX22" fmla="*/ 451821 w 2334410"/>
                    <a:gd name="connsiteY22" fmla="*/ 950259 h 1778598"/>
                    <a:gd name="connsiteX23" fmla="*/ 0 w 2334410"/>
                    <a:gd name="connsiteY23" fmla="*/ 950259 h 1778598"/>
                    <a:gd name="connsiteX24" fmla="*/ 279699 w 2334410"/>
                    <a:gd name="connsiteY24" fmla="*/ 896471 h 1778598"/>
                    <a:gd name="connsiteX0" fmla="*/ 279699 w 2334410"/>
                    <a:gd name="connsiteY0" fmla="*/ 896471 h 1778598"/>
                    <a:gd name="connsiteX1" fmla="*/ 494852 w 2334410"/>
                    <a:gd name="connsiteY1" fmla="*/ 842682 h 1778598"/>
                    <a:gd name="connsiteX2" fmla="*/ 849854 w 2334410"/>
                    <a:gd name="connsiteY2" fmla="*/ 433892 h 1778598"/>
                    <a:gd name="connsiteX3" fmla="*/ 957431 w 2334410"/>
                    <a:gd name="connsiteY3" fmla="*/ 294042 h 1778598"/>
                    <a:gd name="connsiteX4" fmla="*/ 1011219 w 2334410"/>
                    <a:gd name="connsiteY4" fmla="*/ 3586 h 1778598"/>
                    <a:gd name="connsiteX5" fmla="*/ 1065007 w 2334410"/>
                    <a:gd name="connsiteY5" fmla="*/ 315558 h 1778598"/>
                    <a:gd name="connsiteX6" fmla="*/ 1355464 w 2334410"/>
                    <a:gd name="connsiteY6" fmla="*/ 337073 h 1778598"/>
                    <a:gd name="connsiteX7" fmla="*/ 1516828 w 2334410"/>
                    <a:gd name="connsiteY7" fmla="*/ 315558 h 1778598"/>
                    <a:gd name="connsiteX8" fmla="*/ 1667435 w 2334410"/>
                    <a:gd name="connsiteY8" fmla="*/ 121920 h 1778598"/>
                    <a:gd name="connsiteX9" fmla="*/ 1602890 w 2334410"/>
                    <a:gd name="connsiteY9" fmla="*/ 358588 h 1778598"/>
                    <a:gd name="connsiteX10" fmla="*/ 1839558 w 2334410"/>
                    <a:gd name="connsiteY10" fmla="*/ 541468 h 1778598"/>
                    <a:gd name="connsiteX11" fmla="*/ 2173045 w 2334410"/>
                    <a:gd name="connsiteY11" fmla="*/ 433892 h 1778598"/>
                    <a:gd name="connsiteX12" fmla="*/ 2011680 w 2334410"/>
                    <a:gd name="connsiteY12" fmla="*/ 573741 h 1778598"/>
                    <a:gd name="connsiteX13" fmla="*/ 2065468 w 2334410"/>
                    <a:gd name="connsiteY13" fmla="*/ 874955 h 1778598"/>
                    <a:gd name="connsiteX14" fmla="*/ 2334410 w 2334410"/>
                    <a:gd name="connsiteY14" fmla="*/ 1079351 h 1778598"/>
                    <a:gd name="connsiteX15" fmla="*/ 1990165 w 2334410"/>
                    <a:gd name="connsiteY15" fmla="*/ 982532 h 1778598"/>
                    <a:gd name="connsiteX16" fmla="*/ 1699708 w 2334410"/>
                    <a:gd name="connsiteY16" fmla="*/ 1316019 h 1778598"/>
                    <a:gd name="connsiteX17" fmla="*/ 1678193 w 2334410"/>
                    <a:gd name="connsiteY17" fmla="*/ 1649506 h 1778598"/>
                    <a:gd name="connsiteX18" fmla="*/ 1506071 w 2334410"/>
                    <a:gd name="connsiteY18" fmla="*/ 1219200 h 1778598"/>
                    <a:gd name="connsiteX19" fmla="*/ 1183341 w 2334410"/>
                    <a:gd name="connsiteY19" fmla="*/ 1326777 h 1778598"/>
                    <a:gd name="connsiteX20" fmla="*/ 1129553 w 2334410"/>
                    <a:gd name="connsiteY20" fmla="*/ 1778598 h 1778598"/>
                    <a:gd name="connsiteX21" fmla="*/ 1043492 w 2334410"/>
                    <a:gd name="connsiteY21" fmla="*/ 1369807 h 1778598"/>
                    <a:gd name="connsiteX22" fmla="*/ 451821 w 2334410"/>
                    <a:gd name="connsiteY22" fmla="*/ 950259 h 1778598"/>
                    <a:gd name="connsiteX23" fmla="*/ 0 w 2334410"/>
                    <a:gd name="connsiteY23" fmla="*/ 950259 h 1778598"/>
                    <a:gd name="connsiteX24" fmla="*/ 279699 w 2334410"/>
                    <a:gd name="connsiteY24" fmla="*/ 896471 h 1778598"/>
                    <a:gd name="connsiteX0" fmla="*/ 279699 w 2346960"/>
                    <a:gd name="connsiteY0" fmla="*/ 896471 h 1778598"/>
                    <a:gd name="connsiteX1" fmla="*/ 494852 w 2346960"/>
                    <a:gd name="connsiteY1" fmla="*/ 842682 h 1778598"/>
                    <a:gd name="connsiteX2" fmla="*/ 849854 w 2346960"/>
                    <a:gd name="connsiteY2" fmla="*/ 433892 h 1778598"/>
                    <a:gd name="connsiteX3" fmla="*/ 957431 w 2346960"/>
                    <a:gd name="connsiteY3" fmla="*/ 294042 h 1778598"/>
                    <a:gd name="connsiteX4" fmla="*/ 1011219 w 2346960"/>
                    <a:gd name="connsiteY4" fmla="*/ 3586 h 1778598"/>
                    <a:gd name="connsiteX5" fmla="*/ 1065007 w 2346960"/>
                    <a:gd name="connsiteY5" fmla="*/ 315558 h 1778598"/>
                    <a:gd name="connsiteX6" fmla="*/ 1355464 w 2346960"/>
                    <a:gd name="connsiteY6" fmla="*/ 337073 h 1778598"/>
                    <a:gd name="connsiteX7" fmla="*/ 1516828 w 2346960"/>
                    <a:gd name="connsiteY7" fmla="*/ 315558 h 1778598"/>
                    <a:gd name="connsiteX8" fmla="*/ 1667435 w 2346960"/>
                    <a:gd name="connsiteY8" fmla="*/ 121920 h 1778598"/>
                    <a:gd name="connsiteX9" fmla="*/ 1602890 w 2346960"/>
                    <a:gd name="connsiteY9" fmla="*/ 358588 h 1778598"/>
                    <a:gd name="connsiteX10" fmla="*/ 1839558 w 2346960"/>
                    <a:gd name="connsiteY10" fmla="*/ 541468 h 1778598"/>
                    <a:gd name="connsiteX11" fmla="*/ 2173045 w 2346960"/>
                    <a:gd name="connsiteY11" fmla="*/ 433892 h 1778598"/>
                    <a:gd name="connsiteX12" fmla="*/ 2011680 w 2346960"/>
                    <a:gd name="connsiteY12" fmla="*/ 573741 h 1778598"/>
                    <a:gd name="connsiteX13" fmla="*/ 2065468 w 2346960"/>
                    <a:gd name="connsiteY13" fmla="*/ 874955 h 1778598"/>
                    <a:gd name="connsiteX14" fmla="*/ 2334410 w 2346960"/>
                    <a:gd name="connsiteY14" fmla="*/ 1079351 h 1778598"/>
                    <a:gd name="connsiteX15" fmla="*/ 1990165 w 2346960"/>
                    <a:gd name="connsiteY15" fmla="*/ 982532 h 1778598"/>
                    <a:gd name="connsiteX16" fmla="*/ 1699708 w 2346960"/>
                    <a:gd name="connsiteY16" fmla="*/ 1316019 h 1778598"/>
                    <a:gd name="connsiteX17" fmla="*/ 1678193 w 2346960"/>
                    <a:gd name="connsiteY17" fmla="*/ 1649506 h 1778598"/>
                    <a:gd name="connsiteX18" fmla="*/ 1506071 w 2346960"/>
                    <a:gd name="connsiteY18" fmla="*/ 1219200 h 1778598"/>
                    <a:gd name="connsiteX19" fmla="*/ 1183341 w 2346960"/>
                    <a:gd name="connsiteY19" fmla="*/ 1326777 h 1778598"/>
                    <a:gd name="connsiteX20" fmla="*/ 1129553 w 2346960"/>
                    <a:gd name="connsiteY20" fmla="*/ 1778598 h 1778598"/>
                    <a:gd name="connsiteX21" fmla="*/ 1043492 w 2346960"/>
                    <a:gd name="connsiteY21" fmla="*/ 1369807 h 1778598"/>
                    <a:gd name="connsiteX22" fmla="*/ 451821 w 2346960"/>
                    <a:gd name="connsiteY22" fmla="*/ 950259 h 1778598"/>
                    <a:gd name="connsiteX23" fmla="*/ 0 w 2346960"/>
                    <a:gd name="connsiteY23" fmla="*/ 950259 h 1778598"/>
                    <a:gd name="connsiteX24" fmla="*/ 279699 w 2346960"/>
                    <a:gd name="connsiteY24" fmla="*/ 896471 h 1778598"/>
                    <a:gd name="connsiteX0" fmla="*/ 279699 w 2346960"/>
                    <a:gd name="connsiteY0" fmla="*/ 896471 h 1778598"/>
                    <a:gd name="connsiteX1" fmla="*/ 494852 w 2346960"/>
                    <a:gd name="connsiteY1" fmla="*/ 842682 h 1778598"/>
                    <a:gd name="connsiteX2" fmla="*/ 849854 w 2346960"/>
                    <a:gd name="connsiteY2" fmla="*/ 433892 h 1778598"/>
                    <a:gd name="connsiteX3" fmla="*/ 957431 w 2346960"/>
                    <a:gd name="connsiteY3" fmla="*/ 294042 h 1778598"/>
                    <a:gd name="connsiteX4" fmla="*/ 1011219 w 2346960"/>
                    <a:gd name="connsiteY4" fmla="*/ 3586 h 1778598"/>
                    <a:gd name="connsiteX5" fmla="*/ 1065007 w 2346960"/>
                    <a:gd name="connsiteY5" fmla="*/ 315558 h 1778598"/>
                    <a:gd name="connsiteX6" fmla="*/ 1355464 w 2346960"/>
                    <a:gd name="connsiteY6" fmla="*/ 337073 h 1778598"/>
                    <a:gd name="connsiteX7" fmla="*/ 1516828 w 2346960"/>
                    <a:gd name="connsiteY7" fmla="*/ 315558 h 1778598"/>
                    <a:gd name="connsiteX8" fmla="*/ 1667435 w 2346960"/>
                    <a:gd name="connsiteY8" fmla="*/ 121920 h 1778598"/>
                    <a:gd name="connsiteX9" fmla="*/ 1602890 w 2346960"/>
                    <a:gd name="connsiteY9" fmla="*/ 358588 h 1778598"/>
                    <a:gd name="connsiteX10" fmla="*/ 1839558 w 2346960"/>
                    <a:gd name="connsiteY10" fmla="*/ 541468 h 1778598"/>
                    <a:gd name="connsiteX11" fmla="*/ 2173045 w 2346960"/>
                    <a:gd name="connsiteY11" fmla="*/ 433892 h 1778598"/>
                    <a:gd name="connsiteX12" fmla="*/ 2011680 w 2346960"/>
                    <a:gd name="connsiteY12" fmla="*/ 573741 h 1778598"/>
                    <a:gd name="connsiteX13" fmla="*/ 2065468 w 2346960"/>
                    <a:gd name="connsiteY13" fmla="*/ 874955 h 1778598"/>
                    <a:gd name="connsiteX14" fmla="*/ 2334410 w 2346960"/>
                    <a:gd name="connsiteY14" fmla="*/ 1079351 h 1778598"/>
                    <a:gd name="connsiteX15" fmla="*/ 1990165 w 2346960"/>
                    <a:gd name="connsiteY15" fmla="*/ 982532 h 1778598"/>
                    <a:gd name="connsiteX16" fmla="*/ 1699708 w 2346960"/>
                    <a:gd name="connsiteY16" fmla="*/ 1316019 h 1778598"/>
                    <a:gd name="connsiteX17" fmla="*/ 1678193 w 2346960"/>
                    <a:gd name="connsiteY17" fmla="*/ 1649506 h 1778598"/>
                    <a:gd name="connsiteX18" fmla="*/ 1506071 w 2346960"/>
                    <a:gd name="connsiteY18" fmla="*/ 1219200 h 1778598"/>
                    <a:gd name="connsiteX19" fmla="*/ 1183341 w 2346960"/>
                    <a:gd name="connsiteY19" fmla="*/ 1326777 h 1778598"/>
                    <a:gd name="connsiteX20" fmla="*/ 1129553 w 2346960"/>
                    <a:gd name="connsiteY20" fmla="*/ 1778598 h 1778598"/>
                    <a:gd name="connsiteX21" fmla="*/ 1043492 w 2346960"/>
                    <a:gd name="connsiteY21" fmla="*/ 1369807 h 1778598"/>
                    <a:gd name="connsiteX22" fmla="*/ 451821 w 2346960"/>
                    <a:gd name="connsiteY22" fmla="*/ 950259 h 1778598"/>
                    <a:gd name="connsiteX23" fmla="*/ 0 w 2346960"/>
                    <a:gd name="connsiteY23" fmla="*/ 950259 h 1778598"/>
                    <a:gd name="connsiteX24" fmla="*/ 279699 w 2346960"/>
                    <a:gd name="connsiteY24" fmla="*/ 896471 h 1778598"/>
                    <a:gd name="connsiteX0" fmla="*/ 279699 w 2346960"/>
                    <a:gd name="connsiteY0" fmla="*/ 896471 h 1778598"/>
                    <a:gd name="connsiteX1" fmla="*/ 494852 w 2346960"/>
                    <a:gd name="connsiteY1" fmla="*/ 842682 h 1778598"/>
                    <a:gd name="connsiteX2" fmla="*/ 849854 w 2346960"/>
                    <a:gd name="connsiteY2" fmla="*/ 433892 h 1778598"/>
                    <a:gd name="connsiteX3" fmla="*/ 957431 w 2346960"/>
                    <a:gd name="connsiteY3" fmla="*/ 294042 h 1778598"/>
                    <a:gd name="connsiteX4" fmla="*/ 1011219 w 2346960"/>
                    <a:gd name="connsiteY4" fmla="*/ 3586 h 1778598"/>
                    <a:gd name="connsiteX5" fmla="*/ 1065007 w 2346960"/>
                    <a:gd name="connsiteY5" fmla="*/ 315558 h 1778598"/>
                    <a:gd name="connsiteX6" fmla="*/ 1355464 w 2346960"/>
                    <a:gd name="connsiteY6" fmla="*/ 337073 h 1778598"/>
                    <a:gd name="connsiteX7" fmla="*/ 1516828 w 2346960"/>
                    <a:gd name="connsiteY7" fmla="*/ 315558 h 1778598"/>
                    <a:gd name="connsiteX8" fmla="*/ 1667435 w 2346960"/>
                    <a:gd name="connsiteY8" fmla="*/ 121920 h 1778598"/>
                    <a:gd name="connsiteX9" fmla="*/ 1602890 w 2346960"/>
                    <a:gd name="connsiteY9" fmla="*/ 358588 h 1778598"/>
                    <a:gd name="connsiteX10" fmla="*/ 1839558 w 2346960"/>
                    <a:gd name="connsiteY10" fmla="*/ 541468 h 1778598"/>
                    <a:gd name="connsiteX11" fmla="*/ 2173045 w 2346960"/>
                    <a:gd name="connsiteY11" fmla="*/ 433892 h 1778598"/>
                    <a:gd name="connsiteX12" fmla="*/ 2011680 w 2346960"/>
                    <a:gd name="connsiteY12" fmla="*/ 573741 h 1778598"/>
                    <a:gd name="connsiteX13" fmla="*/ 2065468 w 2346960"/>
                    <a:gd name="connsiteY13" fmla="*/ 874955 h 1778598"/>
                    <a:gd name="connsiteX14" fmla="*/ 2334410 w 2346960"/>
                    <a:gd name="connsiteY14" fmla="*/ 1079351 h 1778598"/>
                    <a:gd name="connsiteX15" fmla="*/ 1990165 w 2346960"/>
                    <a:gd name="connsiteY15" fmla="*/ 982532 h 1778598"/>
                    <a:gd name="connsiteX16" fmla="*/ 1699708 w 2346960"/>
                    <a:gd name="connsiteY16" fmla="*/ 1316019 h 1778598"/>
                    <a:gd name="connsiteX17" fmla="*/ 1678193 w 2346960"/>
                    <a:gd name="connsiteY17" fmla="*/ 1649506 h 1778598"/>
                    <a:gd name="connsiteX18" fmla="*/ 1506071 w 2346960"/>
                    <a:gd name="connsiteY18" fmla="*/ 1219200 h 1778598"/>
                    <a:gd name="connsiteX19" fmla="*/ 1183341 w 2346960"/>
                    <a:gd name="connsiteY19" fmla="*/ 1326777 h 1778598"/>
                    <a:gd name="connsiteX20" fmla="*/ 1129553 w 2346960"/>
                    <a:gd name="connsiteY20" fmla="*/ 1778598 h 1778598"/>
                    <a:gd name="connsiteX21" fmla="*/ 1043492 w 2346960"/>
                    <a:gd name="connsiteY21" fmla="*/ 1369807 h 1778598"/>
                    <a:gd name="connsiteX22" fmla="*/ 451821 w 2346960"/>
                    <a:gd name="connsiteY22" fmla="*/ 950259 h 1778598"/>
                    <a:gd name="connsiteX23" fmla="*/ 0 w 2346960"/>
                    <a:gd name="connsiteY23" fmla="*/ 950259 h 1778598"/>
                    <a:gd name="connsiteX24" fmla="*/ 279699 w 2346960"/>
                    <a:gd name="connsiteY24" fmla="*/ 896471 h 1778598"/>
                    <a:gd name="connsiteX0" fmla="*/ 279699 w 2346960"/>
                    <a:gd name="connsiteY0" fmla="*/ 896471 h 1778598"/>
                    <a:gd name="connsiteX1" fmla="*/ 494852 w 2346960"/>
                    <a:gd name="connsiteY1" fmla="*/ 842682 h 1778598"/>
                    <a:gd name="connsiteX2" fmla="*/ 849854 w 2346960"/>
                    <a:gd name="connsiteY2" fmla="*/ 433892 h 1778598"/>
                    <a:gd name="connsiteX3" fmla="*/ 957431 w 2346960"/>
                    <a:gd name="connsiteY3" fmla="*/ 294042 h 1778598"/>
                    <a:gd name="connsiteX4" fmla="*/ 1011219 w 2346960"/>
                    <a:gd name="connsiteY4" fmla="*/ 3586 h 1778598"/>
                    <a:gd name="connsiteX5" fmla="*/ 1065007 w 2346960"/>
                    <a:gd name="connsiteY5" fmla="*/ 315558 h 1778598"/>
                    <a:gd name="connsiteX6" fmla="*/ 1355464 w 2346960"/>
                    <a:gd name="connsiteY6" fmla="*/ 337073 h 1778598"/>
                    <a:gd name="connsiteX7" fmla="*/ 1516828 w 2346960"/>
                    <a:gd name="connsiteY7" fmla="*/ 315558 h 1778598"/>
                    <a:gd name="connsiteX8" fmla="*/ 1667435 w 2346960"/>
                    <a:gd name="connsiteY8" fmla="*/ 121920 h 1778598"/>
                    <a:gd name="connsiteX9" fmla="*/ 1602890 w 2346960"/>
                    <a:gd name="connsiteY9" fmla="*/ 358588 h 1778598"/>
                    <a:gd name="connsiteX10" fmla="*/ 1839558 w 2346960"/>
                    <a:gd name="connsiteY10" fmla="*/ 541468 h 1778598"/>
                    <a:gd name="connsiteX11" fmla="*/ 2173045 w 2346960"/>
                    <a:gd name="connsiteY11" fmla="*/ 433892 h 1778598"/>
                    <a:gd name="connsiteX12" fmla="*/ 2011680 w 2346960"/>
                    <a:gd name="connsiteY12" fmla="*/ 573741 h 1778598"/>
                    <a:gd name="connsiteX13" fmla="*/ 2065468 w 2346960"/>
                    <a:gd name="connsiteY13" fmla="*/ 874955 h 1778598"/>
                    <a:gd name="connsiteX14" fmla="*/ 2334410 w 2346960"/>
                    <a:gd name="connsiteY14" fmla="*/ 1079351 h 1778598"/>
                    <a:gd name="connsiteX15" fmla="*/ 1990165 w 2346960"/>
                    <a:gd name="connsiteY15" fmla="*/ 982532 h 1778598"/>
                    <a:gd name="connsiteX16" fmla="*/ 1699708 w 2346960"/>
                    <a:gd name="connsiteY16" fmla="*/ 1316019 h 1778598"/>
                    <a:gd name="connsiteX17" fmla="*/ 1678193 w 2346960"/>
                    <a:gd name="connsiteY17" fmla="*/ 1649506 h 1778598"/>
                    <a:gd name="connsiteX18" fmla="*/ 1506071 w 2346960"/>
                    <a:gd name="connsiteY18" fmla="*/ 1219200 h 1778598"/>
                    <a:gd name="connsiteX19" fmla="*/ 1183341 w 2346960"/>
                    <a:gd name="connsiteY19" fmla="*/ 1326777 h 1778598"/>
                    <a:gd name="connsiteX20" fmla="*/ 1129553 w 2346960"/>
                    <a:gd name="connsiteY20" fmla="*/ 1778598 h 1778598"/>
                    <a:gd name="connsiteX21" fmla="*/ 1043492 w 2346960"/>
                    <a:gd name="connsiteY21" fmla="*/ 1369807 h 1778598"/>
                    <a:gd name="connsiteX22" fmla="*/ 451821 w 2346960"/>
                    <a:gd name="connsiteY22" fmla="*/ 950259 h 1778598"/>
                    <a:gd name="connsiteX23" fmla="*/ 0 w 2346960"/>
                    <a:gd name="connsiteY23" fmla="*/ 950259 h 1778598"/>
                    <a:gd name="connsiteX24" fmla="*/ 279699 w 2346960"/>
                    <a:gd name="connsiteY24" fmla="*/ 896471 h 1778598"/>
                    <a:gd name="connsiteX0" fmla="*/ 279699 w 2346960"/>
                    <a:gd name="connsiteY0" fmla="*/ 896471 h 1778598"/>
                    <a:gd name="connsiteX1" fmla="*/ 494852 w 2346960"/>
                    <a:gd name="connsiteY1" fmla="*/ 842682 h 1778598"/>
                    <a:gd name="connsiteX2" fmla="*/ 849854 w 2346960"/>
                    <a:gd name="connsiteY2" fmla="*/ 433892 h 1778598"/>
                    <a:gd name="connsiteX3" fmla="*/ 957431 w 2346960"/>
                    <a:gd name="connsiteY3" fmla="*/ 294042 h 1778598"/>
                    <a:gd name="connsiteX4" fmla="*/ 1011219 w 2346960"/>
                    <a:gd name="connsiteY4" fmla="*/ 3586 h 1778598"/>
                    <a:gd name="connsiteX5" fmla="*/ 1065007 w 2346960"/>
                    <a:gd name="connsiteY5" fmla="*/ 315558 h 1778598"/>
                    <a:gd name="connsiteX6" fmla="*/ 1355464 w 2346960"/>
                    <a:gd name="connsiteY6" fmla="*/ 337073 h 1778598"/>
                    <a:gd name="connsiteX7" fmla="*/ 1516828 w 2346960"/>
                    <a:gd name="connsiteY7" fmla="*/ 315558 h 1778598"/>
                    <a:gd name="connsiteX8" fmla="*/ 1667435 w 2346960"/>
                    <a:gd name="connsiteY8" fmla="*/ 121920 h 1778598"/>
                    <a:gd name="connsiteX9" fmla="*/ 1602890 w 2346960"/>
                    <a:gd name="connsiteY9" fmla="*/ 358588 h 1778598"/>
                    <a:gd name="connsiteX10" fmla="*/ 1839558 w 2346960"/>
                    <a:gd name="connsiteY10" fmla="*/ 541468 h 1778598"/>
                    <a:gd name="connsiteX11" fmla="*/ 2173045 w 2346960"/>
                    <a:gd name="connsiteY11" fmla="*/ 433892 h 1778598"/>
                    <a:gd name="connsiteX12" fmla="*/ 2011680 w 2346960"/>
                    <a:gd name="connsiteY12" fmla="*/ 573741 h 1778598"/>
                    <a:gd name="connsiteX13" fmla="*/ 2065468 w 2346960"/>
                    <a:gd name="connsiteY13" fmla="*/ 874955 h 1778598"/>
                    <a:gd name="connsiteX14" fmla="*/ 2334410 w 2346960"/>
                    <a:gd name="connsiteY14" fmla="*/ 1079351 h 1778598"/>
                    <a:gd name="connsiteX15" fmla="*/ 1990165 w 2346960"/>
                    <a:gd name="connsiteY15" fmla="*/ 982532 h 1778598"/>
                    <a:gd name="connsiteX16" fmla="*/ 1699708 w 2346960"/>
                    <a:gd name="connsiteY16" fmla="*/ 1316019 h 1778598"/>
                    <a:gd name="connsiteX17" fmla="*/ 1678193 w 2346960"/>
                    <a:gd name="connsiteY17" fmla="*/ 1649506 h 1778598"/>
                    <a:gd name="connsiteX18" fmla="*/ 1506071 w 2346960"/>
                    <a:gd name="connsiteY18" fmla="*/ 1219200 h 1778598"/>
                    <a:gd name="connsiteX19" fmla="*/ 1183341 w 2346960"/>
                    <a:gd name="connsiteY19" fmla="*/ 1326777 h 1778598"/>
                    <a:gd name="connsiteX20" fmla="*/ 1129553 w 2346960"/>
                    <a:gd name="connsiteY20" fmla="*/ 1778598 h 1778598"/>
                    <a:gd name="connsiteX21" fmla="*/ 1043492 w 2346960"/>
                    <a:gd name="connsiteY21" fmla="*/ 1369807 h 1778598"/>
                    <a:gd name="connsiteX22" fmla="*/ 451821 w 2346960"/>
                    <a:gd name="connsiteY22" fmla="*/ 950259 h 1778598"/>
                    <a:gd name="connsiteX23" fmla="*/ 0 w 2346960"/>
                    <a:gd name="connsiteY23" fmla="*/ 950259 h 1778598"/>
                    <a:gd name="connsiteX24" fmla="*/ 279699 w 2346960"/>
                    <a:gd name="connsiteY24" fmla="*/ 896471 h 1778598"/>
                    <a:gd name="connsiteX0" fmla="*/ 279699 w 2346960"/>
                    <a:gd name="connsiteY0" fmla="*/ 896471 h 1785770"/>
                    <a:gd name="connsiteX1" fmla="*/ 494852 w 2346960"/>
                    <a:gd name="connsiteY1" fmla="*/ 842682 h 1785770"/>
                    <a:gd name="connsiteX2" fmla="*/ 849854 w 2346960"/>
                    <a:gd name="connsiteY2" fmla="*/ 433892 h 1785770"/>
                    <a:gd name="connsiteX3" fmla="*/ 957431 w 2346960"/>
                    <a:gd name="connsiteY3" fmla="*/ 294042 h 1785770"/>
                    <a:gd name="connsiteX4" fmla="*/ 1011219 w 2346960"/>
                    <a:gd name="connsiteY4" fmla="*/ 3586 h 1785770"/>
                    <a:gd name="connsiteX5" fmla="*/ 1065007 w 2346960"/>
                    <a:gd name="connsiteY5" fmla="*/ 315558 h 1785770"/>
                    <a:gd name="connsiteX6" fmla="*/ 1355464 w 2346960"/>
                    <a:gd name="connsiteY6" fmla="*/ 337073 h 1785770"/>
                    <a:gd name="connsiteX7" fmla="*/ 1516828 w 2346960"/>
                    <a:gd name="connsiteY7" fmla="*/ 315558 h 1785770"/>
                    <a:gd name="connsiteX8" fmla="*/ 1667435 w 2346960"/>
                    <a:gd name="connsiteY8" fmla="*/ 121920 h 1785770"/>
                    <a:gd name="connsiteX9" fmla="*/ 1602890 w 2346960"/>
                    <a:gd name="connsiteY9" fmla="*/ 358588 h 1785770"/>
                    <a:gd name="connsiteX10" fmla="*/ 1839558 w 2346960"/>
                    <a:gd name="connsiteY10" fmla="*/ 541468 h 1785770"/>
                    <a:gd name="connsiteX11" fmla="*/ 2173045 w 2346960"/>
                    <a:gd name="connsiteY11" fmla="*/ 433892 h 1785770"/>
                    <a:gd name="connsiteX12" fmla="*/ 2011680 w 2346960"/>
                    <a:gd name="connsiteY12" fmla="*/ 573741 h 1785770"/>
                    <a:gd name="connsiteX13" fmla="*/ 2065468 w 2346960"/>
                    <a:gd name="connsiteY13" fmla="*/ 874955 h 1785770"/>
                    <a:gd name="connsiteX14" fmla="*/ 2334410 w 2346960"/>
                    <a:gd name="connsiteY14" fmla="*/ 1079351 h 1785770"/>
                    <a:gd name="connsiteX15" fmla="*/ 1990165 w 2346960"/>
                    <a:gd name="connsiteY15" fmla="*/ 982532 h 1785770"/>
                    <a:gd name="connsiteX16" fmla="*/ 1699708 w 2346960"/>
                    <a:gd name="connsiteY16" fmla="*/ 1316019 h 1785770"/>
                    <a:gd name="connsiteX17" fmla="*/ 1678193 w 2346960"/>
                    <a:gd name="connsiteY17" fmla="*/ 1649506 h 1785770"/>
                    <a:gd name="connsiteX18" fmla="*/ 1506071 w 2346960"/>
                    <a:gd name="connsiteY18" fmla="*/ 1219200 h 1785770"/>
                    <a:gd name="connsiteX19" fmla="*/ 1183341 w 2346960"/>
                    <a:gd name="connsiteY19" fmla="*/ 1326777 h 1785770"/>
                    <a:gd name="connsiteX20" fmla="*/ 1129553 w 2346960"/>
                    <a:gd name="connsiteY20" fmla="*/ 1778598 h 1785770"/>
                    <a:gd name="connsiteX21" fmla="*/ 1043492 w 2346960"/>
                    <a:gd name="connsiteY21" fmla="*/ 1369807 h 1785770"/>
                    <a:gd name="connsiteX22" fmla="*/ 451821 w 2346960"/>
                    <a:gd name="connsiteY22" fmla="*/ 950259 h 1785770"/>
                    <a:gd name="connsiteX23" fmla="*/ 0 w 2346960"/>
                    <a:gd name="connsiteY23" fmla="*/ 950259 h 1785770"/>
                    <a:gd name="connsiteX24" fmla="*/ 279699 w 2346960"/>
                    <a:gd name="connsiteY24" fmla="*/ 896471 h 1785770"/>
                    <a:gd name="connsiteX0" fmla="*/ 279699 w 2346960"/>
                    <a:gd name="connsiteY0" fmla="*/ 896471 h 1785770"/>
                    <a:gd name="connsiteX1" fmla="*/ 494852 w 2346960"/>
                    <a:gd name="connsiteY1" fmla="*/ 842682 h 1785770"/>
                    <a:gd name="connsiteX2" fmla="*/ 849854 w 2346960"/>
                    <a:gd name="connsiteY2" fmla="*/ 433892 h 1785770"/>
                    <a:gd name="connsiteX3" fmla="*/ 957431 w 2346960"/>
                    <a:gd name="connsiteY3" fmla="*/ 294042 h 1785770"/>
                    <a:gd name="connsiteX4" fmla="*/ 1011219 w 2346960"/>
                    <a:gd name="connsiteY4" fmla="*/ 3586 h 1785770"/>
                    <a:gd name="connsiteX5" fmla="*/ 1065007 w 2346960"/>
                    <a:gd name="connsiteY5" fmla="*/ 315558 h 1785770"/>
                    <a:gd name="connsiteX6" fmla="*/ 1355464 w 2346960"/>
                    <a:gd name="connsiteY6" fmla="*/ 337073 h 1785770"/>
                    <a:gd name="connsiteX7" fmla="*/ 1516828 w 2346960"/>
                    <a:gd name="connsiteY7" fmla="*/ 315558 h 1785770"/>
                    <a:gd name="connsiteX8" fmla="*/ 1667435 w 2346960"/>
                    <a:gd name="connsiteY8" fmla="*/ 121920 h 1785770"/>
                    <a:gd name="connsiteX9" fmla="*/ 1602890 w 2346960"/>
                    <a:gd name="connsiteY9" fmla="*/ 358588 h 1785770"/>
                    <a:gd name="connsiteX10" fmla="*/ 1839558 w 2346960"/>
                    <a:gd name="connsiteY10" fmla="*/ 541468 h 1785770"/>
                    <a:gd name="connsiteX11" fmla="*/ 2173045 w 2346960"/>
                    <a:gd name="connsiteY11" fmla="*/ 433892 h 1785770"/>
                    <a:gd name="connsiteX12" fmla="*/ 2011680 w 2346960"/>
                    <a:gd name="connsiteY12" fmla="*/ 573741 h 1785770"/>
                    <a:gd name="connsiteX13" fmla="*/ 2065468 w 2346960"/>
                    <a:gd name="connsiteY13" fmla="*/ 874955 h 1785770"/>
                    <a:gd name="connsiteX14" fmla="*/ 2334410 w 2346960"/>
                    <a:gd name="connsiteY14" fmla="*/ 1079351 h 1785770"/>
                    <a:gd name="connsiteX15" fmla="*/ 1990165 w 2346960"/>
                    <a:gd name="connsiteY15" fmla="*/ 982532 h 1785770"/>
                    <a:gd name="connsiteX16" fmla="*/ 1699708 w 2346960"/>
                    <a:gd name="connsiteY16" fmla="*/ 1316019 h 1785770"/>
                    <a:gd name="connsiteX17" fmla="*/ 1678193 w 2346960"/>
                    <a:gd name="connsiteY17" fmla="*/ 1649506 h 1785770"/>
                    <a:gd name="connsiteX18" fmla="*/ 1506071 w 2346960"/>
                    <a:gd name="connsiteY18" fmla="*/ 1219200 h 1785770"/>
                    <a:gd name="connsiteX19" fmla="*/ 1183341 w 2346960"/>
                    <a:gd name="connsiteY19" fmla="*/ 1326777 h 1785770"/>
                    <a:gd name="connsiteX20" fmla="*/ 1129553 w 2346960"/>
                    <a:gd name="connsiteY20" fmla="*/ 1778598 h 1785770"/>
                    <a:gd name="connsiteX21" fmla="*/ 1043492 w 2346960"/>
                    <a:gd name="connsiteY21" fmla="*/ 1369807 h 1785770"/>
                    <a:gd name="connsiteX22" fmla="*/ 451821 w 2346960"/>
                    <a:gd name="connsiteY22" fmla="*/ 950259 h 1785770"/>
                    <a:gd name="connsiteX23" fmla="*/ 0 w 2346960"/>
                    <a:gd name="connsiteY23" fmla="*/ 950259 h 1785770"/>
                    <a:gd name="connsiteX24" fmla="*/ 279699 w 2346960"/>
                    <a:gd name="connsiteY24" fmla="*/ 896471 h 1785770"/>
                    <a:gd name="connsiteX0" fmla="*/ 279699 w 2346960"/>
                    <a:gd name="connsiteY0" fmla="*/ 896471 h 1785770"/>
                    <a:gd name="connsiteX1" fmla="*/ 494852 w 2346960"/>
                    <a:gd name="connsiteY1" fmla="*/ 842682 h 1785770"/>
                    <a:gd name="connsiteX2" fmla="*/ 849854 w 2346960"/>
                    <a:gd name="connsiteY2" fmla="*/ 433892 h 1785770"/>
                    <a:gd name="connsiteX3" fmla="*/ 957431 w 2346960"/>
                    <a:gd name="connsiteY3" fmla="*/ 294042 h 1785770"/>
                    <a:gd name="connsiteX4" fmla="*/ 1011219 w 2346960"/>
                    <a:gd name="connsiteY4" fmla="*/ 3586 h 1785770"/>
                    <a:gd name="connsiteX5" fmla="*/ 1065007 w 2346960"/>
                    <a:gd name="connsiteY5" fmla="*/ 315558 h 1785770"/>
                    <a:gd name="connsiteX6" fmla="*/ 1355464 w 2346960"/>
                    <a:gd name="connsiteY6" fmla="*/ 337073 h 1785770"/>
                    <a:gd name="connsiteX7" fmla="*/ 1516828 w 2346960"/>
                    <a:gd name="connsiteY7" fmla="*/ 315558 h 1785770"/>
                    <a:gd name="connsiteX8" fmla="*/ 1667435 w 2346960"/>
                    <a:gd name="connsiteY8" fmla="*/ 121920 h 1785770"/>
                    <a:gd name="connsiteX9" fmla="*/ 1602890 w 2346960"/>
                    <a:gd name="connsiteY9" fmla="*/ 358588 h 1785770"/>
                    <a:gd name="connsiteX10" fmla="*/ 1839558 w 2346960"/>
                    <a:gd name="connsiteY10" fmla="*/ 541468 h 1785770"/>
                    <a:gd name="connsiteX11" fmla="*/ 2173045 w 2346960"/>
                    <a:gd name="connsiteY11" fmla="*/ 433892 h 1785770"/>
                    <a:gd name="connsiteX12" fmla="*/ 2011680 w 2346960"/>
                    <a:gd name="connsiteY12" fmla="*/ 573741 h 1785770"/>
                    <a:gd name="connsiteX13" fmla="*/ 2065468 w 2346960"/>
                    <a:gd name="connsiteY13" fmla="*/ 874955 h 1785770"/>
                    <a:gd name="connsiteX14" fmla="*/ 2334410 w 2346960"/>
                    <a:gd name="connsiteY14" fmla="*/ 1079351 h 1785770"/>
                    <a:gd name="connsiteX15" fmla="*/ 1990165 w 2346960"/>
                    <a:gd name="connsiteY15" fmla="*/ 982532 h 1785770"/>
                    <a:gd name="connsiteX16" fmla="*/ 1699708 w 2346960"/>
                    <a:gd name="connsiteY16" fmla="*/ 1316019 h 1785770"/>
                    <a:gd name="connsiteX17" fmla="*/ 1678193 w 2346960"/>
                    <a:gd name="connsiteY17" fmla="*/ 1649506 h 1785770"/>
                    <a:gd name="connsiteX18" fmla="*/ 1506071 w 2346960"/>
                    <a:gd name="connsiteY18" fmla="*/ 1219200 h 1785770"/>
                    <a:gd name="connsiteX19" fmla="*/ 1183341 w 2346960"/>
                    <a:gd name="connsiteY19" fmla="*/ 1326777 h 1785770"/>
                    <a:gd name="connsiteX20" fmla="*/ 1129553 w 2346960"/>
                    <a:gd name="connsiteY20" fmla="*/ 1778598 h 1785770"/>
                    <a:gd name="connsiteX21" fmla="*/ 1043492 w 2346960"/>
                    <a:gd name="connsiteY21" fmla="*/ 1369807 h 1785770"/>
                    <a:gd name="connsiteX22" fmla="*/ 451821 w 2346960"/>
                    <a:gd name="connsiteY22" fmla="*/ 950259 h 1785770"/>
                    <a:gd name="connsiteX23" fmla="*/ 0 w 2346960"/>
                    <a:gd name="connsiteY23" fmla="*/ 950259 h 1785770"/>
                    <a:gd name="connsiteX24" fmla="*/ 279699 w 2346960"/>
                    <a:gd name="connsiteY24" fmla="*/ 896471 h 1785770"/>
                    <a:gd name="connsiteX0" fmla="*/ 279699 w 2346960"/>
                    <a:gd name="connsiteY0" fmla="*/ 896471 h 1785770"/>
                    <a:gd name="connsiteX1" fmla="*/ 494852 w 2346960"/>
                    <a:gd name="connsiteY1" fmla="*/ 842682 h 1785770"/>
                    <a:gd name="connsiteX2" fmla="*/ 849854 w 2346960"/>
                    <a:gd name="connsiteY2" fmla="*/ 433892 h 1785770"/>
                    <a:gd name="connsiteX3" fmla="*/ 957431 w 2346960"/>
                    <a:gd name="connsiteY3" fmla="*/ 294042 h 1785770"/>
                    <a:gd name="connsiteX4" fmla="*/ 1011219 w 2346960"/>
                    <a:gd name="connsiteY4" fmla="*/ 3586 h 1785770"/>
                    <a:gd name="connsiteX5" fmla="*/ 1065007 w 2346960"/>
                    <a:gd name="connsiteY5" fmla="*/ 315558 h 1785770"/>
                    <a:gd name="connsiteX6" fmla="*/ 1355464 w 2346960"/>
                    <a:gd name="connsiteY6" fmla="*/ 337073 h 1785770"/>
                    <a:gd name="connsiteX7" fmla="*/ 1516828 w 2346960"/>
                    <a:gd name="connsiteY7" fmla="*/ 315558 h 1785770"/>
                    <a:gd name="connsiteX8" fmla="*/ 1667435 w 2346960"/>
                    <a:gd name="connsiteY8" fmla="*/ 121920 h 1785770"/>
                    <a:gd name="connsiteX9" fmla="*/ 1602890 w 2346960"/>
                    <a:gd name="connsiteY9" fmla="*/ 358588 h 1785770"/>
                    <a:gd name="connsiteX10" fmla="*/ 1839558 w 2346960"/>
                    <a:gd name="connsiteY10" fmla="*/ 541468 h 1785770"/>
                    <a:gd name="connsiteX11" fmla="*/ 2173045 w 2346960"/>
                    <a:gd name="connsiteY11" fmla="*/ 433892 h 1785770"/>
                    <a:gd name="connsiteX12" fmla="*/ 2011680 w 2346960"/>
                    <a:gd name="connsiteY12" fmla="*/ 573741 h 1785770"/>
                    <a:gd name="connsiteX13" fmla="*/ 2065468 w 2346960"/>
                    <a:gd name="connsiteY13" fmla="*/ 874955 h 1785770"/>
                    <a:gd name="connsiteX14" fmla="*/ 2334410 w 2346960"/>
                    <a:gd name="connsiteY14" fmla="*/ 1079351 h 1785770"/>
                    <a:gd name="connsiteX15" fmla="*/ 1990165 w 2346960"/>
                    <a:gd name="connsiteY15" fmla="*/ 982532 h 1785770"/>
                    <a:gd name="connsiteX16" fmla="*/ 1699708 w 2346960"/>
                    <a:gd name="connsiteY16" fmla="*/ 1316019 h 1785770"/>
                    <a:gd name="connsiteX17" fmla="*/ 1678193 w 2346960"/>
                    <a:gd name="connsiteY17" fmla="*/ 1649506 h 1785770"/>
                    <a:gd name="connsiteX18" fmla="*/ 1506071 w 2346960"/>
                    <a:gd name="connsiteY18" fmla="*/ 1219200 h 1785770"/>
                    <a:gd name="connsiteX19" fmla="*/ 1183341 w 2346960"/>
                    <a:gd name="connsiteY19" fmla="*/ 1326777 h 1785770"/>
                    <a:gd name="connsiteX20" fmla="*/ 1129553 w 2346960"/>
                    <a:gd name="connsiteY20" fmla="*/ 1778598 h 1785770"/>
                    <a:gd name="connsiteX21" fmla="*/ 1043492 w 2346960"/>
                    <a:gd name="connsiteY21" fmla="*/ 1369807 h 1785770"/>
                    <a:gd name="connsiteX22" fmla="*/ 696634 w 2346960"/>
                    <a:gd name="connsiteY22" fmla="*/ 1004842 h 1785770"/>
                    <a:gd name="connsiteX23" fmla="*/ 0 w 2346960"/>
                    <a:gd name="connsiteY23" fmla="*/ 950259 h 1785770"/>
                    <a:gd name="connsiteX24" fmla="*/ 279699 w 2346960"/>
                    <a:gd name="connsiteY24" fmla="*/ 896471 h 1785770"/>
                    <a:gd name="connsiteX0" fmla="*/ 279699 w 2346960"/>
                    <a:gd name="connsiteY0" fmla="*/ 896471 h 1785770"/>
                    <a:gd name="connsiteX1" fmla="*/ 624626 w 2346960"/>
                    <a:gd name="connsiteY1" fmla="*/ 716810 h 1785770"/>
                    <a:gd name="connsiteX2" fmla="*/ 849854 w 2346960"/>
                    <a:gd name="connsiteY2" fmla="*/ 433892 h 1785770"/>
                    <a:gd name="connsiteX3" fmla="*/ 957431 w 2346960"/>
                    <a:gd name="connsiteY3" fmla="*/ 294042 h 1785770"/>
                    <a:gd name="connsiteX4" fmla="*/ 1011219 w 2346960"/>
                    <a:gd name="connsiteY4" fmla="*/ 3586 h 1785770"/>
                    <a:gd name="connsiteX5" fmla="*/ 1065007 w 2346960"/>
                    <a:gd name="connsiteY5" fmla="*/ 315558 h 1785770"/>
                    <a:gd name="connsiteX6" fmla="*/ 1355464 w 2346960"/>
                    <a:gd name="connsiteY6" fmla="*/ 337073 h 1785770"/>
                    <a:gd name="connsiteX7" fmla="*/ 1516828 w 2346960"/>
                    <a:gd name="connsiteY7" fmla="*/ 315558 h 1785770"/>
                    <a:gd name="connsiteX8" fmla="*/ 1667435 w 2346960"/>
                    <a:gd name="connsiteY8" fmla="*/ 121920 h 1785770"/>
                    <a:gd name="connsiteX9" fmla="*/ 1602890 w 2346960"/>
                    <a:gd name="connsiteY9" fmla="*/ 358588 h 1785770"/>
                    <a:gd name="connsiteX10" fmla="*/ 1839558 w 2346960"/>
                    <a:gd name="connsiteY10" fmla="*/ 541468 h 1785770"/>
                    <a:gd name="connsiteX11" fmla="*/ 2173045 w 2346960"/>
                    <a:gd name="connsiteY11" fmla="*/ 433892 h 1785770"/>
                    <a:gd name="connsiteX12" fmla="*/ 2011680 w 2346960"/>
                    <a:gd name="connsiteY12" fmla="*/ 573741 h 1785770"/>
                    <a:gd name="connsiteX13" fmla="*/ 2065468 w 2346960"/>
                    <a:gd name="connsiteY13" fmla="*/ 874955 h 1785770"/>
                    <a:gd name="connsiteX14" fmla="*/ 2334410 w 2346960"/>
                    <a:gd name="connsiteY14" fmla="*/ 1079351 h 1785770"/>
                    <a:gd name="connsiteX15" fmla="*/ 1990165 w 2346960"/>
                    <a:gd name="connsiteY15" fmla="*/ 982532 h 1785770"/>
                    <a:gd name="connsiteX16" fmla="*/ 1699708 w 2346960"/>
                    <a:gd name="connsiteY16" fmla="*/ 1316019 h 1785770"/>
                    <a:gd name="connsiteX17" fmla="*/ 1678193 w 2346960"/>
                    <a:gd name="connsiteY17" fmla="*/ 1649506 h 1785770"/>
                    <a:gd name="connsiteX18" fmla="*/ 1506071 w 2346960"/>
                    <a:gd name="connsiteY18" fmla="*/ 1219200 h 1785770"/>
                    <a:gd name="connsiteX19" fmla="*/ 1183341 w 2346960"/>
                    <a:gd name="connsiteY19" fmla="*/ 1326777 h 1785770"/>
                    <a:gd name="connsiteX20" fmla="*/ 1129553 w 2346960"/>
                    <a:gd name="connsiteY20" fmla="*/ 1778598 h 1785770"/>
                    <a:gd name="connsiteX21" fmla="*/ 1043492 w 2346960"/>
                    <a:gd name="connsiteY21" fmla="*/ 1369807 h 1785770"/>
                    <a:gd name="connsiteX22" fmla="*/ 696634 w 2346960"/>
                    <a:gd name="connsiteY22" fmla="*/ 1004842 h 1785770"/>
                    <a:gd name="connsiteX23" fmla="*/ 0 w 2346960"/>
                    <a:gd name="connsiteY23" fmla="*/ 950259 h 1785770"/>
                    <a:gd name="connsiteX24" fmla="*/ 279699 w 2346960"/>
                    <a:gd name="connsiteY24" fmla="*/ 896471 h 1785770"/>
                    <a:gd name="connsiteX0" fmla="*/ 349188 w 2416449"/>
                    <a:gd name="connsiteY0" fmla="*/ 896471 h 1785770"/>
                    <a:gd name="connsiteX1" fmla="*/ 694115 w 2416449"/>
                    <a:gd name="connsiteY1" fmla="*/ 716810 h 1785770"/>
                    <a:gd name="connsiteX2" fmla="*/ 919343 w 2416449"/>
                    <a:gd name="connsiteY2" fmla="*/ 433892 h 1785770"/>
                    <a:gd name="connsiteX3" fmla="*/ 1026920 w 2416449"/>
                    <a:gd name="connsiteY3" fmla="*/ 294042 h 1785770"/>
                    <a:gd name="connsiteX4" fmla="*/ 1080708 w 2416449"/>
                    <a:gd name="connsiteY4" fmla="*/ 3586 h 1785770"/>
                    <a:gd name="connsiteX5" fmla="*/ 1134496 w 2416449"/>
                    <a:gd name="connsiteY5" fmla="*/ 315558 h 1785770"/>
                    <a:gd name="connsiteX6" fmla="*/ 1424953 w 2416449"/>
                    <a:gd name="connsiteY6" fmla="*/ 337073 h 1785770"/>
                    <a:gd name="connsiteX7" fmla="*/ 1586317 w 2416449"/>
                    <a:gd name="connsiteY7" fmla="*/ 315558 h 1785770"/>
                    <a:gd name="connsiteX8" fmla="*/ 1736924 w 2416449"/>
                    <a:gd name="connsiteY8" fmla="*/ 121920 h 1785770"/>
                    <a:gd name="connsiteX9" fmla="*/ 1672379 w 2416449"/>
                    <a:gd name="connsiteY9" fmla="*/ 358588 h 1785770"/>
                    <a:gd name="connsiteX10" fmla="*/ 1909047 w 2416449"/>
                    <a:gd name="connsiteY10" fmla="*/ 541468 h 1785770"/>
                    <a:gd name="connsiteX11" fmla="*/ 2242534 w 2416449"/>
                    <a:gd name="connsiteY11" fmla="*/ 433892 h 1785770"/>
                    <a:gd name="connsiteX12" fmla="*/ 2081169 w 2416449"/>
                    <a:gd name="connsiteY12" fmla="*/ 573741 h 1785770"/>
                    <a:gd name="connsiteX13" fmla="*/ 2134957 w 2416449"/>
                    <a:gd name="connsiteY13" fmla="*/ 874955 h 1785770"/>
                    <a:gd name="connsiteX14" fmla="*/ 2403899 w 2416449"/>
                    <a:gd name="connsiteY14" fmla="*/ 1079351 h 1785770"/>
                    <a:gd name="connsiteX15" fmla="*/ 2059654 w 2416449"/>
                    <a:gd name="connsiteY15" fmla="*/ 982532 h 1785770"/>
                    <a:gd name="connsiteX16" fmla="*/ 1769197 w 2416449"/>
                    <a:gd name="connsiteY16" fmla="*/ 1316019 h 1785770"/>
                    <a:gd name="connsiteX17" fmla="*/ 1747682 w 2416449"/>
                    <a:gd name="connsiteY17" fmla="*/ 1649506 h 1785770"/>
                    <a:gd name="connsiteX18" fmla="*/ 1575560 w 2416449"/>
                    <a:gd name="connsiteY18" fmla="*/ 1219200 h 1785770"/>
                    <a:gd name="connsiteX19" fmla="*/ 1252830 w 2416449"/>
                    <a:gd name="connsiteY19" fmla="*/ 1326777 h 1785770"/>
                    <a:gd name="connsiteX20" fmla="*/ 1199042 w 2416449"/>
                    <a:gd name="connsiteY20" fmla="*/ 1778598 h 1785770"/>
                    <a:gd name="connsiteX21" fmla="*/ 1112981 w 2416449"/>
                    <a:gd name="connsiteY21" fmla="*/ 1369807 h 1785770"/>
                    <a:gd name="connsiteX22" fmla="*/ 766123 w 2416449"/>
                    <a:gd name="connsiteY22" fmla="*/ 1004842 h 1785770"/>
                    <a:gd name="connsiteX23" fmla="*/ 69489 w 2416449"/>
                    <a:gd name="connsiteY23" fmla="*/ 950259 h 1785770"/>
                    <a:gd name="connsiteX24" fmla="*/ 349188 w 2416449"/>
                    <a:gd name="connsiteY24" fmla="*/ 896471 h 1785770"/>
                    <a:gd name="connsiteX0" fmla="*/ 349188 w 2416449"/>
                    <a:gd name="connsiteY0" fmla="*/ 896471 h 1785770"/>
                    <a:gd name="connsiteX1" fmla="*/ 694115 w 2416449"/>
                    <a:gd name="connsiteY1" fmla="*/ 716810 h 1785770"/>
                    <a:gd name="connsiteX2" fmla="*/ 919343 w 2416449"/>
                    <a:gd name="connsiteY2" fmla="*/ 433892 h 1785770"/>
                    <a:gd name="connsiteX3" fmla="*/ 1026920 w 2416449"/>
                    <a:gd name="connsiteY3" fmla="*/ 294042 h 1785770"/>
                    <a:gd name="connsiteX4" fmla="*/ 1080708 w 2416449"/>
                    <a:gd name="connsiteY4" fmla="*/ 3586 h 1785770"/>
                    <a:gd name="connsiteX5" fmla="*/ 1134496 w 2416449"/>
                    <a:gd name="connsiteY5" fmla="*/ 315558 h 1785770"/>
                    <a:gd name="connsiteX6" fmla="*/ 1424953 w 2416449"/>
                    <a:gd name="connsiteY6" fmla="*/ 337073 h 1785770"/>
                    <a:gd name="connsiteX7" fmla="*/ 1586317 w 2416449"/>
                    <a:gd name="connsiteY7" fmla="*/ 315558 h 1785770"/>
                    <a:gd name="connsiteX8" fmla="*/ 1736924 w 2416449"/>
                    <a:gd name="connsiteY8" fmla="*/ 121920 h 1785770"/>
                    <a:gd name="connsiteX9" fmla="*/ 1672379 w 2416449"/>
                    <a:gd name="connsiteY9" fmla="*/ 358588 h 1785770"/>
                    <a:gd name="connsiteX10" fmla="*/ 1909047 w 2416449"/>
                    <a:gd name="connsiteY10" fmla="*/ 541468 h 1785770"/>
                    <a:gd name="connsiteX11" fmla="*/ 2242534 w 2416449"/>
                    <a:gd name="connsiteY11" fmla="*/ 433892 h 1785770"/>
                    <a:gd name="connsiteX12" fmla="*/ 2081169 w 2416449"/>
                    <a:gd name="connsiteY12" fmla="*/ 573741 h 1785770"/>
                    <a:gd name="connsiteX13" fmla="*/ 2134957 w 2416449"/>
                    <a:gd name="connsiteY13" fmla="*/ 874955 h 1785770"/>
                    <a:gd name="connsiteX14" fmla="*/ 2403899 w 2416449"/>
                    <a:gd name="connsiteY14" fmla="*/ 1079351 h 1785770"/>
                    <a:gd name="connsiteX15" fmla="*/ 2059654 w 2416449"/>
                    <a:gd name="connsiteY15" fmla="*/ 982532 h 1785770"/>
                    <a:gd name="connsiteX16" fmla="*/ 1769197 w 2416449"/>
                    <a:gd name="connsiteY16" fmla="*/ 1316019 h 1785770"/>
                    <a:gd name="connsiteX17" fmla="*/ 1747682 w 2416449"/>
                    <a:gd name="connsiteY17" fmla="*/ 1649506 h 1785770"/>
                    <a:gd name="connsiteX18" fmla="*/ 1575560 w 2416449"/>
                    <a:gd name="connsiteY18" fmla="*/ 1219200 h 1785770"/>
                    <a:gd name="connsiteX19" fmla="*/ 1252830 w 2416449"/>
                    <a:gd name="connsiteY19" fmla="*/ 1326777 h 1785770"/>
                    <a:gd name="connsiteX20" fmla="*/ 1199042 w 2416449"/>
                    <a:gd name="connsiteY20" fmla="*/ 1778598 h 1785770"/>
                    <a:gd name="connsiteX21" fmla="*/ 1112981 w 2416449"/>
                    <a:gd name="connsiteY21" fmla="*/ 1369807 h 1785770"/>
                    <a:gd name="connsiteX22" fmla="*/ 766123 w 2416449"/>
                    <a:gd name="connsiteY22" fmla="*/ 1004842 h 1785770"/>
                    <a:gd name="connsiteX23" fmla="*/ 69489 w 2416449"/>
                    <a:gd name="connsiteY23" fmla="*/ 950259 h 1785770"/>
                    <a:gd name="connsiteX24" fmla="*/ 349188 w 2416449"/>
                    <a:gd name="connsiteY24" fmla="*/ 896471 h 1785770"/>
                    <a:gd name="connsiteX0" fmla="*/ 349188 w 2416449"/>
                    <a:gd name="connsiteY0" fmla="*/ 896471 h 1785770"/>
                    <a:gd name="connsiteX1" fmla="*/ 694115 w 2416449"/>
                    <a:gd name="connsiteY1" fmla="*/ 716810 h 1785770"/>
                    <a:gd name="connsiteX2" fmla="*/ 919343 w 2416449"/>
                    <a:gd name="connsiteY2" fmla="*/ 433892 h 1785770"/>
                    <a:gd name="connsiteX3" fmla="*/ 1026920 w 2416449"/>
                    <a:gd name="connsiteY3" fmla="*/ 294042 h 1785770"/>
                    <a:gd name="connsiteX4" fmla="*/ 1080708 w 2416449"/>
                    <a:gd name="connsiteY4" fmla="*/ 3586 h 1785770"/>
                    <a:gd name="connsiteX5" fmla="*/ 1134496 w 2416449"/>
                    <a:gd name="connsiteY5" fmla="*/ 315558 h 1785770"/>
                    <a:gd name="connsiteX6" fmla="*/ 1424953 w 2416449"/>
                    <a:gd name="connsiteY6" fmla="*/ 337073 h 1785770"/>
                    <a:gd name="connsiteX7" fmla="*/ 1586317 w 2416449"/>
                    <a:gd name="connsiteY7" fmla="*/ 315558 h 1785770"/>
                    <a:gd name="connsiteX8" fmla="*/ 1736924 w 2416449"/>
                    <a:gd name="connsiteY8" fmla="*/ 121920 h 1785770"/>
                    <a:gd name="connsiteX9" fmla="*/ 1672379 w 2416449"/>
                    <a:gd name="connsiteY9" fmla="*/ 358588 h 1785770"/>
                    <a:gd name="connsiteX10" fmla="*/ 1909047 w 2416449"/>
                    <a:gd name="connsiteY10" fmla="*/ 541468 h 1785770"/>
                    <a:gd name="connsiteX11" fmla="*/ 2242534 w 2416449"/>
                    <a:gd name="connsiteY11" fmla="*/ 433892 h 1785770"/>
                    <a:gd name="connsiteX12" fmla="*/ 2081169 w 2416449"/>
                    <a:gd name="connsiteY12" fmla="*/ 573741 h 1785770"/>
                    <a:gd name="connsiteX13" fmla="*/ 2134957 w 2416449"/>
                    <a:gd name="connsiteY13" fmla="*/ 874955 h 1785770"/>
                    <a:gd name="connsiteX14" fmla="*/ 2403899 w 2416449"/>
                    <a:gd name="connsiteY14" fmla="*/ 1079351 h 1785770"/>
                    <a:gd name="connsiteX15" fmla="*/ 2059654 w 2416449"/>
                    <a:gd name="connsiteY15" fmla="*/ 982532 h 1785770"/>
                    <a:gd name="connsiteX16" fmla="*/ 1769197 w 2416449"/>
                    <a:gd name="connsiteY16" fmla="*/ 1316019 h 1785770"/>
                    <a:gd name="connsiteX17" fmla="*/ 1747682 w 2416449"/>
                    <a:gd name="connsiteY17" fmla="*/ 1649506 h 1785770"/>
                    <a:gd name="connsiteX18" fmla="*/ 1575560 w 2416449"/>
                    <a:gd name="connsiteY18" fmla="*/ 1219200 h 1785770"/>
                    <a:gd name="connsiteX19" fmla="*/ 1252830 w 2416449"/>
                    <a:gd name="connsiteY19" fmla="*/ 1326777 h 1785770"/>
                    <a:gd name="connsiteX20" fmla="*/ 1199042 w 2416449"/>
                    <a:gd name="connsiteY20" fmla="*/ 1778598 h 1785770"/>
                    <a:gd name="connsiteX21" fmla="*/ 1112981 w 2416449"/>
                    <a:gd name="connsiteY21" fmla="*/ 1369807 h 1785770"/>
                    <a:gd name="connsiteX22" fmla="*/ 766123 w 2416449"/>
                    <a:gd name="connsiteY22" fmla="*/ 1004842 h 1785770"/>
                    <a:gd name="connsiteX23" fmla="*/ 69489 w 2416449"/>
                    <a:gd name="connsiteY23" fmla="*/ 950259 h 1785770"/>
                    <a:gd name="connsiteX24" fmla="*/ 349188 w 2416449"/>
                    <a:gd name="connsiteY24" fmla="*/ 896471 h 1785770"/>
                    <a:gd name="connsiteX0" fmla="*/ 349188 w 2416449"/>
                    <a:gd name="connsiteY0" fmla="*/ 1191359 h 2080658"/>
                    <a:gd name="connsiteX1" fmla="*/ 694115 w 2416449"/>
                    <a:gd name="connsiteY1" fmla="*/ 1011698 h 2080658"/>
                    <a:gd name="connsiteX2" fmla="*/ 919343 w 2416449"/>
                    <a:gd name="connsiteY2" fmla="*/ 728780 h 2080658"/>
                    <a:gd name="connsiteX3" fmla="*/ 1026920 w 2416449"/>
                    <a:gd name="connsiteY3" fmla="*/ 588930 h 2080658"/>
                    <a:gd name="connsiteX4" fmla="*/ 1054156 w 2416449"/>
                    <a:gd name="connsiteY4" fmla="*/ 3586 h 2080658"/>
                    <a:gd name="connsiteX5" fmla="*/ 1134496 w 2416449"/>
                    <a:gd name="connsiteY5" fmla="*/ 610446 h 2080658"/>
                    <a:gd name="connsiteX6" fmla="*/ 1424953 w 2416449"/>
                    <a:gd name="connsiteY6" fmla="*/ 631961 h 2080658"/>
                    <a:gd name="connsiteX7" fmla="*/ 1586317 w 2416449"/>
                    <a:gd name="connsiteY7" fmla="*/ 610446 h 2080658"/>
                    <a:gd name="connsiteX8" fmla="*/ 1736924 w 2416449"/>
                    <a:gd name="connsiteY8" fmla="*/ 416808 h 2080658"/>
                    <a:gd name="connsiteX9" fmla="*/ 1672379 w 2416449"/>
                    <a:gd name="connsiteY9" fmla="*/ 653476 h 2080658"/>
                    <a:gd name="connsiteX10" fmla="*/ 1909047 w 2416449"/>
                    <a:gd name="connsiteY10" fmla="*/ 836356 h 2080658"/>
                    <a:gd name="connsiteX11" fmla="*/ 2242534 w 2416449"/>
                    <a:gd name="connsiteY11" fmla="*/ 728780 h 2080658"/>
                    <a:gd name="connsiteX12" fmla="*/ 2081169 w 2416449"/>
                    <a:gd name="connsiteY12" fmla="*/ 868629 h 2080658"/>
                    <a:gd name="connsiteX13" fmla="*/ 2134957 w 2416449"/>
                    <a:gd name="connsiteY13" fmla="*/ 1169843 h 2080658"/>
                    <a:gd name="connsiteX14" fmla="*/ 2403899 w 2416449"/>
                    <a:gd name="connsiteY14" fmla="*/ 1374239 h 2080658"/>
                    <a:gd name="connsiteX15" fmla="*/ 2059654 w 2416449"/>
                    <a:gd name="connsiteY15" fmla="*/ 1277420 h 2080658"/>
                    <a:gd name="connsiteX16" fmla="*/ 1769197 w 2416449"/>
                    <a:gd name="connsiteY16" fmla="*/ 1610907 h 2080658"/>
                    <a:gd name="connsiteX17" fmla="*/ 1747682 w 2416449"/>
                    <a:gd name="connsiteY17" fmla="*/ 1944394 h 2080658"/>
                    <a:gd name="connsiteX18" fmla="*/ 1575560 w 2416449"/>
                    <a:gd name="connsiteY18" fmla="*/ 1514088 h 2080658"/>
                    <a:gd name="connsiteX19" fmla="*/ 1252830 w 2416449"/>
                    <a:gd name="connsiteY19" fmla="*/ 1621665 h 2080658"/>
                    <a:gd name="connsiteX20" fmla="*/ 1199042 w 2416449"/>
                    <a:gd name="connsiteY20" fmla="*/ 2073486 h 2080658"/>
                    <a:gd name="connsiteX21" fmla="*/ 1112981 w 2416449"/>
                    <a:gd name="connsiteY21" fmla="*/ 1664695 h 2080658"/>
                    <a:gd name="connsiteX22" fmla="*/ 766123 w 2416449"/>
                    <a:gd name="connsiteY22" fmla="*/ 1299730 h 2080658"/>
                    <a:gd name="connsiteX23" fmla="*/ 69489 w 2416449"/>
                    <a:gd name="connsiteY23" fmla="*/ 1245147 h 2080658"/>
                    <a:gd name="connsiteX24" fmla="*/ 349188 w 2416449"/>
                    <a:gd name="connsiteY24" fmla="*/ 1191359 h 2080658"/>
                    <a:gd name="connsiteX0" fmla="*/ 349188 w 2416449"/>
                    <a:gd name="connsiteY0" fmla="*/ 1191359 h 2080658"/>
                    <a:gd name="connsiteX1" fmla="*/ 694115 w 2416449"/>
                    <a:gd name="connsiteY1" fmla="*/ 1011698 h 2080658"/>
                    <a:gd name="connsiteX2" fmla="*/ 919343 w 2416449"/>
                    <a:gd name="connsiteY2" fmla="*/ 728780 h 2080658"/>
                    <a:gd name="connsiteX3" fmla="*/ 1026920 w 2416449"/>
                    <a:gd name="connsiteY3" fmla="*/ 588930 h 2080658"/>
                    <a:gd name="connsiteX4" fmla="*/ 1054156 w 2416449"/>
                    <a:gd name="connsiteY4" fmla="*/ 3586 h 2080658"/>
                    <a:gd name="connsiteX5" fmla="*/ 1134496 w 2416449"/>
                    <a:gd name="connsiteY5" fmla="*/ 610446 h 2080658"/>
                    <a:gd name="connsiteX6" fmla="*/ 1586317 w 2416449"/>
                    <a:gd name="connsiteY6" fmla="*/ 610446 h 2080658"/>
                    <a:gd name="connsiteX7" fmla="*/ 1736924 w 2416449"/>
                    <a:gd name="connsiteY7" fmla="*/ 416808 h 2080658"/>
                    <a:gd name="connsiteX8" fmla="*/ 1672379 w 2416449"/>
                    <a:gd name="connsiteY8" fmla="*/ 653476 h 2080658"/>
                    <a:gd name="connsiteX9" fmla="*/ 1909047 w 2416449"/>
                    <a:gd name="connsiteY9" fmla="*/ 836356 h 2080658"/>
                    <a:gd name="connsiteX10" fmla="*/ 2242534 w 2416449"/>
                    <a:gd name="connsiteY10" fmla="*/ 728780 h 2080658"/>
                    <a:gd name="connsiteX11" fmla="*/ 2081169 w 2416449"/>
                    <a:gd name="connsiteY11" fmla="*/ 868629 h 2080658"/>
                    <a:gd name="connsiteX12" fmla="*/ 2134957 w 2416449"/>
                    <a:gd name="connsiteY12" fmla="*/ 1169843 h 2080658"/>
                    <a:gd name="connsiteX13" fmla="*/ 2403899 w 2416449"/>
                    <a:gd name="connsiteY13" fmla="*/ 1374239 h 2080658"/>
                    <a:gd name="connsiteX14" fmla="*/ 2059654 w 2416449"/>
                    <a:gd name="connsiteY14" fmla="*/ 1277420 h 2080658"/>
                    <a:gd name="connsiteX15" fmla="*/ 1769197 w 2416449"/>
                    <a:gd name="connsiteY15" fmla="*/ 1610907 h 2080658"/>
                    <a:gd name="connsiteX16" fmla="*/ 1747682 w 2416449"/>
                    <a:gd name="connsiteY16" fmla="*/ 1944394 h 2080658"/>
                    <a:gd name="connsiteX17" fmla="*/ 1575560 w 2416449"/>
                    <a:gd name="connsiteY17" fmla="*/ 1514088 h 2080658"/>
                    <a:gd name="connsiteX18" fmla="*/ 1252830 w 2416449"/>
                    <a:gd name="connsiteY18" fmla="*/ 1621665 h 2080658"/>
                    <a:gd name="connsiteX19" fmla="*/ 1199042 w 2416449"/>
                    <a:gd name="connsiteY19" fmla="*/ 2073486 h 2080658"/>
                    <a:gd name="connsiteX20" fmla="*/ 1112981 w 2416449"/>
                    <a:gd name="connsiteY20" fmla="*/ 1664695 h 2080658"/>
                    <a:gd name="connsiteX21" fmla="*/ 766123 w 2416449"/>
                    <a:gd name="connsiteY21" fmla="*/ 1299730 h 2080658"/>
                    <a:gd name="connsiteX22" fmla="*/ 69489 w 2416449"/>
                    <a:gd name="connsiteY22" fmla="*/ 1245147 h 2080658"/>
                    <a:gd name="connsiteX23" fmla="*/ 349188 w 2416449"/>
                    <a:gd name="connsiteY23" fmla="*/ 1191359 h 2080658"/>
                    <a:gd name="connsiteX0" fmla="*/ 349188 w 2416449"/>
                    <a:gd name="connsiteY0" fmla="*/ 1191359 h 2080658"/>
                    <a:gd name="connsiteX1" fmla="*/ 694115 w 2416449"/>
                    <a:gd name="connsiteY1" fmla="*/ 1011698 h 2080658"/>
                    <a:gd name="connsiteX2" fmla="*/ 1026920 w 2416449"/>
                    <a:gd name="connsiteY2" fmla="*/ 588930 h 2080658"/>
                    <a:gd name="connsiteX3" fmla="*/ 1054156 w 2416449"/>
                    <a:gd name="connsiteY3" fmla="*/ 3586 h 2080658"/>
                    <a:gd name="connsiteX4" fmla="*/ 1134496 w 2416449"/>
                    <a:gd name="connsiteY4" fmla="*/ 610446 h 2080658"/>
                    <a:gd name="connsiteX5" fmla="*/ 1586317 w 2416449"/>
                    <a:gd name="connsiteY5" fmla="*/ 610446 h 2080658"/>
                    <a:gd name="connsiteX6" fmla="*/ 1736924 w 2416449"/>
                    <a:gd name="connsiteY6" fmla="*/ 416808 h 2080658"/>
                    <a:gd name="connsiteX7" fmla="*/ 1672379 w 2416449"/>
                    <a:gd name="connsiteY7" fmla="*/ 653476 h 2080658"/>
                    <a:gd name="connsiteX8" fmla="*/ 1909047 w 2416449"/>
                    <a:gd name="connsiteY8" fmla="*/ 836356 h 2080658"/>
                    <a:gd name="connsiteX9" fmla="*/ 2242534 w 2416449"/>
                    <a:gd name="connsiteY9" fmla="*/ 728780 h 2080658"/>
                    <a:gd name="connsiteX10" fmla="*/ 2081169 w 2416449"/>
                    <a:gd name="connsiteY10" fmla="*/ 868629 h 2080658"/>
                    <a:gd name="connsiteX11" fmla="*/ 2134957 w 2416449"/>
                    <a:gd name="connsiteY11" fmla="*/ 1169843 h 2080658"/>
                    <a:gd name="connsiteX12" fmla="*/ 2403899 w 2416449"/>
                    <a:gd name="connsiteY12" fmla="*/ 1374239 h 2080658"/>
                    <a:gd name="connsiteX13" fmla="*/ 2059654 w 2416449"/>
                    <a:gd name="connsiteY13" fmla="*/ 1277420 h 2080658"/>
                    <a:gd name="connsiteX14" fmla="*/ 1769197 w 2416449"/>
                    <a:gd name="connsiteY14" fmla="*/ 1610907 h 2080658"/>
                    <a:gd name="connsiteX15" fmla="*/ 1747682 w 2416449"/>
                    <a:gd name="connsiteY15" fmla="*/ 1944394 h 2080658"/>
                    <a:gd name="connsiteX16" fmla="*/ 1575560 w 2416449"/>
                    <a:gd name="connsiteY16" fmla="*/ 1514088 h 2080658"/>
                    <a:gd name="connsiteX17" fmla="*/ 1252830 w 2416449"/>
                    <a:gd name="connsiteY17" fmla="*/ 1621665 h 2080658"/>
                    <a:gd name="connsiteX18" fmla="*/ 1199042 w 2416449"/>
                    <a:gd name="connsiteY18" fmla="*/ 2073486 h 2080658"/>
                    <a:gd name="connsiteX19" fmla="*/ 1112981 w 2416449"/>
                    <a:gd name="connsiteY19" fmla="*/ 1664695 h 2080658"/>
                    <a:gd name="connsiteX20" fmla="*/ 766123 w 2416449"/>
                    <a:gd name="connsiteY20" fmla="*/ 1299730 h 2080658"/>
                    <a:gd name="connsiteX21" fmla="*/ 69489 w 2416449"/>
                    <a:gd name="connsiteY21" fmla="*/ 1245147 h 2080658"/>
                    <a:gd name="connsiteX22" fmla="*/ 349188 w 2416449"/>
                    <a:gd name="connsiteY22" fmla="*/ 1191359 h 2080658"/>
                    <a:gd name="connsiteX0" fmla="*/ 349188 w 2416449"/>
                    <a:gd name="connsiteY0" fmla="*/ 1194642 h 2083941"/>
                    <a:gd name="connsiteX1" fmla="*/ 694115 w 2416449"/>
                    <a:gd name="connsiteY1" fmla="*/ 1014981 h 2083941"/>
                    <a:gd name="connsiteX2" fmla="*/ 910140 w 2416449"/>
                    <a:gd name="connsiteY2" fmla="*/ 654941 h 2083941"/>
                    <a:gd name="connsiteX3" fmla="*/ 1054156 w 2416449"/>
                    <a:gd name="connsiteY3" fmla="*/ 6869 h 2083941"/>
                    <a:gd name="connsiteX4" fmla="*/ 1134496 w 2416449"/>
                    <a:gd name="connsiteY4" fmla="*/ 613729 h 2083941"/>
                    <a:gd name="connsiteX5" fmla="*/ 1586317 w 2416449"/>
                    <a:gd name="connsiteY5" fmla="*/ 613729 h 2083941"/>
                    <a:gd name="connsiteX6" fmla="*/ 1736924 w 2416449"/>
                    <a:gd name="connsiteY6" fmla="*/ 420091 h 2083941"/>
                    <a:gd name="connsiteX7" fmla="*/ 1672379 w 2416449"/>
                    <a:gd name="connsiteY7" fmla="*/ 656759 h 2083941"/>
                    <a:gd name="connsiteX8" fmla="*/ 1909047 w 2416449"/>
                    <a:gd name="connsiteY8" fmla="*/ 839639 h 2083941"/>
                    <a:gd name="connsiteX9" fmla="*/ 2242534 w 2416449"/>
                    <a:gd name="connsiteY9" fmla="*/ 732063 h 2083941"/>
                    <a:gd name="connsiteX10" fmla="*/ 2081169 w 2416449"/>
                    <a:gd name="connsiteY10" fmla="*/ 871912 h 2083941"/>
                    <a:gd name="connsiteX11" fmla="*/ 2134957 w 2416449"/>
                    <a:gd name="connsiteY11" fmla="*/ 1173126 h 2083941"/>
                    <a:gd name="connsiteX12" fmla="*/ 2403899 w 2416449"/>
                    <a:gd name="connsiteY12" fmla="*/ 1377522 h 2083941"/>
                    <a:gd name="connsiteX13" fmla="*/ 2059654 w 2416449"/>
                    <a:gd name="connsiteY13" fmla="*/ 1280703 h 2083941"/>
                    <a:gd name="connsiteX14" fmla="*/ 1769197 w 2416449"/>
                    <a:gd name="connsiteY14" fmla="*/ 1614190 h 2083941"/>
                    <a:gd name="connsiteX15" fmla="*/ 1747682 w 2416449"/>
                    <a:gd name="connsiteY15" fmla="*/ 1947677 h 2083941"/>
                    <a:gd name="connsiteX16" fmla="*/ 1575560 w 2416449"/>
                    <a:gd name="connsiteY16" fmla="*/ 1517371 h 2083941"/>
                    <a:gd name="connsiteX17" fmla="*/ 1252830 w 2416449"/>
                    <a:gd name="connsiteY17" fmla="*/ 1624948 h 2083941"/>
                    <a:gd name="connsiteX18" fmla="*/ 1199042 w 2416449"/>
                    <a:gd name="connsiteY18" fmla="*/ 2076769 h 2083941"/>
                    <a:gd name="connsiteX19" fmla="*/ 1112981 w 2416449"/>
                    <a:gd name="connsiteY19" fmla="*/ 1667978 h 2083941"/>
                    <a:gd name="connsiteX20" fmla="*/ 766123 w 2416449"/>
                    <a:gd name="connsiteY20" fmla="*/ 1303013 h 2083941"/>
                    <a:gd name="connsiteX21" fmla="*/ 69489 w 2416449"/>
                    <a:gd name="connsiteY21" fmla="*/ 1248430 h 2083941"/>
                    <a:gd name="connsiteX22" fmla="*/ 349188 w 2416449"/>
                    <a:gd name="connsiteY22" fmla="*/ 1194642 h 2083941"/>
                    <a:gd name="connsiteX0" fmla="*/ 349188 w 2416449"/>
                    <a:gd name="connsiteY0" fmla="*/ 1194642 h 2083941"/>
                    <a:gd name="connsiteX1" fmla="*/ 694115 w 2416449"/>
                    <a:gd name="connsiteY1" fmla="*/ 1014981 h 2083941"/>
                    <a:gd name="connsiteX2" fmla="*/ 910140 w 2416449"/>
                    <a:gd name="connsiteY2" fmla="*/ 654941 h 2083941"/>
                    <a:gd name="connsiteX3" fmla="*/ 1054156 w 2416449"/>
                    <a:gd name="connsiteY3" fmla="*/ 6869 h 2083941"/>
                    <a:gd name="connsiteX4" fmla="*/ 1134496 w 2416449"/>
                    <a:gd name="connsiteY4" fmla="*/ 613729 h 2083941"/>
                    <a:gd name="connsiteX5" fmla="*/ 1586317 w 2416449"/>
                    <a:gd name="connsiteY5" fmla="*/ 613729 h 2083941"/>
                    <a:gd name="connsiteX6" fmla="*/ 1846244 w 2416449"/>
                    <a:gd name="connsiteY6" fmla="*/ 222894 h 2083941"/>
                    <a:gd name="connsiteX7" fmla="*/ 1672379 w 2416449"/>
                    <a:gd name="connsiteY7" fmla="*/ 656759 h 2083941"/>
                    <a:gd name="connsiteX8" fmla="*/ 1909047 w 2416449"/>
                    <a:gd name="connsiteY8" fmla="*/ 839639 h 2083941"/>
                    <a:gd name="connsiteX9" fmla="*/ 2242534 w 2416449"/>
                    <a:gd name="connsiteY9" fmla="*/ 732063 h 2083941"/>
                    <a:gd name="connsiteX10" fmla="*/ 2081169 w 2416449"/>
                    <a:gd name="connsiteY10" fmla="*/ 871912 h 2083941"/>
                    <a:gd name="connsiteX11" fmla="*/ 2134957 w 2416449"/>
                    <a:gd name="connsiteY11" fmla="*/ 1173126 h 2083941"/>
                    <a:gd name="connsiteX12" fmla="*/ 2403899 w 2416449"/>
                    <a:gd name="connsiteY12" fmla="*/ 1377522 h 2083941"/>
                    <a:gd name="connsiteX13" fmla="*/ 2059654 w 2416449"/>
                    <a:gd name="connsiteY13" fmla="*/ 1280703 h 2083941"/>
                    <a:gd name="connsiteX14" fmla="*/ 1769197 w 2416449"/>
                    <a:gd name="connsiteY14" fmla="*/ 1614190 h 2083941"/>
                    <a:gd name="connsiteX15" fmla="*/ 1747682 w 2416449"/>
                    <a:gd name="connsiteY15" fmla="*/ 1947677 h 2083941"/>
                    <a:gd name="connsiteX16" fmla="*/ 1575560 w 2416449"/>
                    <a:gd name="connsiteY16" fmla="*/ 1517371 h 2083941"/>
                    <a:gd name="connsiteX17" fmla="*/ 1252830 w 2416449"/>
                    <a:gd name="connsiteY17" fmla="*/ 1624948 h 2083941"/>
                    <a:gd name="connsiteX18" fmla="*/ 1199042 w 2416449"/>
                    <a:gd name="connsiteY18" fmla="*/ 2076769 h 2083941"/>
                    <a:gd name="connsiteX19" fmla="*/ 1112981 w 2416449"/>
                    <a:gd name="connsiteY19" fmla="*/ 1667978 h 2083941"/>
                    <a:gd name="connsiteX20" fmla="*/ 766123 w 2416449"/>
                    <a:gd name="connsiteY20" fmla="*/ 1303013 h 2083941"/>
                    <a:gd name="connsiteX21" fmla="*/ 69489 w 2416449"/>
                    <a:gd name="connsiteY21" fmla="*/ 1248430 h 2083941"/>
                    <a:gd name="connsiteX22" fmla="*/ 349188 w 2416449"/>
                    <a:gd name="connsiteY22" fmla="*/ 1194642 h 2083941"/>
                    <a:gd name="connsiteX0" fmla="*/ 349188 w 2416449"/>
                    <a:gd name="connsiteY0" fmla="*/ 1194642 h 2111238"/>
                    <a:gd name="connsiteX1" fmla="*/ 694115 w 2416449"/>
                    <a:gd name="connsiteY1" fmla="*/ 1014981 h 2111238"/>
                    <a:gd name="connsiteX2" fmla="*/ 910140 w 2416449"/>
                    <a:gd name="connsiteY2" fmla="*/ 654941 h 2111238"/>
                    <a:gd name="connsiteX3" fmla="*/ 1054156 w 2416449"/>
                    <a:gd name="connsiteY3" fmla="*/ 6869 h 2111238"/>
                    <a:gd name="connsiteX4" fmla="*/ 1134496 w 2416449"/>
                    <a:gd name="connsiteY4" fmla="*/ 613729 h 2111238"/>
                    <a:gd name="connsiteX5" fmla="*/ 1586317 w 2416449"/>
                    <a:gd name="connsiteY5" fmla="*/ 613729 h 2111238"/>
                    <a:gd name="connsiteX6" fmla="*/ 1846244 w 2416449"/>
                    <a:gd name="connsiteY6" fmla="*/ 222894 h 2111238"/>
                    <a:gd name="connsiteX7" fmla="*/ 1672379 w 2416449"/>
                    <a:gd name="connsiteY7" fmla="*/ 656759 h 2111238"/>
                    <a:gd name="connsiteX8" fmla="*/ 1909047 w 2416449"/>
                    <a:gd name="connsiteY8" fmla="*/ 839639 h 2111238"/>
                    <a:gd name="connsiteX9" fmla="*/ 2242534 w 2416449"/>
                    <a:gd name="connsiteY9" fmla="*/ 732063 h 2111238"/>
                    <a:gd name="connsiteX10" fmla="*/ 2081169 w 2416449"/>
                    <a:gd name="connsiteY10" fmla="*/ 871912 h 2111238"/>
                    <a:gd name="connsiteX11" fmla="*/ 2134957 w 2416449"/>
                    <a:gd name="connsiteY11" fmla="*/ 1173126 h 2111238"/>
                    <a:gd name="connsiteX12" fmla="*/ 2403899 w 2416449"/>
                    <a:gd name="connsiteY12" fmla="*/ 1377522 h 2111238"/>
                    <a:gd name="connsiteX13" fmla="*/ 2059654 w 2416449"/>
                    <a:gd name="connsiteY13" fmla="*/ 1280703 h 2111238"/>
                    <a:gd name="connsiteX14" fmla="*/ 1769197 w 2416449"/>
                    <a:gd name="connsiteY14" fmla="*/ 1614190 h 2111238"/>
                    <a:gd name="connsiteX15" fmla="*/ 1774236 w 2416449"/>
                    <a:gd name="connsiteY15" fmla="*/ 2095102 h 2111238"/>
                    <a:gd name="connsiteX16" fmla="*/ 1575560 w 2416449"/>
                    <a:gd name="connsiteY16" fmla="*/ 1517371 h 2111238"/>
                    <a:gd name="connsiteX17" fmla="*/ 1252830 w 2416449"/>
                    <a:gd name="connsiteY17" fmla="*/ 1624948 h 2111238"/>
                    <a:gd name="connsiteX18" fmla="*/ 1199042 w 2416449"/>
                    <a:gd name="connsiteY18" fmla="*/ 2076769 h 2111238"/>
                    <a:gd name="connsiteX19" fmla="*/ 1112981 w 2416449"/>
                    <a:gd name="connsiteY19" fmla="*/ 1667978 h 2111238"/>
                    <a:gd name="connsiteX20" fmla="*/ 766123 w 2416449"/>
                    <a:gd name="connsiteY20" fmla="*/ 1303013 h 2111238"/>
                    <a:gd name="connsiteX21" fmla="*/ 69489 w 2416449"/>
                    <a:gd name="connsiteY21" fmla="*/ 1248430 h 2111238"/>
                    <a:gd name="connsiteX22" fmla="*/ 349188 w 2416449"/>
                    <a:gd name="connsiteY22" fmla="*/ 1194642 h 2111238"/>
                    <a:gd name="connsiteX0" fmla="*/ 349188 w 2416449"/>
                    <a:gd name="connsiteY0" fmla="*/ 1194642 h 2111238"/>
                    <a:gd name="connsiteX1" fmla="*/ 720080 w 2416449"/>
                    <a:gd name="connsiteY1" fmla="*/ 648072 h 2111238"/>
                    <a:gd name="connsiteX2" fmla="*/ 910140 w 2416449"/>
                    <a:gd name="connsiteY2" fmla="*/ 654941 h 2111238"/>
                    <a:gd name="connsiteX3" fmla="*/ 1054156 w 2416449"/>
                    <a:gd name="connsiteY3" fmla="*/ 6869 h 2111238"/>
                    <a:gd name="connsiteX4" fmla="*/ 1134496 w 2416449"/>
                    <a:gd name="connsiteY4" fmla="*/ 613729 h 2111238"/>
                    <a:gd name="connsiteX5" fmla="*/ 1586317 w 2416449"/>
                    <a:gd name="connsiteY5" fmla="*/ 613729 h 2111238"/>
                    <a:gd name="connsiteX6" fmla="*/ 1846244 w 2416449"/>
                    <a:gd name="connsiteY6" fmla="*/ 222894 h 2111238"/>
                    <a:gd name="connsiteX7" fmla="*/ 1672379 w 2416449"/>
                    <a:gd name="connsiteY7" fmla="*/ 656759 h 2111238"/>
                    <a:gd name="connsiteX8" fmla="*/ 1909047 w 2416449"/>
                    <a:gd name="connsiteY8" fmla="*/ 839639 h 2111238"/>
                    <a:gd name="connsiteX9" fmla="*/ 2242534 w 2416449"/>
                    <a:gd name="connsiteY9" fmla="*/ 732063 h 2111238"/>
                    <a:gd name="connsiteX10" fmla="*/ 2081169 w 2416449"/>
                    <a:gd name="connsiteY10" fmla="*/ 871912 h 2111238"/>
                    <a:gd name="connsiteX11" fmla="*/ 2134957 w 2416449"/>
                    <a:gd name="connsiteY11" fmla="*/ 1173126 h 2111238"/>
                    <a:gd name="connsiteX12" fmla="*/ 2403899 w 2416449"/>
                    <a:gd name="connsiteY12" fmla="*/ 1377522 h 2111238"/>
                    <a:gd name="connsiteX13" fmla="*/ 2059654 w 2416449"/>
                    <a:gd name="connsiteY13" fmla="*/ 1280703 h 2111238"/>
                    <a:gd name="connsiteX14" fmla="*/ 1769197 w 2416449"/>
                    <a:gd name="connsiteY14" fmla="*/ 1614190 h 2111238"/>
                    <a:gd name="connsiteX15" fmla="*/ 1774236 w 2416449"/>
                    <a:gd name="connsiteY15" fmla="*/ 2095102 h 2111238"/>
                    <a:gd name="connsiteX16" fmla="*/ 1575560 w 2416449"/>
                    <a:gd name="connsiteY16" fmla="*/ 1517371 h 2111238"/>
                    <a:gd name="connsiteX17" fmla="*/ 1252830 w 2416449"/>
                    <a:gd name="connsiteY17" fmla="*/ 1624948 h 2111238"/>
                    <a:gd name="connsiteX18" fmla="*/ 1199042 w 2416449"/>
                    <a:gd name="connsiteY18" fmla="*/ 2076769 h 2111238"/>
                    <a:gd name="connsiteX19" fmla="*/ 1112981 w 2416449"/>
                    <a:gd name="connsiteY19" fmla="*/ 1667978 h 2111238"/>
                    <a:gd name="connsiteX20" fmla="*/ 766123 w 2416449"/>
                    <a:gd name="connsiteY20" fmla="*/ 1303013 h 2111238"/>
                    <a:gd name="connsiteX21" fmla="*/ 69489 w 2416449"/>
                    <a:gd name="connsiteY21" fmla="*/ 1248430 h 2111238"/>
                    <a:gd name="connsiteX22" fmla="*/ 349188 w 2416449"/>
                    <a:gd name="connsiteY22" fmla="*/ 1194642 h 2111238"/>
                    <a:gd name="connsiteX0" fmla="*/ 504056 w 2416449"/>
                    <a:gd name="connsiteY0" fmla="*/ 720080 h 2111238"/>
                    <a:gd name="connsiteX1" fmla="*/ 720080 w 2416449"/>
                    <a:gd name="connsiteY1" fmla="*/ 648072 h 2111238"/>
                    <a:gd name="connsiteX2" fmla="*/ 910140 w 2416449"/>
                    <a:gd name="connsiteY2" fmla="*/ 654941 h 2111238"/>
                    <a:gd name="connsiteX3" fmla="*/ 1054156 w 2416449"/>
                    <a:gd name="connsiteY3" fmla="*/ 6869 h 2111238"/>
                    <a:gd name="connsiteX4" fmla="*/ 1134496 w 2416449"/>
                    <a:gd name="connsiteY4" fmla="*/ 613729 h 2111238"/>
                    <a:gd name="connsiteX5" fmla="*/ 1586317 w 2416449"/>
                    <a:gd name="connsiteY5" fmla="*/ 613729 h 2111238"/>
                    <a:gd name="connsiteX6" fmla="*/ 1846244 w 2416449"/>
                    <a:gd name="connsiteY6" fmla="*/ 222894 h 2111238"/>
                    <a:gd name="connsiteX7" fmla="*/ 1672379 w 2416449"/>
                    <a:gd name="connsiteY7" fmla="*/ 656759 h 2111238"/>
                    <a:gd name="connsiteX8" fmla="*/ 1909047 w 2416449"/>
                    <a:gd name="connsiteY8" fmla="*/ 839639 h 2111238"/>
                    <a:gd name="connsiteX9" fmla="*/ 2242534 w 2416449"/>
                    <a:gd name="connsiteY9" fmla="*/ 732063 h 2111238"/>
                    <a:gd name="connsiteX10" fmla="*/ 2081169 w 2416449"/>
                    <a:gd name="connsiteY10" fmla="*/ 871912 h 2111238"/>
                    <a:gd name="connsiteX11" fmla="*/ 2134957 w 2416449"/>
                    <a:gd name="connsiteY11" fmla="*/ 1173126 h 2111238"/>
                    <a:gd name="connsiteX12" fmla="*/ 2403899 w 2416449"/>
                    <a:gd name="connsiteY12" fmla="*/ 1377522 h 2111238"/>
                    <a:gd name="connsiteX13" fmla="*/ 2059654 w 2416449"/>
                    <a:gd name="connsiteY13" fmla="*/ 1280703 h 2111238"/>
                    <a:gd name="connsiteX14" fmla="*/ 1769197 w 2416449"/>
                    <a:gd name="connsiteY14" fmla="*/ 1614190 h 2111238"/>
                    <a:gd name="connsiteX15" fmla="*/ 1774236 w 2416449"/>
                    <a:gd name="connsiteY15" fmla="*/ 2095102 h 2111238"/>
                    <a:gd name="connsiteX16" fmla="*/ 1575560 w 2416449"/>
                    <a:gd name="connsiteY16" fmla="*/ 1517371 h 2111238"/>
                    <a:gd name="connsiteX17" fmla="*/ 1252830 w 2416449"/>
                    <a:gd name="connsiteY17" fmla="*/ 1624948 h 2111238"/>
                    <a:gd name="connsiteX18" fmla="*/ 1199042 w 2416449"/>
                    <a:gd name="connsiteY18" fmla="*/ 2076769 h 2111238"/>
                    <a:gd name="connsiteX19" fmla="*/ 1112981 w 2416449"/>
                    <a:gd name="connsiteY19" fmla="*/ 1667978 h 2111238"/>
                    <a:gd name="connsiteX20" fmla="*/ 766123 w 2416449"/>
                    <a:gd name="connsiteY20" fmla="*/ 1303013 h 2111238"/>
                    <a:gd name="connsiteX21" fmla="*/ 69489 w 2416449"/>
                    <a:gd name="connsiteY21" fmla="*/ 1248430 h 2111238"/>
                    <a:gd name="connsiteX22" fmla="*/ 504056 w 2416449"/>
                    <a:gd name="connsiteY22" fmla="*/ 720080 h 2111238"/>
                    <a:gd name="connsiteX0" fmla="*/ 357521 w 2269914"/>
                    <a:gd name="connsiteY0" fmla="*/ 720080 h 2111238"/>
                    <a:gd name="connsiteX1" fmla="*/ 573545 w 2269914"/>
                    <a:gd name="connsiteY1" fmla="*/ 648072 h 2111238"/>
                    <a:gd name="connsiteX2" fmla="*/ 763605 w 2269914"/>
                    <a:gd name="connsiteY2" fmla="*/ 654941 h 2111238"/>
                    <a:gd name="connsiteX3" fmla="*/ 907621 w 2269914"/>
                    <a:gd name="connsiteY3" fmla="*/ 6869 h 2111238"/>
                    <a:gd name="connsiteX4" fmla="*/ 987961 w 2269914"/>
                    <a:gd name="connsiteY4" fmla="*/ 613729 h 2111238"/>
                    <a:gd name="connsiteX5" fmla="*/ 1439782 w 2269914"/>
                    <a:gd name="connsiteY5" fmla="*/ 613729 h 2111238"/>
                    <a:gd name="connsiteX6" fmla="*/ 1699709 w 2269914"/>
                    <a:gd name="connsiteY6" fmla="*/ 222894 h 2111238"/>
                    <a:gd name="connsiteX7" fmla="*/ 1525844 w 2269914"/>
                    <a:gd name="connsiteY7" fmla="*/ 656759 h 2111238"/>
                    <a:gd name="connsiteX8" fmla="*/ 1762512 w 2269914"/>
                    <a:gd name="connsiteY8" fmla="*/ 839639 h 2111238"/>
                    <a:gd name="connsiteX9" fmla="*/ 2095999 w 2269914"/>
                    <a:gd name="connsiteY9" fmla="*/ 732063 h 2111238"/>
                    <a:gd name="connsiteX10" fmla="*/ 1934634 w 2269914"/>
                    <a:gd name="connsiteY10" fmla="*/ 871912 h 2111238"/>
                    <a:gd name="connsiteX11" fmla="*/ 1988422 w 2269914"/>
                    <a:gd name="connsiteY11" fmla="*/ 1173126 h 2111238"/>
                    <a:gd name="connsiteX12" fmla="*/ 2257364 w 2269914"/>
                    <a:gd name="connsiteY12" fmla="*/ 1377522 h 2111238"/>
                    <a:gd name="connsiteX13" fmla="*/ 1913119 w 2269914"/>
                    <a:gd name="connsiteY13" fmla="*/ 1280703 h 2111238"/>
                    <a:gd name="connsiteX14" fmla="*/ 1622662 w 2269914"/>
                    <a:gd name="connsiteY14" fmla="*/ 1614190 h 2111238"/>
                    <a:gd name="connsiteX15" fmla="*/ 1627701 w 2269914"/>
                    <a:gd name="connsiteY15" fmla="*/ 2095102 h 2111238"/>
                    <a:gd name="connsiteX16" fmla="*/ 1429025 w 2269914"/>
                    <a:gd name="connsiteY16" fmla="*/ 1517371 h 2111238"/>
                    <a:gd name="connsiteX17" fmla="*/ 1106295 w 2269914"/>
                    <a:gd name="connsiteY17" fmla="*/ 1624948 h 2111238"/>
                    <a:gd name="connsiteX18" fmla="*/ 1052507 w 2269914"/>
                    <a:gd name="connsiteY18" fmla="*/ 2076769 h 2111238"/>
                    <a:gd name="connsiteX19" fmla="*/ 966446 w 2269914"/>
                    <a:gd name="connsiteY19" fmla="*/ 1667978 h 2111238"/>
                    <a:gd name="connsiteX20" fmla="*/ 619588 w 2269914"/>
                    <a:gd name="connsiteY20" fmla="*/ 1303013 h 2111238"/>
                    <a:gd name="connsiteX21" fmla="*/ 69489 w 2269914"/>
                    <a:gd name="connsiteY21" fmla="*/ 576064 h 2111238"/>
                    <a:gd name="connsiteX22" fmla="*/ 357521 w 2269914"/>
                    <a:gd name="connsiteY22" fmla="*/ 720080 h 2111238"/>
                    <a:gd name="connsiteX0" fmla="*/ 357521 w 2269914"/>
                    <a:gd name="connsiteY0" fmla="*/ 720080 h 2111238"/>
                    <a:gd name="connsiteX1" fmla="*/ 763605 w 2269914"/>
                    <a:gd name="connsiteY1" fmla="*/ 654941 h 2111238"/>
                    <a:gd name="connsiteX2" fmla="*/ 907621 w 2269914"/>
                    <a:gd name="connsiteY2" fmla="*/ 6869 h 2111238"/>
                    <a:gd name="connsiteX3" fmla="*/ 987961 w 2269914"/>
                    <a:gd name="connsiteY3" fmla="*/ 613729 h 2111238"/>
                    <a:gd name="connsiteX4" fmla="*/ 1439782 w 2269914"/>
                    <a:gd name="connsiteY4" fmla="*/ 613729 h 2111238"/>
                    <a:gd name="connsiteX5" fmla="*/ 1699709 w 2269914"/>
                    <a:gd name="connsiteY5" fmla="*/ 222894 h 2111238"/>
                    <a:gd name="connsiteX6" fmla="*/ 1525844 w 2269914"/>
                    <a:gd name="connsiteY6" fmla="*/ 656759 h 2111238"/>
                    <a:gd name="connsiteX7" fmla="*/ 1762512 w 2269914"/>
                    <a:gd name="connsiteY7" fmla="*/ 839639 h 2111238"/>
                    <a:gd name="connsiteX8" fmla="*/ 2095999 w 2269914"/>
                    <a:gd name="connsiteY8" fmla="*/ 732063 h 2111238"/>
                    <a:gd name="connsiteX9" fmla="*/ 1934634 w 2269914"/>
                    <a:gd name="connsiteY9" fmla="*/ 871912 h 2111238"/>
                    <a:gd name="connsiteX10" fmla="*/ 1988422 w 2269914"/>
                    <a:gd name="connsiteY10" fmla="*/ 1173126 h 2111238"/>
                    <a:gd name="connsiteX11" fmla="*/ 2257364 w 2269914"/>
                    <a:gd name="connsiteY11" fmla="*/ 1377522 h 2111238"/>
                    <a:gd name="connsiteX12" fmla="*/ 1913119 w 2269914"/>
                    <a:gd name="connsiteY12" fmla="*/ 1280703 h 2111238"/>
                    <a:gd name="connsiteX13" fmla="*/ 1622662 w 2269914"/>
                    <a:gd name="connsiteY13" fmla="*/ 1614190 h 2111238"/>
                    <a:gd name="connsiteX14" fmla="*/ 1627701 w 2269914"/>
                    <a:gd name="connsiteY14" fmla="*/ 2095102 h 2111238"/>
                    <a:gd name="connsiteX15" fmla="*/ 1429025 w 2269914"/>
                    <a:gd name="connsiteY15" fmla="*/ 1517371 h 2111238"/>
                    <a:gd name="connsiteX16" fmla="*/ 1106295 w 2269914"/>
                    <a:gd name="connsiteY16" fmla="*/ 1624948 h 2111238"/>
                    <a:gd name="connsiteX17" fmla="*/ 1052507 w 2269914"/>
                    <a:gd name="connsiteY17" fmla="*/ 2076769 h 2111238"/>
                    <a:gd name="connsiteX18" fmla="*/ 966446 w 2269914"/>
                    <a:gd name="connsiteY18" fmla="*/ 1667978 h 2111238"/>
                    <a:gd name="connsiteX19" fmla="*/ 619588 w 2269914"/>
                    <a:gd name="connsiteY19" fmla="*/ 1303013 h 2111238"/>
                    <a:gd name="connsiteX20" fmla="*/ 69489 w 2269914"/>
                    <a:gd name="connsiteY20" fmla="*/ 576064 h 2111238"/>
                    <a:gd name="connsiteX21" fmla="*/ 357521 w 2269914"/>
                    <a:gd name="connsiteY21" fmla="*/ 720080 h 2111238"/>
                    <a:gd name="connsiteX0" fmla="*/ 357521 w 2269914"/>
                    <a:gd name="connsiteY0" fmla="*/ 731490 h 2122648"/>
                    <a:gd name="connsiteX1" fmla="*/ 717560 w 2269914"/>
                    <a:gd name="connsiteY1" fmla="*/ 515466 h 2122648"/>
                    <a:gd name="connsiteX2" fmla="*/ 907621 w 2269914"/>
                    <a:gd name="connsiteY2" fmla="*/ 18279 h 2122648"/>
                    <a:gd name="connsiteX3" fmla="*/ 987961 w 2269914"/>
                    <a:gd name="connsiteY3" fmla="*/ 625139 h 2122648"/>
                    <a:gd name="connsiteX4" fmla="*/ 1439782 w 2269914"/>
                    <a:gd name="connsiteY4" fmla="*/ 625139 h 2122648"/>
                    <a:gd name="connsiteX5" fmla="*/ 1699709 w 2269914"/>
                    <a:gd name="connsiteY5" fmla="*/ 234304 h 2122648"/>
                    <a:gd name="connsiteX6" fmla="*/ 1525844 w 2269914"/>
                    <a:gd name="connsiteY6" fmla="*/ 668169 h 2122648"/>
                    <a:gd name="connsiteX7" fmla="*/ 1762512 w 2269914"/>
                    <a:gd name="connsiteY7" fmla="*/ 851049 h 2122648"/>
                    <a:gd name="connsiteX8" fmla="*/ 2095999 w 2269914"/>
                    <a:gd name="connsiteY8" fmla="*/ 743473 h 2122648"/>
                    <a:gd name="connsiteX9" fmla="*/ 1934634 w 2269914"/>
                    <a:gd name="connsiteY9" fmla="*/ 883322 h 2122648"/>
                    <a:gd name="connsiteX10" fmla="*/ 1988422 w 2269914"/>
                    <a:gd name="connsiteY10" fmla="*/ 1184536 h 2122648"/>
                    <a:gd name="connsiteX11" fmla="*/ 2257364 w 2269914"/>
                    <a:gd name="connsiteY11" fmla="*/ 1388932 h 2122648"/>
                    <a:gd name="connsiteX12" fmla="*/ 1913119 w 2269914"/>
                    <a:gd name="connsiteY12" fmla="*/ 1292113 h 2122648"/>
                    <a:gd name="connsiteX13" fmla="*/ 1622662 w 2269914"/>
                    <a:gd name="connsiteY13" fmla="*/ 1625600 h 2122648"/>
                    <a:gd name="connsiteX14" fmla="*/ 1627701 w 2269914"/>
                    <a:gd name="connsiteY14" fmla="*/ 2106512 h 2122648"/>
                    <a:gd name="connsiteX15" fmla="*/ 1429025 w 2269914"/>
                    <a:gd name="connsiteY15" fmla="*/ 1528781 h 2122648"/>
                    <a:gd name="connsiteX16" fmla="*/ 1106295 w 2269914"/>
                    <a:gd name="connsiteY16" fmla="*/ 1636358 h 2122648"/>
                    <a:gd name="connsiteX17" fmla="*/ 1052507 w 2269914"/>
                    <a:gd name="connsiteY17" fmla="*/ 2088179 h 2122648"/>
                    <a:gd name="connsiteX18" fmla="*/ 966446 w 2269914"/>
                    <a:gd name="connsiteY18" fmla="*/ 1679388 h 2122648"/>
                    <a:gd name="connsiteX19" fmla="*/ 619588 w 2269914"/>
                    <a:gd name="connsiteY19" fmla="*/ 1314423 h 2122648"/>
                    <a:gd name="connsiteX20" fmla="*/ 69489 w 2269914"/>
                    <a:gd name="connsiteY20" fmla="*/ 587474 h 2122648"/>
                    <a:gd name="connsiteX21" fmla="*/ 357521 w 2269914"/>
                    <a:gd name="connsiteY21" fmla="*/ 731490 h 2122648"/>
                    <a:gd name="connsiteX0" fmla="*/ 429528 w 2269914"/>
                    <a:gd name="connsiteY0" fmla="*/ 659482 h 2122648"/>
                    <a:gd name="connsiteX1" fmla="*/ 717560 w 2269914"/>
                    <a:gd name="connsiteY1" fmla="*/ 515466 h 2122648"/>
                    <a:gd name="connsiteX2" fmla="*/ 907621 w 2269914"/>
                    <a:gd name="connsiteY2" fmla="*/ 18279 h 2122648"/>
                    <a:gd name="connsiteX3" fmla="*/ 987961 w 2269914"/>
                    <a:gd name="connsiteY3" fmla="*/ 625139 h 2122648"/>
                    <a:gd name="connsiteX4" fmla="*/ 1439782 w 2269914"/>
                    <a:gd name="connsiteY4" fmla="*/ 625139 h 2122648"/>
                    <a:gd name="connsiteX5" fmla="*/ 1699709 w 2269914"/>
                    <a:gd name="connsiteY5" fmla="*/ 234304 h 2122648"/>
                    <a:gd name="connsiteX6" fmla="*/ 1525844 w 2269914"/>
                    <a:gd name="connsiteY6" fmla="*/ 668169 h 2122648"/>
                    <a:gd name="connsiteX7" fmla="*/ 1762512 w 2269914"/>
                    <a:gd name="connsiteY7" fmla="*/ 851049 h 2122648"/>
                    <a:gd name="connsiteX8" fmla="*/ 2095999 w 2269914"/>
                    <a:gd name="connsiteY8" fmla="*/ 743473 h 2122648"/>
                    <a:gd name="connsiteX9" fmla="*/ 1934634 w 2269914"/>
                    <a:gd name="connsiteY9" fmla="*/ 883322 h 2122648"/>
                    <a:gd name="connsiteX10" fmla="*/ 1988422 w 2269914"/>
                    <a:gd name="connsiteY10" fmla="*/ 1184536 h 2122648"/>
                    <a:gd name="connsiteX11" fmla="*/ 2257364 w 2269914"/>
                    <a:gd name="connsiteY11" fmla="*/ 1388932 h 2122648"/>
                    <a:gd name="connsiteX12" fmla="*/ 1913119 w 2269914"/>
                    <a:gd name="connsiteY12" fmla="*/ 1292113 h 2122648"/>
                    <a:gd name="connsiteX13" fmla="*/ 1622662 w 2269914"/>
                    <a:gd name="connsiteY13" fmla="*/ 1625600 h 2122648"/>
                    <a:gd name="connsiteX14" fmla="*/ 1627701 w 2269914"/>
                    <a:gd name="connsiteY14" fmla="*/ 2106512 h 2122648"/>
                    <a:gd name="connsiteX15" fmla="*/ 1429025 w 2269914"/>
                    <a:gd name="connsiteY15" fmla="*/ 1528781 h 2122648"/>
                    <a:gd name="connsiteX16" fmla="*/ 1106295 w 2269914"/>
                    <a:gd name="connsiteY16" fmla="*/ 1636358 h 2122648"/>
                    <a:gd name="connsiteX17" fmla="*/ 1052507 w 2269914"/>
                    <a:gd name="connsiteY17" fmla="*/ 2088179 h 2122648"/>
                    <a:gd name="connsiteX18" fmla="*/ 966446 w 2269914"/>
                    <a:gd name="connsiteY18" fmla="*/ 1679388 h 2122648"/>
                    <a:gd name="connsiteX19" fmla="*/ 619588 w 2269914"/>
                    <a:gd name="connsiteY19" fmla="*/ 1314423 h 2122648"/>
                    <a:gd name="connsiteX20" fmla="*/ 69489 w 2269914"/>
                    <a:gd name="connsiteY20" fmla="*/ 587474 h 2122648"/>
                    <a:gd name="connsiteX21" fmla="*/ 429528 w 2269914"/>
                    <a:gd name="connsiteY21" fmla="*/ 659482 h 2122648"/>
                    <a:gd name="connsiteX0" fmla="*/ 429528 w 2269914"/>
                    <a:gd name="connsiteY0" fmla="*/ 432350 h 1895516"/>
                    <a:gd name="connsiteX1" fmla="*/ 717560 w 2269914"/>
                    <a:gd name="connsiteY1" fmla="*/ 288334 h 1895516"/>
                    <a:gd name="connsiteX2" fmla="*/ 645552 w 2269914"/>
                    <a:gd name="connsiteY2" fmla="*/ 72310 h 1895516"/>
                    <a:gd name="connsiteX3" fmla="*/ 987961 w 2269914"/>
                    <a:gd name="connsiteY3" fmla="*/ 398007 h 1895516"/>
                    <a:gd name="connsiteX4" fmla="*/ 1439782 w 2269914"/>
                    <a:gd name="connsiteY4" fmla="*/ 398007 h 1895516"/>
                    <a:gd name="connsiteX5" fmla="*/ 1699709 w 2269914"/>
                    <a:gd name="connsiteY5" fmla="*/ 7172 h 1895516"/>
                    <a:gd name="connsiteX6" fmla="*/ 1525844 w 2269914"/>
                    <a:gd name="connsiteY6" fmla="*/ 441037 h 1895516"/>
                    <a:gd name="connsiteX7" fmla="*/ 1762512 w 2269914"/>
                    <a:gd name="connsiteY7" fmla="*/ 623917 h 1895516"/>
                    <a:gd name="connsiteX8" fmla="*/ 2095999 w 2269914"/>
                    <a:gd name="connsiteY8" fmla="*/ 516341 h 1895516"/>
                    <a:gd name="connsiteX9" fmla="*/ 1934634 w 2269914"/>
                    <a:gd name="connsiteY9" fmla="*/ 656190 h 1895516"/>
                    <a:gd name="connsiteX10" fmla="*/ 1988422 w 2269914"/>
                    <a:gd name="connsiteY10" fmla="*/ 957404 h 1895516"/>
                    <a:gd name="connsiteX11" fmla="*/ 2257364 w 2269914"/>
                    <a:gd name="connsiteY11" fmla="*/ 1161800 h 1895516"/>
                    <a:gd name="connsiteX12" fmla="*/ 1913119 w 2269914"/>
                    <a:gd name="connsiteY12" fmla="*/ 1064981 h 1895516"/>
                    <a:gd name="connsiteX13" fmla="*/ 1622662 w 2269914"/>
                    <a:gd name="connsiteY13" fmla="*/ 1398468 h 1895516"/>
                    <a:gd name="connsiteX14" fmla="*/ 1627701 w 2269914"/>
                    <a:gd name="connsiteY14" fmla="*/ 1879380 h 1895516"/>
                    <a:gd name="connsiteX15" fmla="*/ 1429025 w 2269914"/>
                    <a:gd name="connsiteY15" fmla="*/ 1301649 h 1895516"/>
                    <a:gd name="connsiteX16" fmla="*/ 1106295 w 2269914"/>
                    <a:gd name="connsiteY16" fmla="*/ 1409226 h 1895516"/>
                    <a:gd name="connsiteX17" fmla="*/ 1052507 w 2269914"/>
                    <a:gd name="connsiteY17" fmla="*/ 1861047 h 1895516"/>
                    <a:gd name="connsiteX18" fmla="*/ 966446 w 2269914"/>
                    <a:gd name="connsiteY18" fmla="*/ 1452256 h 1895516"/>
                    <a:gd name="connsiteX19" fmla="*/ 619588 w 2269914"/>
                    <a:gd name="connsiteY19" fmla="*/ 1087291 h 1895516"/>
                    <a:gd name="connsiteX20" fmla="*/ 69489 w 2269914"/>
                    <a:gd name="connsiteY20" fmla="*/ 360342 h 1895516"/>
                    <a:gd name="connsiteX21" fmla="*/ 429528 w 2269914"/>
                    <a:gd name="connsiteY21" fmla="*/ 432350 h 1895516"/>
                    <a:gd name="connsiteX0" fmla="*/ 429528 w 2269914"/>
                    <a:gd name="connsiteY0" fmla="*/ 432350 h 1895516"/>
                    <a:gd name="connsiteX1" fmla="*/ 717560 w 2269914"/>
                    <a:gd name="connsiteY1" fmla="*/ 288334 h 1895516"/>
                    <a:gd name="connsiteX2" fmla="*/ 645552 w 2269914"/>
                    <a:gd name="connsiteY2" fmla="*/ 72310 h 1895516"/>
                    <a:gd name="connsiteX3" fmla="*/ 933584 w 2269914"/>
                    <a:gd name="connsiteY3" fmla="*/ 288334 h 1895516"/>
                    <a:gd name="connsiteX4" fmla="*/ 1439782 w 2269914"/>
                    <a:gd name="connsiteY4" fmla="*/ 398007 h 1895516"/>
                    <a:gd name="connsiteX5" fmla="*/ 1699709 w 2269914"/>
                    <a:gd name="connsiteY5" fmla="*/ 7172 h 1895516"/>
                    <a:gd name="connsiteX6" fmla="*/ 1525844 w 2269914"/>
                    <a:gd name="connsiteY6" fmla="*/ 441037 h 1895516"/>
                    <a:gd name="connsiteX7" fmla="*/ 1762512 w 2269914"/>
                    <a:gd name="connsiteY7" fmla="*/ 623917 h 1895516"/>
                    <a:gd name="connsiteX8" fmla="*/ 2095999 w 2269914"/>
                    <a:gd name="connsiteY8" fmla="*/ 516341 h 1895516"/>
                    <a:gd name="connsiteX9" fmla="*/ 1934634 w 2269914"/>
                    <a:gd name="connsiteY9" fmla="*/ 656190 h 1895516"/>
                    <a:gd name="connsiteX10" fmla="*/ 1988422 w 2269914"/>
                    <a:gd name="connsiteY10" fmla="*/ 957404 h 1895516"/>
                    <a:gd name="connsiteX11" fmla="*/ 2257364 w 2269914"/>
                    <a:gd name="connsiteY11" fmla="*/ 1161800 h 1895516"/>
                    <a:gd name="connsiteX12" fmla="*/ 1913119 w 2269914"/>
                    <a:gd name="connsiteY12" fmla="*/ 1064981 h 1895516"/>
                    <a:gd name="connsiteX13" fmla="*/ 1622662 w 2269914"/>
                    <a:gd name="connsiteY13" fmla="*/ 1398468 h 1895516"/>
                    <a:gd name="connsiteX14" fmla="*/ 1627701 w 2269914"/>
                    <a:gd name="connsiteY14" fmla="*/ 1879380 h 1895516"/>
                    <a:gd name="connsiteX15" fmla="*/ 1429025 w 2269914"/>
                    <a:gd name="connsiteY15" fmla="*/ 1301649 h 1895516"/>
                    <a:gd name="connsiteX16" fmla="*/ 1106295 w 2269914"/>
                    <a:gd name="connsiteY16" fmla="*/ 1409226 h 1895516"/>
                    <a:gd name="connsiteX17" fmla="*/ 1052507 w 2269914"/>
                    <a:gd name="connsiteY17" fmla="*/ 1861047 h 1895516"/>
                    <a:gd name="connsiteX18" fmla="*/ 966446 w 2269914"/>
                    <a:gd name="connsiteY18" fmla="*/ 1452256 h 1895516"/>
                    <a:gd name="connsiteX19" fmla="*/ 619588 w 2269914"/>
                    <a:gd name="connsiteY19" fmla="*/ 1087291 h 1895516"/>
                    <a:gd name="connsiteX20" fmla="*/ 69489 w 2269914"/>
                    <a:gd name="connsiteY20" fmla="*/ 360342 h 1895516"/>
                    <a:gd name="connsiteX21" fmla="*/ 429528 w 2269914"/>
                    <a:gd name="connsiteY21" fmla="*/ 432350 h 1895516"/>
                    <a:gd name="connsiteX0" fmla="*/ 429528 w 2269914"/>
                    <a:gd name="connsiteY0" fmla="*/ 450628 h 1913794"/>
                    <a:gd name="connsiteX1" fmla="*/ 717560 w 2269914"/>
                    <a:gd name="connsiteY1" fmla="*/ 306612 h 1913794"/>
                    <a:gd name="connsiteX2" fmla="*/ 645552 w 2269914"/>
                    <a:gd name="connsiteY2" fmla="*/ 90588 h 1913794"/>
                    <a:gd name="connsiteX3" fmla="*/ 933584 w 2269914"/>
                    <a:gd name="connsiteY3" fmla="*/ 306612 h 1913794"/>
                    <a:gd name="connsiteX4" fmla="*/ 1221616 w 2269914"/>
                    <a:gd name="connsiteY4" fmla="*/ 306612 h 1913794"/>
                    <a:gd name="connsiteX5" fmla="*/ 1699709 w 2269914"/>
                    <a:gd name="connsiteY5" fmla="*/ 25450 h 1913794"/>
                    <a:gd name="connsiteX6" fmla="*/ 1525844 w 2269914"/>
                    <a:gd name="connsiteY6" fmla="*/ 459315 h 1913794"/>
                    <a:gd name="connsiteX7" fmla="*/ 1762512 w 2269914"/>
                    <a:gd name="connsiteY7" fmla="*/ 642195 h 1913794"/>
                    <a:gd name="connsiteX8" fmla="*/ 2095999 w 2269914"/>
                    <a:gd name="connsiteY8" fmla="*/ 534619 h 1913794"/>
                    <a:gd name="connsiteX9" fmla="*/ 1934634 w 2269914"/>
                    <a:gd name="connsiteY9" fmla="*/ 674468 h 1913794"/>
                    <a:gd name="connsiteX10" fmla="*/ 1988422 w 2269914"/>
                    <a:gd name="connsiteY10" fmla="*/ 975682 h 1913794"/>
                    <a:gd name="connsiteX11" fmla="*/ 2257364 w 2269914"/>
                    <a:gd name="connsiteY11" fmla="*/ 1180078 h 1913794"/>
                    <a:gd name="connsiteX12" fmla="*/ 1913119 w 2269914"/>
                    <a:gd name="connsiteY12" fmla="*/ 1083259 h 1913794"/>
                    <a:gd name="connsiteX13" fmla="*/ 1622662 w 2269914"/>
                    <a:gd name="connsiteY13" fmla="*/ 1416746 h 1913794"/>
                    <a:gd name="connsiteX14" fmla="*/ 1627701 w 2269914"/>
                    <a:gd name="connsiteY14" fmla="*/ 1897658 h 1913794"/>
                    <a:gd name="connsiteX15" fmla="*/ 1429025 w 2269914"/>
                    <a:gd name="connsiteY15" fmla="*/ 1319927 h 1913794"/>
                    <a:gd name="connsiteX16" fmla="*/ 1106295 w 2269914"/>
                    <a:gd name="connsiteY16" fmla="*/ 1427504 h 1913794"/>
                    <a:gd name="connsiteX17" fmla="*/ 1052507 w 2269914"/>
                    <a:gd name="connsiteY17" fmla="*/ 1879325 h 1913794"/>
                    <a:gd name="connsiteX18" fmla="*/ 966446 w 2269914"/>
                    <a:gd name="connsiteY18" fmla="*/ 1470534 h 1913794"/>
                    <a:gd name="connsiteX19" fmla="*/ 619588 w 2269914"/>
                    <a:gd name="connsiteY19" fmla="*/ 1105569 h 1913794"/>
                    <a:gd name="connsiteX20" fmla="*/ 69489 w 2269914"/>
                    <a:gd name="connsiteY20" fmla="*/ 378620 h 1913794"/>
                    <a:gd name="connsiteX21" fmla="*/ 429528 w 2269914"/>
                    <a:gd name="connsiteY21" fmla="*/ 450628 h 1913794"/>
                    <a:gd name="connsiteX0" fmla="*/ 429528 w 2269914"/>
                    <a:gd name="connsiteY0" fmla="*/ 360040 h 1823206"/>
                    <a:gd name="connsiteX1" fmla="*/ 717560 w 2269914"/>
                    <a:gd name="connsiteY1" fmla="*/ 216024 h 1823206"/>
                    <a:gd name="connsiteX2" fmla="*/ 645552 w 2269914"/>
                    <a:gd name="connsiteY2" fmla="*/ 0 h 1823206"/>
                    <a:gd name="connsiteX3" fmla="*/ 933584 w 2269914"/>
                    <a:gd name="connsiteY3" fmla="*/ 216024 h 1823206"/>
                    <a:gd name="connsiteX4" fmla="*/ 1221616 w 2269914"/>
                    <a:gd name="connsiteY4" fmla="*/ 216024 h 1823206"/>
                    <a:gd name="connsiteX5" fmla="*/ 1509648 w 2269914"/>
                    <a:gd name="connsiteY5" fmla="*/ 72008 h 1823206"/>
                    <a:gd name="connsiteX6" fmla="*/ 1525844 w 2269914"/>
                    <a:gd name="connsiteY6" fmla="*/ 368727 h 1823206"/>
                    <a:gd name="connsiteX7" fmla="*/ 1762512 w 2269914"/>
                    <a:gd name="connsiteY7" fmla="*/ 551607 h 1823206"/>
                    <a:gd name="connsiteX8" fmla="*/ 2095999 w 2269914"/>
                    <a:gd name="connsiteY8" fmla="*/ 444031 h 1823206"/>
                    <a:gd name="connsiteX9" fmla="*/ 1934634 w 2269914"/>
                    <a:gd name="connsiteY9" fmla="*/ 583880 h 1823206"/>
                    <a:gd name="connsiteX10" fmla="*/ 1988422 w 2269914"/>
                    <a:gd name="connsiteY10" fmla="*/ 885094 h 1823206"/>
                    <a:gd name="connsiteX11" fmla="*/ 2257364 w 2269914"/>
                    <a:gd name="connsiteY11" fmla="*/ 1089490 h 1823206"/>
                    <a:gd name="connsiteX12" fmla="*/ 1913119 w 2269914"/>
                    <a:gd name="connsiteY12" fmla="*/ 992671 h 1823206"/>
                    <a:gd name="connsiteX13" fmla="*/ 1622662 w 2269914"/>
                    <a:gd name="connsiteY13" fmla="*/ 1326158 h 1823206"/>
                    <a:gd name="connsiteX14" fmla="*/ 1627701 w 2269914"/>
                    <a:gd name="connsiteY14" fmla="*/ 1807070 h 1823206"/>
                    <a:gd name="connsiteX15" fmla="*/ 1429025 w 2269914"/>
                    <a:gd name="connsiteY15" fmla="*/ 1229339 h 1823206"/>
                    <a:gd name="connsiteX16" fmla="*/ 1106295 w 2269914"/>
                    <a:gd name="connsiteY16" fmla="*/ 1336916 h 1823206"/>
                    <a:gd name="connsiteX17" fmla="*/ 1052507 w 2269914"/>
                    <a:gd name="connsiteY17" fmla="*/ 1788737 h 1823206"/>
                    <a:gd name="connsiteX18" fmla="*/ 966446 w 2269914"/>
                    <a:gd name="connsiteY18" fmla="*/ 1379946 h 1823206"/>
                    <a:gd name="connsiteX19" fmla="*/ 619588 w 2269914"/>
                    <a:gd name="connsiteY19" fmla="*/ 1014981 h 1823206"/>
                    <a:gd name="connsiteX20" fmla="*/ 69489 w 2269914"/>
                    <a:gd name="connsiteY20" fmla="*/ 288032 h 1823206"/>
                    <a:gd name="connsiteX21" fmla="*/ 429528 w 2269914"/>
                    <a:gd name="connsiteY21" fmla="*/ 360040 h 1823206"/>
                    <a:gd name="connsiteX0" fmla="*/ 429528 w 2269914"/>
                    <a:gd name="connsiteY0" fmla="*/ 360040 h 1823206"/>
                    <a:gd name="connsiteX1" fmla="*/ 717560 w 2269914"/>
                    <a:gd name="connsiteY1" fmla="*/ 216024 h 1823206"/>
                    <a:gd name="connsiteX2" fmla="*/ 645552 w 2269914"/>
                    <a:gd name="connsiteY2" fmla="*/ 0 h 1823206"/>
                    <a:gd name="connsiteX3" fmla="*/ 933584 w 2269914"/>
                    <a:gd name="connsiteY3" fmla="*/ 216024 h 1823206"/>
                    <a:gd name="connsiteX4" fmla="*/ 1221616 w 2269914"/>
                    <a:gd name="connsiteY4" fmla="*/ 216024 h 1823206"/>
                    <a:gd name="connsiteX5" fmla="*/ 1509648 w 2269914"/>
                    <a:gd name="connsiteY5" fmla="*/ 72008 h 1823206"/>
                    <a:gd name="connsiteX6" fmla="*/ 1221616 w 2269914"/>
                    <a:gd name="connsiteY6" fmla="*/ 432048 h 1823206"/>
                    <a:gd name="connsiteX7" fmla="*/ 1762512 w 2269914"/>
                    <a:gd name="connsiteY7" fmla="*/ 551607 h 1823206"/>
                    <a:gd name="connsiteX8" fmla="*/ 2095999 w 2269914"/>
                    <a:gd name="connsiteY8" fmla="*/ 444031 h 1823206"/>
                    <a:gd name="connsiteX9" fmla="*/ 1934634 w 2269914"/>
                    <a:gd name="connsiteY9" fmla="*/ 583880 h 1823206"/>
                    <a:gd name="connsiteX10" fmla="*/ 1988422 w 2269914"/>
                    <a:gd name="connsiteY10" fmla="*/ 885094 h 1823206"/>
                    <a:gd name="connsiteX11" fmla="*/ 2257364 w 2269914"/>
                    <a:gd name="connsiteY11" fmla="*/ 1089490 h 1823206"/>
                    <a:gd name="connsiteX12" fmla="*/ 1913119 w 2269914"/>
                    <a:gd name="connsiteY12" fmla="*/ 992671 h 1823206"/>
                    <a:gd name="connsiteX13" fmla="*/ 1622662 w 2269914"/>
                    <a:gd name="connsiteY13" fmla="*/ 1326158 h 1823206"/>
                    <a:gd name="connsiteX14" fmla="*/ 1627701 w 2269914"/>
                    <a:gd name="connsiteY14" fmla="*/ 1807070 h 1823206"/>
                    <a:gd name="connsiteX15" fmla="*/ 1429025 w 2269914"/>
                    <a:gd name="connsiteY15" fmla="*/ 1229339 h 1823206"/>
                    <a:gd name="connsiteX16" fmla="*/ 1106295 w 2269914"/>
                    <a:gd name="connsiteY16" fmla="*/ 1336916 h 1823206"/>
                    <a:gd name="connsiteX17" fmla="*/ 1052507 w 2269914"/>
                    <a:gd name="connsiteY17" fmla="*/ 1788737 h 1823206"/>
                    <a:gd name="connsiteX18" fmla="*/ 966446 w 2269914"/>
                    <a:gd name="connsiteY18" fmla="*/ 1379946 h 1823206"/>
                    <a:gd name="connsiteX19" fmla="*/ 619588 w 2269914"/>
                    <a:gd name="connsiteY19" fmla="*/ 1014981 h 1823206"/>
                    <a:gd name="connsiteX20" fmla="*/ 69489 w 2269914"/>
                    <a:gd name="connsiteY20" fmla="*/ 288032 h 1823206"/>
                    <a:gd name="connsiteX21" fmla="*/ 429528 w 2269914"/>
                    <a:gd name="connsiteY21" fmla="*/ 360040 h 1823206"/>
                    <a:gd name="connsiteX0" fmla="*/ 429528 w 2269914"/>
                    <a:gd name="connsiteY0" fmla="*/ 360040 h 1823206"/>
                    <a:gd name="connsiteX1" fmla="*/ 717560 w 2269914"/>
                    <a:gd name="connsiteY1" fmla="*/ 216024 h 1823206"/>
                    <a:gd name="connsiteX2" fmla="*/ 645552 w 2269914"/>
                    <a:gd name="connsiteY2" fmla="*/ 0 h 1823206"/>
                    <a:gd name="connsiteX3" fmla="*/ 933584 w 2269914"/>
                    <a:gd name="connsiteY3" fmla="*/ 216024 h 1823206"/>
                    <a:gd name="connsiteX4" fmla="*/ 1221616 w 2269914"/>
                    <a:gd name="connsiteY4" fmla="*/ 216024 h 1823206"/>
                    <a:gd name="connsiteX5" fmla="*/ 1509648 w 2269914"/>
                    <a:gd name="connsiteY5" fmla="*/ 72008 h 1823206"/>
                    <a:gd name="connsiteX6" fmla="*/ 1437640 w 2269914"/>
                    <a:gd name="connsiteY6" fmla="*/ 432048 h 1823206"/>
                    <a:gd name="connsiteX7" fmla="*/ 1762512 w 2269914"/>
                    <a:gd name="connsiteY7" fmla="*/ 551607 h 1823206"/>
                    <a:gd name="connsiteX8" fmla="*/ 2095999 w 2269914"/>
                    <a:gd name="connsiteY8" fmla="*/ 444031 h 1823206"/>
                    <a:gd name="connsiteX9" fmla="*/ 1934634 w 2269914"/>
                    <a:gd name="connsiteY9" fmla="*/ 583880 h 1823206"/>
                    <a:gd name="connsiteX10" fmla="*/ 1988422 w 2269914"/>
                    <a:gd name="connsiteY10" fmla="*/ 885094 h 1823206"/>
                    <a:gd name="connsiteX11" fmla="*/ 2257364 w 2269914"/>
                    <a:gd name="connsiteY11" fmla="*/ 1089490 h 1823206"/>
                    <a:gd name="connsiteX12" fmla="*/ 1913119 w 2269914"/>
                    <a:gd name="connsiteY12" fmla="*/ 992671 h 1823206"/>
                    <a:gd name="connsiteX13" fmla="*/ 1622662 w 2269914"/>
                    <a:gd name="connsiteY13" fmla="*/ 1326158 h 1823206"/>
                    <a:gd name="connsiteX14" fmla="*/ 1627701 w 2269914"/>
                    <a:gd name="connsiteY14" fmla="*/ 1807070 h 1823206"/>
                    <a:gd name="connsiteX15" fmla="*/ 1429025 w 2269914"/>
                    <a:gd name="connsiteY15" fmla="*/ 1229339 h 1823206"/>
                    <a:gd name="connsiteX16" fmla="*/ 1106295 w 2269914"/>
                    <a:gd name="connsiteY16" fmla="*/ 1336916 h 1823206"/>
                    <a:gd name="connsiteX17" fmla="*/ 1052507 w 2269914"/>
                    <a:gd name="connsiteY17" fmla="*/ 1788737 h 1823206"/>
                    <a:gd name="connsiteX18" fmla="*/ 966446 w 2269914"/>
                    <a:gd name="connsiteY18" fmla="*/ 1379946 h 1823206"/>
                    <a:gd name="connsiteX19" fmla="*/ 619588 w 2269914"/>
                    <a:gd name="connsiteY19" fmla="*/ 1014981 h 1823206"/>
                    <a:gd name="connsiteX20" fmla="*/ 69489 w 2269914"/>
                    <a:gd name="connsiteY20" fmla="*/ 288032 h 1823206"/>
                    <a:gd name="connsiteX21" fmla="*/ 429528 w 2269914"/>
                    <a:gd name="connsiteY21" fmla="*/ 360040 h 1823206"/>
                    <a:gd name="connsiteX0" fmla="*/ 429528 w 2269914"/>
                    <a:gd name="connsiteY0" fmla="*/ 360040 h 1823206"/>
                    <a:gd name="connsiteX1" fmla="*/ 717560 w 2269914"/>
                    <a:gd name="connsiteY1" fmla="*/ 216024 h 1823206"/>
                    <a:gd name="connsiteX2" fmla="*/ 645552 w 2269914"/>
                    <a:gd name="connsiteY2" fmla="*/ 0 h 1823206"/>
                    <a:gd name="connsiteX3" fmla="*/ 933584 w 2269914"/>
                    <a:gd name="connsiteY3" fmla="*/ 216024 h 1823206"/>
                    <a:gd name="connsiteX4" fmla="*/ 1221616 w 2269914"/>
                    <a:gd name="connsiteY4" fmla="*/ 216024 h 1823206"/>
                    <a:gd name="connsiteX5" fmla="*/ 1509648 w 2269914"/>
                    <a:gd name="connsiteY5" fmla="*/ 72008 h 1823206"/>
                    <a:gd name="connsiteX6" fmla="*/ 1437640 w 2269914"/>
                    <a:gd name="connsiteY6" fmla="*/ 432048 h 1823206"/>
                    <a:gd name="connsiteX7" fmla="*/ 1581656 w 2269914"/>
                    <a:gd name="connsiteY7" fmla="*/ 648072 h 1823206"/>
                    <a:gd name="connsiteX8" fmla="*/ 2095999 w 2269914"/>
                    <a:gd name="connsiteY8" fmla="*/ 444031 h 1823206"/>
                    <a:gd name="connsiteX9" fmla="*/ 1934634 w 2269914"/>
                    <a:gd name="connsiteY9" fmla="*/ 583880 h 1823206"/>
                    <a:gd name="connsiteX10" fmla="*/ 1988422 w 2269914"/>
                    <a:gd name="connsiteY10" fmla="*/ 885094 h 1823206"/>
                    <a:gd name="connsiteX11" fmla="*/ 2257364 w 2269914"/>
                    <a:gd name="connsiteY11" fmla="*/ 1089490 h 1823206"/>
                    <a:gd name="connsiteX12" fmla="*/ 1913119 w 2269914"/>
                    <a:gd name="connsiteY12" fmla="*/ 992671 h 1823206"/>
                    <a:gd name="connsiteX13" fmla="*/ 1622662 w 2269914"/>
                    <a:gd name="connsiteY13" fmla="*/ 1326158 h 1823206"/>
                    <a:gd name="connsiteX14" fmla="*/ 1627701 w 2269914"/>
                    <a:gd name="connsiteY14" fmla="*/ 1807070 h 1823206"/>
                    <a:gd name="connsiteX15" fmla="*/ 1429025 w 2269914"/>
                    <a:gd name="connsiteY15" fmla="*/ 1229339 h 1823206"/>
                    <a:gd name="connsiteX16" fmla="*/ 1106295 w 2269914"/>
                    <a:gd name="connsiteY16" fmla="*/ 1336916 h 1823206"/>
                    <a:gd name="connsiteX17" fmla="*/ 1052507 w 2269914"/>
                    <a:gd name="connsiteY17" fmla="*/ 1788737 h 1823206"/>
                    <a:gd name="connsiteX18" fmla="*/ 966446 w 2269914"/>
                    <a:gd name="connsiteY18" fmla="*/ 1379946 h 1823206"/>
                    <a:gd name="connsiteX19" fmla="*/ 619588 w 2269914"/>
                    <a:gd name="connsiteY19" fmla="*/ 1014981 h 1823206"/>
                    <a:gd name="connsiteX20" fmla="*/ 69489 w 2269914"/>
                    <a:gd name="connsiteY20" fmla="*/ 288032 h 1823206"/>
                    <a:gd name="connsiteX21" fmla="*/ 429528 w 2269914"/>
                    <a:gd name="connsiteY21" fmla="*/ 360040 h 1823206"/>
                    <a:gd name="connsiteX0" fmla="*/ 429528 w 2269914"/>
                    <a:gd name="connsiteY0" fmla="*/ 360040 h 1831536"/>
                    <a:gd name="connsiteX1" fmla="*/ 717560 w 2269914"/>
                    <a:gd name="connsiteY1" fmla="*/ 216024 h 1831536"/>
                    <a:gd name="connsiteX2" fmla="*/ 645552 w 2269914"/>
                    <a:gd name="connsiteY2" fmla="*/ 0 h 1831536"/>
                    <a:gd name="connsiteX3" fmla="*/ 933584 w 2269914"/>
                    <a:gd name="connsiteY3" fmla="*/ 216024 h 1831536"/>
                    <a:gd name="connsiteX4" fmla="*/ 1221616 w 2269914"/>
                    <a:gd name="connsiteY4" fmla="*/ 216024 h 1831536"/>
                    <a:gd name="connsiteX5" fmla="*/ 1509648 w 2269914"/>
                    <a:gd name="connsiteY5" fmla="*/ 72008 h 1831536"/>
                    <a:gd name="connsiteX6" fmla="*/ 1437640 w 2269914"/>
                    <a:gd name="connsiteY6" fmla="*/ 432048 h 1831536"/>
                    <a:gd name="connsiteX7" fmla="*/ 1581656 w 2269914"/>
                    <a:gd name="connsiteY7" fmla="*/ 648072 h 1831536"/>
                    <a:gd name="connsiteX8" fmla="*/ 2095999 w 2269914"/>
                    <a:gd name="connsiteY8" fmla="*/ 444031 h 1831536"/>
                    <a:gd name="connsiteX9" fmla="*/ 1934634 w 2269914"/>
                    <a:gd name="connsiteY9" fmla="*/ 583880 h 1831536"/>
                    <a:gd name="connsiteX10" fmla="*/ 1988422 w 2269914"/>
                    <a:gd name="connsiteY10" fmla="*/ 885094 h 1831536"/>
                    <a:gd name="connsiteX11" fmla="*/ 2257364 w 2269914"/>
                    <a:gd name="connsiteY11" fmla="*/ 1089490 h 1831536"/>
                    <a:gd name="connsiteX12" fmla="*/ 1913119 w 2269914"/>
                    <a:gd name="connsiteY12" fmla="*/ 992671 h 1831536"/>
                    <a:gd name="connsiteX13" fmla="*/ 1622662 w 2269914"/>
                    <a:gd name="connsiteY13" fmla="*/ 1326158 h 1831536"/>
                    <a:gd name="connsiteX14" fmla="*/ 1627701 w 2269914"/>
                    <a:gd name="connsiteY14" fmla="*/ 1807070 h 1831536"/>
                    <a:gd name="connsiteX15" fmla="*/ 1429025 w 2269914"/>
                    <a:gd name="connsiteY15" fmla="*/ 1229339 h 1831536"/>
                    <a:gd name="connsiteX16" fmla="*/ 1106295 w 2269914"/>
                    <a:gd name="connsiteY16" fmla="*/ 1336916 h 1831536"/>
                    <a:gd name="connsiteX17" fmla="*/ 1052507 w 2269914"/>
                    <a:gd name="connsiteY17" fmla="*/ 1788737 h 1831536"/>
                    <a:gd name="connsiteX18" fmla="*/ 717560 w 2269914"/>
                    <a:gd name="connsiteY18" fmla="*/ 1080120 h 1831536"/>
                    <a:gd name="connsiteX19" fmla="*/ 619588 w 2269914"/>
                    <a:gd name="connsiteY19" fmla="*/ 1014981 h 1831536"/>
                    <a:gd name="connsiteX20" fmla="*/ 69489 w 2269914"/>
                    <a:gd name="connsiteY20" fmla="*/ 288032 h 1831536"/>
                    <a:gd name="connsiteX21" fmla="*/ 429528 w 2269914"/>
                    <a:gd name="connsiteY21" fmla="*/ 360040 h 1831536"/>
                    <a:gd name="connsiteX0" fmla="*/ 429528 w 2269914"/>
                    <a:gd name="connsiteY0" fmla="*/ 360040 h 1831536"/>
                    <a:gd name="connsiteX1" fmla="*/ 717560 w 2269914"/>
                    <a:gd name="connsiteY1" fmla="*/ 216024 h 1831536"/>
                    <a:gd name="connsiteX2" fmla="*/ 645552 w 2269914"/>
                    <a:gd name="connsiteY2" fmla="*/ 0 h 1831536"/>
                    <a:gd name="connsiteX3" fmla="*/ 933584 w 2269914"/>
                    <a:gd name="connsiteY3" fmla="*/ 216024 h 1831536"/>
                    <a:gd name="connsiteX4" fmla="*/ 1221616 w 2269914"/>
                    <a:gd name="connsiteY4" fmla="*/ 216024 h 1831536"/>
                    <a:gd name="connsiteX5" fmla="*/ 1509648 w 2269914"/>
                    <a:gd name="connsiteY5" fmla="*/ 72008 h 1831536"/>
                    <a:gd name="connsiteX6" fmla="*/ 1437640 w 2269914"/>
                    <a:gd name="connsiteY6" fmla="*/ 432048 h 1831536"/>
                    <a:gd name="connsiteX7" fmla="*/ 1581656 w 2269914"/>
                    <a:gd name="connsiteY7" fmla="*/ 648072 h 1831536"/>
                    <a:gd name="connsiteX8" fmla="*/ 2095999 w 2269914"/>
                    <a:gd name="connsiteY8" fmla="*/ 444031 h 1831536"/>
                    <a:gd name="connsiteX9" fmla="*/ 1934634 w 2269914"/>
                    <a:gd name="connsiteY9" fmla="*/ 583880 h 1831536"/>
                    <a:gd name="connsiteX10" fmla="*/ 1988422 w 2269914"/>
                    <a:gd name="connsiteY10" fmla="*/ 885094 h 1831536"/>
                    <a:gd name="connsiteX11" fmla="*/ 2257364 w 2269914"/>
                    <a:gd name="connsiteY11" fmla="*/ 1089490 h 1831536"/>
                    <a:gd name="connsiteX12" fmla="*/ 1913119 w 2269914"/>
                    <a:gd name="connsiteY12" fmla="*/ 992671 h 1831536"/>
                    <a:gd name="connsiteX13" fmla="*/ 1622662 w 2269914"/>
                    <a:gd name="connsiteY13" fmla="*/ 1326158 h 1831536"/>
                    <a:gd name="connsiteX14" fmla="*/ 1627701 w 2269914"/>
                    <a:gd name="connsiteY14" fmla="*/ 1807070 h 1831536"/>
                    <a:gd name="connsiteX15" fmla="*/ 1429025 w 2269914"/>
                    <a:gd name="connsiteY15" fmla="*/ 1229339 h 1831536"/>
                    <a:gd name="connsiteX16" fmla="*/ 1106295 w 2269914"/>
                    <a:gd name="connsiteY16" fmla="*/ 1336916 h 1831536"/>
                    <a:gd name="connsiteX17" fmla="*/ 1052507 w 2269914"/>
                    <a:gd name="connsiteY17" fmla="*/ 1788737 h 1831536"/>
                    <a:gd name="connsiteX18" fmla="*/ 717560 w 2269914"/>
                    <a:gd name="connsiteY18" fmla="*/ 1080120 h 1831536"/>
                    <a:gd name="connsiteX19" fmla="*/ 429528 w 2269914"/>
                    <a:gd name="connsiteY19" fmla="*/ 576064 h 1831536"/>
                    <a:gd name="connsiteX20" fmla="*/ 69489 w 2269914"/>
                    <a:gd name="connsiteY20" fmla="*/ 288032 h 1831536"/>
                    <a:gd name="connsiteX21" fmla="*/ 429528 w 2269914"/>
                    <a:gd name="connsiteY21" fmla="*/ 360040 h 1831536"/>
                    <a:gd name="connsiteX0" fmla="*/ 429528 w 2269914"/>
                    <a:gd name="connsiteY0" fmla="*/ 360040 h 1823206"/>
                    <a:gd name="connsiteX1" fmla="*/ 717560 w 2269914"/>
                    <a:gd name="connsiteY1" fmla="*/ 216024 h 1823206"/>
                    <a:gd name="connsiteX2" fmla="*/ 645552 w 2269914"/>
                    <a:gd name="connsiteY2" fmla="*/ 0 h 1823206"/>
                    <a:gd name="connsiteX3" fmla="*/ 933584 w 2269914"/>
                    <a:gd name="connsiteY3" fmla="*/ 216024 h 1823206"/>
                    <a:gd name="connsiteX4" fmla="*/ 1221616 w 2269914"/>
                    <a:gd name="connsiteY4" fmla="*/ 216024 h 1823206"/>
                    <a:gd name="connsiteX5" fmla="*/ 1509648 w 2269914"/>
                    <a:gd name="connsiteY5" fmla="*/ 72008 h 1823206"/>
                    <a:gd name="connsiteX6" fmla="*/ 1437640 w 2269914"/>
                    <a:gd name="connsiteY6" fmla="*/ 432048 h 1823206"/>
                    <a:gd name="connsiteX7" fmla="*/ 1581656 w 2269914"/>
                    <a:gd name="connsiteY7" fmla="*/ 648072 h 1823206"/>
                    <a:gd name="connsiteX8" fmla="*/ 2095999 w 2269914"/>
                    <a:gd name="connsiteY8" fmla="*/ 444031 h 1823206"/>
                    <a:gd name="connsiteX9" fmla="*/ 1934634 w 2269914"/>
                    <a:gd name="connsiteY9" fmla="*/ 583880 h 1823206"/>
                    <a:gd name="connsiteX10" fmla="*/ 1988422 w 2269914"/>
                    <a:gd name="connsiteY10" fmla="*/ 885094 h 1823206"/>
                    <a:gd name="connsiteX11" fmla="*/ 2257364 w 2269914"/>
                    <a:gd name="connsiteY11" fmla="*/ 1089490 h 1823206"/>
                    <a:gd name="connsiteX12" fmla="*/ 1913119 w 2269914"/>
                    <a:gd name="connsiteY12" fmla="*/ 992671 h 1823206"/>
                    <a:gd name="connsiteX13" fmla="*/ 1622662 w 2269914"/>
                    <a:gd name="connsiteY13" fmla="*/ 1326158 h 1823206"/>
                    <a:gd name="connsiteX14" fmla="*/ 1627701 w 2269914"/>
                    <a:gd name="connsiteY14" fmla="*/ 1807070 h 1823206"/>
                    <a:gd name="connsiteX15" fmla="*/ 1429025 w 2269914"/>
                    <a:gd name="connsiteY15" fmla="*/ 1229339 h 1823206"/>
                    <a:gd name="connsiteX16" fmla="*/ 1106295 w 2269914"/>
                    <a:gd name="connsiteY16" fmla="*/ 1336916 h 1823206"/>
                    <a:gd name="connsiteX17" fmla="*/ 573544 w 2269914"/>
                    <a:gd name="connsiteY17" fmla="*/ 1512168 h 1823206"/>
                    <a:gd name="connsiteX18" fmla="*/ 717560 w 2269914"/>
                    <a:gd name="connsiteY18" fmla="*/ 1080120 h 1823206"/>
                    <a:gd name="connsiteX19" fmla="*/ 429528 w 2269914"/>
                    <a:gd name="connsiteY19" fmla="*/ 576064 h 1823206"/>
                    <a:gd name="connsiteX20" fmla="*/ 69489 w 2269914"/>
                    <a:gd name="connsiteY20" fmla="*/ 288032 h 1823206"/>
                    <a:gd name="connsiteX21" fmla="*/ 429528 w 2269914"/>
                    <a:gd name="connsiteY21" fmla="*/ 360040 h 1823206"/>
                    <a:gd name="connsiteX0" fmla="*/ 429528 w 2269914"/>
                    <a:gd name="connsiteY0" fmla="*/ 360040 h 1823206"/>
                    <a:gd name="connsiteX1" fmla="*/ 717560 w 2269914"/>
                    <a:gd name="connsiteY1" fmla="*/ 216024 h 1823206"/>
                    <a:gd name="connsiteX2" fmla="*/ 645552 w 2269914"/>
                    <a:gd name="connsiteY2" fmla="*/ 0 h 1823206"/>
                    <a:gd name="connsiteX3" fmla="*/ 933584 w 2269914"/>
                    <a:gd name="connsiteY3" fmla="*/ 216024 h 1823206"/>
                    <a:gd name="connsiteX4" fmla="*/ 1221616 w 2269914"/>
                    <a:gd name="connsiteY4" fmla="*/ 216024 h 1823206"/>
                    <a:gd name="connsiteX5" fmla="*/ 1509648 w 2269914"/>
                    <a:gd name="connsiteY5" fmla="*/ 72008 h 1823206"/>
                    <a:gd name="connsiteX6" fmla="*/ 1437640 w 2269914"/>
                    <a:gd name="connsiteY6" fmla="*/ 432048 h 1823206"/>
                    <a:gd name="connsiteX7" fmla="*/ 1581656 w 2269914"/>
                    <a:gd name="connsiteY7" fmla="*/ 648072 h 1823206"/>
                    <a:gd name="connsiteX8" fmla="*/ 2095999 w 2269914"/>
                    <a:gd name="connsiteY8" fmla="*/ 444031 h 1823206"/>
                    <a:gd name="connsiteX9" fmla="*/ 1934634 w 2269914"/>
                    <a:gd name="connsiteY9" fmla="*/ 583880 h 1823206"/>
                    <a:gd name="connsiteX10" fmla="*/ 1988422 w 2269914"/>
                    <a:gd name="connsiteY10" fmla="*/ 885094 h 1823206"/>
                    <a:gd name="connsiteX11" fmla="*/ 2257364 w 2269914"/>
                    <a:gd name="connsiteY11" fmla="*/ 1089490 h 1823206"/>
                    <a:gd name="connsiteX12" fmla="*/ 1913119 w 2269914"/>
                    <a:gd name="connsiteY12" fmla="*/ 992671 h 1823206"/>
                    <a:gd name="connsiteX13" fmla="*/ 1622662 w 2269914"/>
                    <a:gd name="connsiteY13" fmla="*/ 1326158 h 1823206"/>
                    <a:gd name="connsiteX14" fmla="*/ 1627701 w 2269914"/>
                    <a:gd name="connsiteY14" fmla="*/ 1807070 h 1823206"/>
                    <a:gd name="connsiteX15" fmla="*/ 1429025 w 2269914"/>
                    <a:gd name="connsiteY15" fmla="*/ 1229339 h 1823206"/>
                    <a:gd name="connsiteX16" fmla="*/ 861576 w 2269914"/>
                    <a:gd name="connsiteY16" fmla="*/ 1152128 h 1823206"/>
                    <a:gd name="connsiteX17" fmla="*/ 573544 w 2269914"/>
                    <a:gd name="connsiteY17" fmla="*/ 1512168 h 1823206"/>
                    <a:gd name="connsiteX18" fmla="*/ 717560 w 2269914"/>
                    <a:gd name="connsiteY18" fmla="*/ 1080120 h 1823206"/>
                    <a:gd name="connsiteX19" fmla="*/ 429528 w 2269914"/>
                    <a:gd name="connsiteY19" fmla="*/ 576064 h 1823206"/>
                    <a:gd name="connsiteX20" fmla="*/ 69489 w 2269914"/>
                    <a:gd name="connsiteY20" fmla="*/ 288032 h 1823206"/>
                    <a:gd name="connsiteX21" fmla="*/ 429528 w 2269914"/>
                    <a:gd name="connsiteY21" fmla="*/ 360040 h 1823206"/>
                    <a:gd name="connsiteX0" fmla="*/ 429528 w 2269914"/>
                    <a:gd name="connsiteY0" fmla="*/ 360040 h 1823206"/>
                    <a:gd name="connsiteX1" fmla="*/ 717560 w 2269914"/>
                    <a:gd name="connsiteY1" fmla="*/ 216024 h 1823206"/>
                    <a:gd name="connsiteX2" fmla="*/ 645552 w 2269914"/>
                    <a:gd name="connsiteY2" fmla="*/ 0 h 1823206"/>
                    <a:gd name="connsiteX3" fmla="*/ 933584 w 2269914"/>
                    <a:gd name="connsiteY3" fmla="*/ 216024 h 1823206"/>
                    <a:gd name="connsiteX4" fmla="*/ 1221616 w 2269914"/>
                    <a:gd name="connsiteY4" fmla="*/ 216024 h 1823206"/>
                    <a:gd name="connsiteX5" fmla="*/ 1509648 w 2269914"/>
                    <a:gd name="connsiteY5" fmla="*/ 72008 h 1823206"/>
                    <a:gd name="connsiteX6" fmla="*/ 1437640 w 2269914"/>
                    <a:gd name="connsiteY6" fmla="*/ 432048 h 1823206"/>
                    <a:gd name="connsiteX7" fmla="*/ 1581656 w 2269914"/>
                    <a:gd name="connsiteY7" fmla="*/ 648072 h 1823206"/>
                    <a:gd name="connsiteX8" fmla="*/ 2095999 w 2269914"/>
                    <a:gd name="connsiteY8" fmla="*/ 444031 h 1823206"/>
                    <a:gd name="connsiteX9" fmla="*/ 1934634 w 2269914"/>
                    <a:gd name="connsiteY9" fmla="*/ 583880 h 1823206"/>
                    <a:gd name="connsiteX10" fmla="*/ 1988422 w 2269914"/>
                    <a:gd name="connsiteY10" fmla="*/ 885094 h 1823206"/>
                    <a:gd name="connsiteX11" fmla="*/ 2257364 w 2269914"/>
                    <a:gd name="connsiteY11" fmla="*/ 1089490 h 1823206"/>
                    <a:gd name="connsiteX12" fmla="*/ 1913119 w 2269914"/>
                    <a:gd name="connsiteY12" fmla="*/ 992671 h 1823206"/>
                    <a:gd name="connsiteX13" fmla="*/ 1622662 w 2269914"/>
                    <a:gd name="connsiteY13" fmla="*/ 1326158 h 1823206"/>
                    <a:gd name="connsiteX14" fmla="*/ 1627701 w 2269914"/>
                    <a:gd name="connsiteY14" fmla="*/ 1807070 h 1823206"/>
                    <a:gd name="connsiteX15" fmla="*/ 1429025 w 2269914"/>
                    <a:gd name="connsiteY15" fmla="*/ 1229339 h 1823206"/>
                    <a:gd name="connsiteX16" fmla="*/ 861576 w 2269914"/>
                    <a:gd name="connsiteY16" fmla="*/ 1152128 h 1823206"/>
                    <a:gd name="connsiteX17" fmla="*/ 573544 w 2269914"/>
                    <a:gd name="connsiteY17" fmla="*/ 1512168 h 1823206"/>
                    <a:gd name="connsiteX18" fmla="*/ 645552 w 2269914"/>
                    <a:gd name="connsiteY18" fmla="*/ 1008112 h 1823206"/>
                    <a:gd name="connsiteX19" fmla="*/ 429528 w 2269914"/>
                    <a:gd name="connsiteY19" fmla="*/ 576064 h 1823206"/>
                    <a:gd name="connsiteX20" fmla="*/ 69489 w 2269914"/>
                    <a:gd name="connsiteY20" fmla="*/ 288032 h 1823206"/>
                    <a:gd name="connsiteX21" fmla="*/ 429528 w 2269914"/>
                    <a:gd name="connsiteY21" fmla="*/ 360040 h 1823206"/>
                    <a:gd name="connsiteX0" fmla="*/ 429528 w 2269914"/>
                    <a:gd name="connsiteY0" fmla="*/ 360040 h 1823206"/>
                    <a:gd name="connsiteX1" fmla="*/ 717560 w 2269914"/>
                    <a:gd name="connsiteY1" fmla="*/ 216024 h 1823206"/>
                    <a:gd name="connsiteX2" fmla="*/ 645552 w 2269914"/>
                    <a:gd name="connsiteY2" fmla="*/ 0 h 1823206"/>
                    <a:gd name="connsiteX3" fmla="*/ 933584 w 2269914"/>
                    <a:gd name="connsiteY3" fmla="*/ 216024 h 1823206"/>
                    <a:gd name="connsiteX4" fmla="*/ 1221616 w 2269914"/>
                    <a:gd name="connsiteY4" fmla="*/ 216024 h 1823206"/>
                    <a:gd name="connsiteX5" fmla="*/ 1509648 w 2269914"/>
                    <a:gd name="connsiteY5" fmla="*/ 72008 h 1823206"/>
                    <a:gd name="connsiteX6" fmla="*/ 1437640 w 2269914"/>
                    <a:gd name="connsiteY6" fmla="*/ 432048 h 1823206"/>
                    <a:gd name="connsiteX7" fmla="*/ 1581656 w 2269914"/>
                    <a:gd name="connsiteY7" fmla="*/ 648072 h 1823206"/>
                    <a:gd name="connsiteX8" fmla="*/ 2095999 w 2269914"/>
                    <a:gd name="connsiteY8" fmla="*/ 444031 h 1823206"/>
                    <a:gd name="connsiteX9" fmla="*/ 1934634 w 2269914"/>
                    <a:gd name="connsiteY9" fmla="*/ 583880 h 1823206"/>
                    <a:gd name="connsiteX10" fmla="*/ 1988422 w 2269914"/>
                    <a:gd name="connsiteY10" fmla="*/ 885094 h 1823206"/>
                    <a:gd name="connsiteX11" fmla="*/ 2257364 w 2269914"/>
                    <a:gd name="connsiteY11" fmla="*/ 1089490 h 1823206"/>
                    <a:gd name="connsiteX12" fmla="*/ 1913119 w 2269914"/>
                    <a:gd name="connsiteY12" fmla="*/ 992671 h 1823206"/>
                    <a:gd name="connsiteX13" fmla="*/ 1622662 w 2269914"/>
                    <a:gd name="connsiteY13" fmla="*/ 1326158 h 1823206"/>
                    <a:gd name="connsiteX14" fmla="*/ 1627701 w 2269914"/>
                    <a:gd name="connsiteY14" fmla="*/ 1807070 h 1823206"/>
                    <a:gd name="connsiteX15" fmla="*/ 1429025 w 2269914"/>
                    <a:gd name="connsiteY15" fmla="*/ 1229339 h 1823206"/>
                    <a:gd name="connsiteX16" fmla="*/ 861576 w 2269914"/>
                    <a:gd name="connsiteY16" fmla="*/ 1224136 h 1823206"/>
                    <a:gd name="connsiteX17" fmla="*/ 573544 w 2269914"/>
                    <a:gd name="connsiteY17" fmla="*/ 1512168 h 1823206"/>
                    <a:gd name="connsiteX18" fmla="*/ 645552 w 2269914"/>
                    <a:gd name="connsiteY18" fmla="*/ 1008112 h 1823206"/>
                    <a:gd name="connsiteX19" fmla="*/ 429528 w 2269914"/>
                    <a:gd name="connsiteY19" fmla="*/ 576064 h 1823206"/>
                    <a:gd name="connsiteX20" fmla="*/ 69489 w 2269914"/>
                    <a:gd name="connsiteY20" fmla="*/ 288032 h 1823206"/>
                    <a:gd name="connsiteX21" fmla="*/ 429528 w 2269914"/>
                    <a:gd name="connsiteY21" fmla="*/ 360040 h 1823206"/>
                    <a:gd name="connsiteX0" fmla="*/ 429528 w 2269914"/>
                    <a:gd name="connsiteY0" fmla="*/ 360040 h 1823206"/>
                    <a:gd name="connsiteX1" fmla="*/ 717560 w 2269914"/>
                    <a:gd name="connsiteY1" fmla="*/ 216024 h 1823206"/>
                    <a:gd name="connsiteX2" fmla="*/ 645552 w 2269914"/>
                    <a:gd name="connsiteY2" fmla="*/ 0 h 1823206"/>
                    <a:gd name="connsiteX3" fmla="*/ 933584 w 2269914"/>
                    <a:gd name="connsiteY3" fmla="*/ 216024 h 1823206"/>
                    <a:gd name="connsiteX4" fmla="*/ 1221616 w 2269914"/>
                    <a:gd name="connsiteY4" fmla="*/ 216024 h 1823206"/>
                    <a:gd name="connsiteX5" fmla="*/ 1509648 w 2269914"/>
                    <a:gd name="connsiteY5" fmla="*/ 72008 h 1823206"/>
                    <a:gd name="connsiteX6" fmla="*/ 1437640 w 2269914"/>
                    <a:gd name="connsiteY6" fmla="*/ 432048 h 1823206"/>
                    <a:gd name="connsiteX7" fmla="*/ 1581656 w 2269914"/>
                    <a:gd name="connsiteY7" fmla="*/ 648072 h 1823206"/>
                    <a:gd name="connsiteX8" fmla="*/ 2095999 w 2269914"/>
                    <a:gd name="connsiteY8" fmla="*/ 444031 h 1823206"/>
                    <a:gd name="connsiteX9" fmla="*/ 1934634 w 2269914"/>
                    <a:gd name="connsiteY9" fmla="*/ 583880 h 1823206"/>
                    <a:gd name="connsiteX10" fmla="*/ 1988422 w 2269914"/>
                    <a:gd name="connsiteY10" fmla="*/ 885094 h 1823206"/>
                    <a:gd name="connsiteX11" fmla="*/ 2257364 w 2269914"/>
                    <a:gd name="connsiteY11" fmla="*/ 1089490 h 1823206"/>
                    <a:gd name="connsiteX12" fmla="*/ 1913119 w 2269914"/>
                    <a:gd name="connsiteY12" fmla="*/ 992671 h 1823206"/>
                    <a:gd name="connsiteX13" fmla="*/ 1622662 w 2269914"/>
                    <a:gd name="connsiteY13" fmla="*/ 1326158 h 1823206"/>
                    <a:gd name="connsiteX14" fmla="*/ 1627701 w 2269914"/>
                    <a:gd name="connsiteY14" fmla="*/ 1807070 h 1823206"/>
                    <a:gd name="connsiteX15" fmla="*/ 1429025 w 2269914"/>
                    <a:gd name="connsiteY15" fmla="*/ 1229339 h 1823206"/>
                    <a:gd name="connsiteX16" fmla="*/ 861576 w 2269914"/>
                    <a:gd name="connsiteY16" fmla="*/ 1224136 h 1823206"/>
                    <a:gd name="connsiteX17" fmla="*/ 573544 w 2269914"/>
                    <a:gd name="connsiteY17" fmla="*/ 1368152 h 1823206"/>
                    <a:gd name="connsiteX18" fmla="*/ 645552 w 2269914"/>
                    <a:gd name="connsiteY18" fmla="*/ 1008112 h 1823206"/>
                    <a:gd name="connsiteX19" fmla="*/ 429528 w 2269914"/>
                    <a:gd name="connsiteY19" fmla="*/ 576064 h 1823206"/>
                    <a:gd name="connsiteX20" fmla="*/ 69489 w 2269914"/>
                    <a:gd name="connsiteY20" fmla="*/ 288032 h 1823206"/>
                    <a:gd name="connsiteX21" fmla="*/ 429528 w 2269914"/>
                    <a:gd name="connsiteY21" fmla="*/ 360040 h 1823206"/>
                    <a:gd name="connsiteX0" fmla="*/ 429528 w 2269914"/>
                    <a:gd name="connsiteY0" fmla="*/ 360040 h 1814069"/>
                    <a:gd name="connsiteX1" fmla="*/ 717560 w 2269914"/>
                    <a:gd name="connsiteY1" fmla="*/ 216024 h 1814069"/>
                    <a:gd name="connsiteX2" fmla="*/ 645552 w 2269914"/>
                    <a:gd name="connsiteY2" fmla="*/ 0 h 1814069"/>
                    <a:gd name="connsiteX3" fmla="*/ 933584 w 2269914"/>
                    <a:gd name="connsiteY3" fmla="*/ 216024 h 1814069"/>
                    <a:gd name="connsiteX4" fmla="*/ 1221616 w 2269914"/>
                    <a:gd name="connsiteY4" fmla="*/ 216024 h 1814069"/>
                    <a:gd name="connsiteX5" fmla="*/ 1509648 w 2269914"/>
                    <a:gd name="connsiteY5" fmla="*/ 72008 h 1814069"/>
                    <a:gd name="connsiteX6" fmla="*/ 1437640 w 2269914"/>
                    <a:gd name="connsiteY6" fmla="*/ 432048 h 1814069"/>
                    <a:gd name="connsiteX7" fmla="*/ 1581656 w 2269914"/>
                    <a:gd name="connsiteY7" fmla="*/ 648072 h 1814069"/>
                    <a:gd name="connsiteX8" fmla="*/ 2095999 w 2269914"/>
                    <a:gd name="connsiteY8" fmla="*/ 444031 h 1814069"/>
                    <a:gd name="connsiteX9" fmla="*/ 1934634 w 2269914"/>
                    <a:gd name="connsiteY9" fmla="*/ 583880 h 1814069"/>
                    <a:gd name="connsiteX10" fmla="*/ 1988422 w 2269914"/>
                    <a:gd name="connsiteY10" fmla="*/ 885094 h 1814069"/>
                    <a:gd name="connsiteX11" fmla="*/ 2257364 w 2269914"/>
                    <a:gd name="connsiteY11" fmla="*/ 1089490 h 1814069"/>
                    <a:gd name="connsiteX12" fmla="*/ 1913119 w 2269914"/>
                    <a:gd name="connsiteY12" fmla="*/ 992671 h 1814069"/>
                    <a:gd name="connsiteX13" fmla="*/ 1622662 w 2269914"/>
                    <a:gd name="connsiteY13" fmla="*/ 1326158 h 1814069"/>
                    <a:gd name="connsiteX14" fmla="*/ 1627701 w 2269914"/>
                    <a:gd name="connsiteY14" fmla="*/ 1807070 h 1814069"/>
                    <a:gd name="connsiteX15" fmla="*/ 1005592 w 2269914"/>
                    <a:gd name="connsiteY15" fmla="*/ 1368152 h 1814069"/>
                    <a:gd name="connsiteX16" fmla="*/ 861576 w 2269914"/>
                    <a:gd name="connsiteY16" fmla="*/ 1224136 h 1814069"/>
                    <a:gd name="connsiteX17" fmla="*/ 573544 w 2269914"/>
                    <a:gd name="connsiteY17" fmla="*/ 1368152 h 1814069"/>
                    <a:gd name="connsiteX18" fmla="*/ 645552 w 2269914"/>
                    <a:gd name="connsiteY18" fmla="*/ 1008112 h 1814069"/>
                    <a:gd name="connsiteX19" fmla="*/ 429528 w 2269914"/>
                    <a:gd name="connsiteY19" fmla="*/ 576064 h 1814069"/>
                    <a:gd name="connsiteX20" fmla="*/ 69489 w 2269914"/>
                    <a:gd name="connsiteY20" fmla="*/ 288032 h 1814069"/>
                    <a:gd name="connsiteX21" fmla="*/ 429528 w 2269914"/>
                    <a:gd name="connsiteY21" fmla="*/ 360040 h 1814069"/>
                    <a:gd name="connsiteX0" fmla="*/ 429528 w 2269914"/>
                    <a:gd name="connsiteY0" fmla="*/ 360040 h 1591176"/>
                    <a:gd name="connsiteX1" fmla="*/ 717560 w 2269914"/>
                    <a:gd name="connsiteY1" fmla="*/ 216024 h 1591176"/>
                    <a:gd name="connsiteX2" fmla="*/ 645552 w 2269914"/>
                    <a:gd name="connsiteY2" fmla="*/ 0 h 1591176"/>
                    <a:gd name="connsiteX3" fmla="*/ 933584 w 2269914"/>
                    <a:gd name="connsiteY3" fmla="*/ 216024 h 1591176"/>
                    <a:gd name="connsiteX4" fmla="*/ 1221616 w 2269914"/>
                    <a:gd name="connsiteY4" fmla="*/ 216024 h 1591176"/>
                    <a:gd name="connsiteX5" fmla="*/ 1509648 w 2269914"/>
                    <a:gd name="connsiteY5" fmla="*/ 72008 h 1591176"/>
                    <a:gd name="connsiteX6" fmla="*/ 1437640 w 2269914"/>
                    <a:gd name="connsiteY6" fmla="*/ 432048 h 1591176"/>
                    <a:gd name="connsiteX7" fmla="*/ 1581656 w 2269914"/>
                    <a:gd name="connsiteY7" fmla="*/ 648072 h 1591176"/>
                    <a:gd name="connsiteX8" fmla="*/ 2095999 w 2269914"/>
                    <a:gd name="connsiteY8" fmla="*/ 444031 h 1591176"/>
                    <a:gd name="connsiteX9" fmla="*/ 1934634 w 2269914"/>
                    <a:gd name="connsiteY9" fmla="*/ 583880 h 1591176"/>
                    <a:gd name="connsiteX10" fmla="*/ 1988422 w 2269914"/>
                    <a:gd name="connsiteY10" fmla="*/ 885094 h 1591176"/>
                    <a:gd name="connsiteX11" fmla="*/ 2257364 w 2269914"/>
                    <a:gd name="connsiteY11" fmla="*/ 1089490 h 1591176"/>
                    <a:gd name="connsiteX12" fmla="*/ 1913119 w 2269914"/>
                    <a:gd name="connsiteY12" fmla="*/ 992671 h 1591176"/>
                    <a:gd name="connsiteX13" fmla="*/ 1622662 w 2269914"/>
                    <a:gd name="connsiteY13" fmla="*/ 1326158 h 1591176"/>
                    <a:gd name="connsiteX14" fmla="*/ 861576 w 2269914"/>
                    <a:gd name="connsiteY14" fmla="*/ 1584177 h 1591176"/>
                    <a:gd name="connsiteX15" fmla="*/ 1005592 w 2269914"/>
                    <a:gd name="connsiteY15" fmla="*/ 1368152 h 1591176"/>
                    <a:gd name="connsiteX16" fmla="*/ 861576 w 2269914"/>
                    <a:gd name="connsiteY16" fmla="*/ 1224136 h 1591176"/>
                    <a:gd name="connsiteX17" fmla="*/ 573544 w 2269914"/>
                    <a:gd name="connsiteY17" fmla="*/ 1368152 h 1591176"/>
                    <a:gd name="connsiteX18" fmla="*/ 645552 w 2269914"/>
                    <a:gd name="connsiteY18" fmla="*/ 1008112 h 1591176"/>
                    <a:gd name="connsiteX19" fmla="*/ 429528 w 2269914"/>
                    <a:gd name="connsiteY19" fmla="*/ 576064 h 1591176"/>
                    <a:gd name="connsiteX20" fmla="*/ 69489 w 2269914"/>
                    <a:gd name="connsiteY20" fmla="*/ 288032 h 1591176"/>
                    <a:gd name="connsiteX21" fmla="*/ 429528 w 2269914"/>
                    <a:gd name="connsiteY21" fmla="*/ 360040 h 1591176"/>
                    <a:gd name="connsiteX0" fmla="*/ 429528 w 2269914"/>
                    <a:gd name="connsiteY0" fmla="*/ 360040 h 1596178"/>
                    <a:gd name="connsiteX1" fmla="*/ 717560 w 2269914"/>
                    <a:gd name="connsiteY1" fmla="*/ 216024 h 1596178"/>
                    <a:gd name="connsiteX2" fmla="*/ 645552 w 2269914"/>
                    <a:gd name="connsiteY2" fmla="*/ 0 h 1596178"/>
                    <a:gd name="connsiteX3" fmla="*/ 933584 w 2269914"/>
                    <a:gd name="connsiteY3" fmla="*/ 216024 h 1596178"/>
                    <a:gd name="connsiteX4" fmla="*/ 1221616 w 2269914"/>
                    <a:gd name="connsiteY4" fmla="*/ 216024 h 1596178"/>
                    <a:gd name="connsiteX5" fmla="*/ 1509648 w 2269914"/>
                    <a:gd name="connsiteY5" fmla="*/ 72008 h 1596178"/>
                    <a:gd name="connsiteX6" fmla="*/ 1437640 w 2269914"/>
                    <a:gd name="connsiteY6" fmla="*/ 432048 h 1596178"/>
                    <a:gd name="connsiteX7" fmla="*/ 1581656 w 2269914"/>
                    <a:gd name="connsiteY7" fmla="*/ 648072 h 1596178"/>
                    <a:gd name="connsiteX8" fmla="*/ 2095999 w 2269914"/>
                    <a:gd name="connsiteY8" fmla="*/ 444031 h 1596178"/>
                    <a:gd name="connsiteX9" fmla="*/ 1934634 w 2269914"/>
                    <a:gd name="connsiteY9" fmla="*/ 583880 h 1596178"/>
                    <a:gd name="connsiteX10" fmla="*/ 1988422 w 2269914"/>
                    <a:gd name="connsiteY10" fmla="*/ 885094 h 1596178"/>
                    <a:gd name="connsiteX11" fmla="*/ 2257364 w 2269914"/>
                    <a:gd name="connsiteY11" fmla="*/ 1089490 h 1596178"/>
                    <a:gd name="connsiteX12" fmla="*/ 1913119 w 2269914"/>
                    <a:gd name="connsiteY12" fmla="*/ 992671 h 1596178"/>
                    <a:gd name="connsiteX13" fmla="*/ 1293624 w 2269914"/>
                    <a:gd name="connsiteY13" fmla="*/ 1440161 h 1596178"/>
                    <a:gd name="connsiteX14" fmla="*/ 861576 w 2269914"/>
                    <a:gd name="connsiteY14" fmla="*/ 1584177 h 1596178"/>
                    <a:gd name="connsiteX15" fmla="*/ 1005592 w 2269914"/>
                    <a:gd name="connsiteY15" fmla="*/ 1368152 h 1596178"/>
                    <a:gd name="connsiteX16" fmla="*/ 861576 w 2269914"/>
                    <a:gd name="connsiteY16" fmla="*/ 1224136 h 1596178"/>
                    <a:gd name="connsiteX17" fmla="*/ 573544 w 2269914"/>
                    <a:gd name="connsiteY17" fmla="*/ 1368152 h 1596178"/>
                    <a:gd name="connsiteX18" fmla="*/ 645552 w 2269914"/>
                    <a:gd name="connsiteY18" fmla="*/ 1008112 h 1596178"/>
                    <a:gd name="connsiteX19" fmla="*/ 429528 w 2269914"/>
                    <a:gd name="connsiteY19" fmla="*/ 576064 h 1596178"/>
                    <a:gd name="connsiteX20" fmla="*/ 69489 w 2269914"/>
                    <a:gd name="connsiteY20" fmla="*/ 288032 h 1596178"/>
                    <a:gd name="connsiteX21" fmla="*/ 429528 w 2269914"/>
                    <a:gd name="connsiteY21" fmla="*/ 360040 h 1596178"/>
                    <a:gd name="connsiteX0" fmla="*/ 429528 w 2361162"/>
                    <a:gd name="connsiteY0" fmla="*/ 360040 h 1858646"/>
                    <a:gd name="connsiteX1" fmla="*/ 717560 w 2361162"/>
                    <a:gd name="connsiteY1" fmla="*/ 216024 h 1858646"/>
                    <a:gd name="connsiteX2" fmla="*/ 645552 w 2361162"/>
                    <a:gd name="connsiteY2" fmla="*/ 0 h 1858646"/>
                    <a:gd name="connsiteX3" fmla="*/ 933584 w 2361162"/>
                    <a:gd name="connsiteY3" fmla="*/ 216024 h 1858646"/>
                    <a:gd name="connsiteX4" fmla="*/ 1221616 w 2361162"/>
                    <a:gd name="connsiteY4" fmla="*/ 216024 h 1858646"/>
                    <a:gd name="connsiteX5" fmla="*/ 1509648 w 2361162"/>
                    <a:gd name="connsiteY5" fmla="*/ 72008 h 1858646"/>
                    <a:gd name="connsiteX6" fmla="*/ 1437640 w 2361162"/>
                    <a:gd name="connsiteY6" fmla="*/ 432048 h 1858646"/>
                    <a:gd name="connsiteX7" fmla="*/ 1581656 w 2361162"/>
                    <a:gd name="connsiteY7" fmla="*/ 648072 h 1858646"/>
                    <a:gd name="connsiteX8" fmla="*/ 2095999 w 2361162"/>
                    <a:gd name="connsiteY8" fmla="*/ 444031 h 1858646"/>
                    <a:gd name="connsiteX9" fmla="*/ 1934634 w 2361162"/>
                    <a:gd name="connsiteY9" fmla="*/ 583880 h 1858646"/>
                    <a:gd name="connsiteX10" fmla="*/ 1988422 w 2361162"/>
                    <a:gd name="connsiteY10" fmla="*/ 885094 h 1858646"/>
                    <a:gd name="connsiteX11" fmla="*/ 2257364 w 2361162"/>
                    <a:gd name="connsiteY11" fmla="*/ 1089490 h 1858646"/>
                    <a:gd name="connsiteX12" fmla="*/ 1365632 w 2361162"/>
                    <a:gd name="connsiteY12" fmla="*/ 1800201 h 1858646"/>
                    <a:gd name="connsiteX13" fmla="*/ 1293624 w 2361162"/>
                    <a:gd name="connsiteY13" fmla="*/ 1440161 h 1858646"/>
                    <a:gd name="connsiteX14" fmla="*/ 861576 w 2361162"/>
                    <a:gd name="connsiteY14" fmla="*/ 1584177 h 1858646"/>
                    <a:gd name="connsiteX15" fmla="*/ 1005592 w 2361162"/>
                    <a:gd name="connsiteY15" fmla="*/ 1368152 h 1858646"/>
                    <a:gd name="connsiteX16" fmla="*/ 861576 w 2361162"/>
                    <a:gd name="connsiteY16" fmla="*/ 1224136 h 1858646"/>
                    <a:gd name="connsiteX17" fmla="*/ 573544 w 2361162"/>
                    <a:gd name="connsiteY17" fmla="*/ 1368152 h 1858646"/>
                    <a:gd name="connsiteX18" fmla="*/ 645552 w 2361162"/>
                    <a:gd name="connsiteY18" fmla="*/ 1008112 h 1858646"/>
                    <a:gd name="connsiteX19" fmla="*/ 429528 w 2361162"/>
                    <a:gd name="connsiteY19" fmla="*/ 576064 h 1858646"/>
                    <a:gd name="connsiteX20" fmla="*/ 69489 w 2361162"/>
                    <a:gd name="connsiteY20" fmla="*/ 288032 h 1858646"/>
                    <a:gd name="connsiteX21" fmla="*/ 429528 w 2361162"/>
                    <a:gd name="connsiteY21" fmla="*/ 360040 h 1858646"/>
                    <a:gd name="connsiteX0" fmla="*/ 429528 w 2154829"/>
                    <a:gd name="connsiteY0" fmla="*/ 360040 h 1836205"/>
                    <a:gd name="connsiteX1" fmla="*/ 717560 w 2154829"/>
                    <a:gd name="connsiteY1" fmla="*/ 216024 h 1836205"/>
                    <a:gd name="connsiteX2" fmla="*/ 645552 w 2154829"/>
                    <a:gd name="connsiteY2" fmla="*/ 0 h 1836205"/>
                    <a:gd name="connsiteX3" fmla="*/ 933584 w 2154829"/>
                    <a:gd name="connsiteY3" fmla="*/ 216024 h 1836205"/>
                    <a:gd name="connsiteX4" fmla="*/ 1221616 w 2154829"/>
                    <a:gd name="connsiteY4" fmla="*/ 216024 h 1836205"/>
                    <a:gd name="connsiteX5" fmla="*/ 1509648 w 2154829"/>
                    <a:gd name="connsiteY5" fmla="*/ 72008 h 1836205"/>
                    <a:gd name="connsiteX6" fmla="*/ 1437640 w 2154829"/>
                    <a:gd name="connsiteY6" fmla="*/ 432048 h 1836205"/>
                    <a:gd name="connsiteX7" fmla="*/ 1581656 w 2154829"/>
                    <a:gd name="connsiteY7" fmla="*/ 648072 h 1836205"/>
                    <a:gd name="connsiteX8" fmla="*/ 2095999 w 2154829"/>
                    <a:gd name="connsiteY8" fmla="*/ 444031 h 1836205"/>
                    <a:gd name="connsiteX9" fmla="*/ 1934634 w 2154829"/>
                    <a:gd name="connsiteY9" fmla="*/ 583880 h 1836205"/>
                    <a:gd name="connsiteX10" fmla="*/ 1988422 w 2154829"/>
                    <a:gd name="connsiteY10" fmla="*/ 885094 h 1836205"/>
                    <a:gd name="connsiteX11" fmla="*/ 1437640 w 2154829"/>
                    <a:gd name="connsiteY11" fmla="*/ 1224137 h 1836205"/>
                    <a:gd name="connsiteX12" fmla="*/ 1365632 w 2154829"/>
                    <a:gd name="connsiteY12" fmla="*/ 1800201 h 1836205"/>
                    <a:gd name="connsiteX13" fmla="*/ 1293624 w 2154829"/>
                    <a:gd name="connsiteY13" fmla="*/ 1440161 h 1836205"/>
                    <a:gd name="connsiteX14" fmla="*/ 861576 w 2154829"/>
                    <a:gd name="connsiteY14" fmla="*/ 1584177 h 1836205"/>
                    <a:gd name="connsiteX15" fmla="*/ 1005592 w 2154829"/>
                    <a:gd name="connsiteY15" fmla="*/ 1368152 h 1836205"/>
                    <a:gd name="connsiteX16" fmla="*/ 861576 w 2154829"/>
                    <a:gd name="connsiteY16" fmla="*/ 1224136 h 1836205"/>
                    <a:gd name="connsiteX17" fmla="*/ 573544 w 2154829"/>
                    <a:gd name="connsiteY17" fmla="*/ 1368152 h 1836205"/>
                    <a:gd name="connsiteX18" fmla="*/ 645552 w 2154829"/>
                    <a:gd name="connsiteY18" fmla="*/ 1008112 h 1836205"/>
                    <a:gd name="connsiteX19" fmla="*/ 429528 w 2154829"/>
                    <a:gd name="connsiteY19" fmla="*/ 576064 h 1836205"/>
                    <a:gd name="connsiteX20" fmla="*/ 69489 w 2154829"/>
                    <a:gd name="connsiteY20" fmla="*/ 288032 h 1836205"/>
                    <a:gd name="connsiteX21" fmla="*/ 429528 w 2154829"/>
                    <a:gd name="connsiteY21" fmla="*/ 360040 h 1836205"/>
                    <a:gd name="connsiteX0" fmla="*/ 429528 w 2154829"/>
                    <a:gd name="connsiteY0" fmla="*/ 360040 h 1824204"/>
                    <a:gd name="connsiteX1" fmla="*/ 717560 w 2154829"/>
                    <a:gd name="connsiteY1" fmla="*/ 216024 h 1824204"/>
                    <a:gd name="connsiteX2" fmla="*/ 645552 w 2154829"/>
                    <a:gd name="connsiteY2" fmla="*/ 0 h 1824204"/>
                    <a:gd name="connsiteX3" fmla="*/ 933584 w 2154829"/>
                    <a:gd name="connsiteY3" fmla="*/ 216024 h 1824204"/>
                    <a:gd name="connsiteX4" fmla="*/ 1221616 w 2154829"/>
                    <a:gd name="connsiteY4" fmla="*/ 216024 h 1824204"/>
                    <a:gd name="connsiteX5" fmla="*/ 1509648 w 2154829"/>
                    <a:gd name="connsiteY5" fmla="*/ 72008 h 1824204"/>
                    <a:gd name="connsiteX6" fmla="*/ 1437640 w 2154829"/>
                    <a:gd name="connsiteY6" fmla="*/ 432048 h 1824204"/>
                    <a:gd name="connsiteX7" fmla="*/ 1581656 w 2154829"/>
                    <a:gd name="connsiteY7" fmla="*/ 648072 h 1824204"/>
                    <a:gd name="connsiteX8" fmla="*/ 2095999 w 2154829"/>
                    <a:gd name="connsiteY8" fmla="*/ 444031 h 1824204"/>
                    <a:gd name="connsiteX9" fmla="*/ 1934634 w 2154829"/>
                    <a:gd name="connsiteY9" fmla="*/ 583880 h 1824204"/>
                    <a:gd name="connsiteX10" fmla="*/ 1988422 w 2154829"/>
                    <a:gd name="connsiteY10" fmla="*/ 885094 h 1824204"/>
                    <a:gd name="connsiteX11" fmla="*/ 1437640 w 2154829"/>
                    <a:gd name="connsiteY11" fmla="*/ 1224137 h 1824204"/>
                    <a:gd name="connsiteX12" fmla="*/ 1365632 w 2154829"/>
                    <a:gd name="connsiteY12" fmla="*/ 1800201 h 1824204"/>
                    <a:gd name="connsiteX13" fmla="*/ 1149609 w 2154829"/>
                    <a:gd name="connsiteY13" fmla="*/ 1368154 h 1824204"/>
                    <a:gd name="connsiteX14" fmla="*/ 861576 w 2154829"/>
                    <a:gd name="connsiteY14" fmla="*/ 1584177 h 1824204"/>
                    <a:gd name="connsiteX15" fmla="*/ 1005592 w 2154829"/>
                    <a:gd name="connsiteY15" fmla="*/ 1368152 h 1824204"/>
                    <a:gd name="connsiteX16" fmla="*/ 861576 w 2154829"/>
                    <a:gd name="connsiteY16" fmla="*/ 1224136 h 1824204"/>
                    <a:gd name="connsiteX17" fmla="*/ 573544 w 2154829"/>
                    <a:gd name="connsiteY17" fmla="*/ 1368152 h 1824204"/>
                    <a:gd name="connsiteX18" fmla="*/ 645552 w 2154829"/>
                    <a:gd name="connsiteY18" fmla="*/ 1008112 h 1824204"/>
                    <a:gd name="connsiteX19" fmla="*/ 429528 w 2154829"/>
                    <a:gd name="connsiteY19" fmla="*/ 576064 h 1824204"/>
                    <a:gd name="connsiteX20" fmla="*/ 69489 w 2154829"/>
                    <a:gd name="connsiteY20" fmla="*/ 288032 h 1824204"/>
                    <a:gd name="connsiteX21" fmla="*/ 429528 w 2154829"/>
                    <a:gd name="connsiteY21" fmla="*/ 360040 h 1824204"/>
                    <a:gd name="connsiteX0" fmla="*/ 429528 w 2154829"/>
                    <a:gd name="connsiteY0" fmla="*/ 360040 h 1824204"/>
                    <a:gd name="connsiteX1" fmla="*/ 717560 w 2154829"/>
                    <a:gd name="connsiteY1" fmla="*/ 216024 h 1824204"/>
                    <a:gd name="connsiteX2" fmla="*/ 645552 w 2154829"/>
                    <a:gd name="connsiteY2" fmla="*/ 0 h 1824204"/>
                    <a:gd name="connsiteX3" fmla="*/ 933584 w 2154829"/>
                    <a:gd name="connsiteY3" fmla="*/ 216024 h 1824204"/>
                    <a:gd name="connsiteX4" fmla="*/ 1221616 w 2154829"/>
                    <a:gd name="connsiteY4" fmla="*/ 216024 h 1824204"/>
                    <a:gd name="connsiteX5" fmla="*/ 1509648 w 2154829"/>
                    <a:gd name="connsiteY5" fmla="*/ 72008 h 1824204"/>
                    <a:gd name="connsiteX6" fmla="*/ 1437640 w 2154829"/>
                    <a:gd name="connsiteY6" fmla="*/ 432048 h 1824204"/>
                    <a:gd name="connsiteX7" fmla="*/ 1581656 w 2154829"/>
                    <a:gd name="connsiteY7" fmla="*/ 648072 h 1824204"/>
                    <a:gd name="connsiteX8" fmla="*/ 2095999 w 2154829"/>
                    <a:gd name="connsiteY8" fmla="*/ 444031 h 1824204"/>
                    <a:gd name="connsiteX9" fmla="*/ 1934634 w 2154829"/>
                    <a:gd name="connsiteY9" fmla="*/ 583880 h 1824204"/>
                    <a:gd name="connsiteX10" fmla="*/ 1797681 w 2154829"/>
                    <a:gd name="connsiteY10" fmla="*/ 1224138 h 1824204"/>
                    <a:gd name="connsiteX11" fmla="*/ 1437640 w 2154829"/>
                    <a:gd name="connsiteY11" fmla="*/ 1224137 h 1824204"/>
                    <a:gd name="connsiteX12" fmla="*/ 1365632 w 2154829"/>
                    <a:gd name="connsiteY12" fmla="*/ 1800201 h 1824204"/>
                    <a:gd name="connsiteX13" fmla="*/ 1149609 w 2154829"/>
                    <a:gd name="connsiteY13" fmla="*/ 1368154 h 1824204"/>
                    <a:gd name="connsiteX14" fmla="*/ 861576 w 2154829"/>
                    <a:gd name="connsiteY14" fmla="*/ 1584177 h 1824204"/>
                    <a:gd name="connsiteX15" fmla="*/ 1005592 w 2154829"/>
                    <a:gd name="connsiteY15" fmla="*/ 1368152 h 1824204"/>
                    <a:gd name="connsiteX16" fmla="*/ 861576 w 2154829"/>
                    <a:gd name="connsiteY16" fmla="*/ 1224136 h 1824204"/>
                    <a:gd name="connsiteX17" fmla="*/ 573544 w 2154829"/>
                    <a:gd name="connsiteY17" fmla="*/ 1368152 h 1824204"/>
                    <a:gd name="connsiteX18" fmla="*/ 645552 w 2154829"/>
                    <a:gd name="connsiteY18" fmla="*/ 1008112 h 1824204"/>
                    <a:gd name="connsiteX19" fmla="*/ 429528 w 2154829"/>
                    <a:gd name="connsiteY19" fmla="*/ 576064 h 1824204"/>
                    <a:gd name="connsiteX20" fmla="*/ 69489 w 2154829"/>
                    <a:gd name="connsiteY20" fmla="*/ 288032 h 1824204"/>
                    <a:gd name="connsiteX21" fmla="*/ 429528 w 2154829"/>
                    <a:gd name="connsiteY21" fmla="*/ 360040 h 1824204"/>
                    <a:gd name="connsiteX0" fmla="*/ 429528 w 2108001"/>
                    <a:gd name="connsiteY0" fmla="*/ 360040 h 1824204"/>
                    <a:gd name="connsiteX1" fmla="*/ 717560 w 2108001"/>
                    <a:gd name="connsiteY1" fmla="*/ 216024 h 1824204"/>
                    <a:gd name="connsiteX2" fmla="*/ 645552 w 2108001"/>
                    <a:gd name="connsiteY2" fmla="*/ 0 h 1824204"/>
                    <a:gd name="connsiteX3" fmla="*/ 933584 w 2108001"/>
                    <a:gd name="connsiteY3" fmla="*/ 216024 h 1824204"/>
                    <a:gd name="connsiteX4" fmla="*/ 1221616 w 2108001"/>
                    <a:gd name="connsiteY4" fmla="*/ 216024 h 1824204"/>
                    <a:gd name="connsiteX5" fmla="*/ 1509648 w 2108001"/>
                    <a:gd name="connsiteY5" fmla="*/ 72008 h 1824204"/>
                    <a:gd name="connsiteX6" fmla="*/ 1437640 w 2108001"/>
                    <a:gd name="connsiteY6" fmla="*/ 432048 h 1824204"/>
                    <a:gd name="connsiteX7" fmla="*/ 1581656 w 2108001"/>
                    <a:gd name="connsiteY7" fmla="*/ 648072 h 1824204"/>
                    <a:gd name="connsiteX8" fmla="*/ 2095999 w 2108001"/>
                    <a:gd name="connsiteY8" fmla="*/ 444031 h 1824204"/>
                    <a:gd name="connsiteX9" fmla="*/ 1653665 w 2108001"/>
                    <a:gd name="connsiteY9" fmla="*/ 792090 h 1824204"/>
                    <a:gd name="connsiteX10" fmla="*/ 1797681 w 2108001"/>
                    <a:gd name="connsiteY10" fmla="*/ 1224138 h 1824204"/>
                    <a:gd name="connsiteX11" fmla="*/ 1437640 w 2108001"/>
                    <a:gd name="connsiteY11" fmla="*/ 1224137 h 1824204"/>
                    <a:gd name="connsiteX12" fmla="*/ 1365632 w 2108001"/>
                    <a:gd name="connsiteY12" fmla="*/ 1800201 h 1824204"/>
                    <a:gd name="connsiteX13" fmla="*/ 1149609 w 2108001"/>
                    <a:gd name="connsiteY13" fmla="*/ 1368154 h 1824204"/>
                    <a:gd name="connsiteX14" fmla="*/ 861576 w 2108001"/>
                    <a:gd name="connsiteY14" fmla="*/ 1584177 h 1824204"/>
                    <a:gd name="connsiteX15" fmla="*/ 1005592 w 2108001"/>
                    <a:gd name="connsiteY15" fmla="*/ 1368152 h 1824204"/>
                    <a:gd name="connsiteX16" fmla="*/ 861576 w 2108001"/>
                    <a:gd name="connsiteY16" fmla="*/ 1224136 h 1824204"/>
                    <a:gd name="connsiteX17" fmla="*/ 573544 w 2108001"/>
                    <a:gd name="connsiteY17" fmla="*/ 1368152 h 1824204"/>
                    <a:gd name="connsiteX18" fmla="*/ 645552 w 2108001"/>
                    <a:gd name="connsiteY18" fmla="*/ 1008112 h 1824204"/>
                    <a:gd name="connsiteX19" fmla="*/ 429528 w 2108001"/>
                    <a:gd name="connsiteY19" fmla="*/ 576064 h 1824204"/>
                    <a:gd name="connsiteX20" fmla="*/ 69489 w 2108001"/>
                    <a:gd name="connsiteY20" fmla="*/ 288032 h 1824204"/>
                    <a:gd name="connsiteX21" fmla="*/ 429528 w 2108001"/>
                    <a:gd name="connsiteY21" fmla="*/ 360040 h 1824204"/>
                    <a:gd name="connsiteX0" fmla="*/ 429528 w 2025707"/>
                    <a:gd name="connsiteY0" fmla="*/ 360040 h 1824204"/>
                    <a:gd name="connsiteX1" fmla="*/ 717560 w 2025707"/>
                    <a:gd name="connsiteY1" fmla="*/ 216024 h 1824204"/>
                    <a:gd name="connsiteX2" fmla="*/ 645552 w 2025707"/>
                    <a:gd name="connsiteY2" fmla="*/ 0 h 1824204"/>
                    <a:gd name="connsiteX3" fmla="*/ 933584 w 2025707"/>
                    <a:gd name="connsiteY3" fmla="*/ 216024 h 1824204"/>
                    <a:gd name="connsiteX4" fmla="*/ 1221616 w 2025707"/>
                    <a:gd name="connsiteY4" fmla="*/ 216024 h 1824204"/>
                    <a:gd name="connsiteX5" fmla="*/ 1509648 w 2025707"/>
                    <a:gd name="connsiteY5" fmla="*/ 72008 h 1824204"/>
                    <a:gd name="connsiteX6" fmla="*/ 1437640 w 2025707"/>
                    <a:gd name="connsiteY6" fmla="*/ 432048 h 1824204"/>
                    <a:gd name="connsiteX7" fmla="*/ 1581656 w 2025707"/>
                    <a:gd name="connsiteY7" fmla="*/ 648072 h 1824204"/>
                    <a:gd name="connsiteX8" fmla="*/ 2013705 w 2025707"/>
                    <a:gd name="connsiteY8" fmla="*/ 576066 h 1824204"/>
                    <a:gd name="connsiteX9" fmla="*/ 1653665 w 2025707"/>
                    <a:gd name="connsiteY9" fmla="*/ 792090 h 1824204"/>
                    <a:gd name="connsiteX10" fmla="*/ 1797681 w 2025707"/>
                    <a:gd name="connsiteY10" fmla="*/ 1224138 h 1824204"/>
                    <a:gd name="connsiteX11" fmla="*/ 1437640 w 2025707"/>
                    <a:gd name="connsiteY11" fmla="*/ 1224137 h 1824204"/>
                    <a:gd name="connsiteX12" fmla="*/ 1365632 w 2025707"/>
                    <a:gd name="connsiteY12" fmla="*/ 1800201 h 1824204"/>
                    <a:gd name="connsiteX13" fmla="*/ 1149609 w 2025707"/>
                    <a:gd name="connsiteY13" fmla="*/ 1368154 h 1824204"/>
                    <a:gd name="connsiteX14" fmla="*/ 861576 w 2025707"/>
                    <a:gd name="connsiteY14" fmla="*/ 1584177 h 1824204"/>
                    <a:gd name="connsiteX15" fmla="*/ 1005592 w 2025707"/>
                    <a:gd name="connsiteY15" fmla="*/ 1368152 h 1824204"/>
                    <a:gd name="connsiteX16" fmla="*/ 861576 w 2025707"/>
                    <a:gd name="connsiteY16" fmla="*/ 1224136 h 1824204"/>
                    <a:gd name="connsiteX17" fmla="*/ 573544 w 2025707"/>
                    <a:gd name="connsiteY17" fmla="*/ 1368152 h 1824204"/>
                    <a:gd name="connsiteX18" fmla="*/ 645552 w 2025707"/>
                    <a:gd name="connsiteY18" fmla="*/ 1008112 h 1824204"/>
                    <a:gd name="connsiteX19" fmla="*/ 429528 w 2025707"/>
                    <a:gd name="connsiteY19" fmla="*/ 576064 h 1824204"/>
                    <a:gd name="connsiteX20" fmla="*/ 69489 w 2025707"/>
                    <a:gd name="connsiteY20" fmla="*/ 288032 h 1824204"/>
                    <a:gd name="connsiteX21" fmla="*/ 429528 w 2025707"/>
                    <a:gd name="connsiteY21" fmla="*/ 360040 h 1824204"/>
                    <a:gd name="connsiteX0" fmla="*/ 429528 w 2037708"/>
                    <a:gd name="connsiteY0" fmla="*/ 360040 h 1824204"/>
                    <a:gd name="connsiteX1" fmla="*/ 717560 w 2037708"/>
                    <a:gd name="connsiteY1" fmla="*/ 216024 h 1824204"/>
                    <a:gd name="connsiteX2" fmla="*/ 645552 w 2037708"/>
                    <a:gd name="connsiteY2" fmla="*/ 0 h 1824204"/>
                    <a:gd name="connsiteX3" fmla="*/ 933584 w 2037708"/>
                    <a:gd name="connsiteY3" fmla="*/ 216024 h 1824204"/>
                    <a:gd name="connsiteX4" fmla="*/ 1221616 w 2037708"/>
                    <a:gd name="connsiteY4" fmla="*/ 216024 h 1824204"/>
                    <a:gd name="connsiteX5" fmla="*/ 1509648 w 2037708"/>
                    <a:gd name="connsiteY5" fmla="*/ 72008 h 1824204"/>
                    <a:gd name="connsiteX6" fmla="*/ 1437640 w 2037708"/>
                    <a:gd name="connsiteY6" fmla="*/ 432048 h 1824204"/>
                    <a:gd name="connsiteX7" fmla="*/ 1581656 w 2037708"/>
                    <a:gd name="connsiteY7" fmla="*/ 648072 h 1824204"/>
                    <a:gd name="connsiteX8" fmla="*/ 2013705 w 2037708"/>
                    <a:gd name="connsiteY8" fmla="*/ 576066 h 1824204"/>
                    <a:gd name="connsiteX9" fmla="*/ 1725673 w 2037708"/>
                    <a:gd name="connsiteY9" fmla="*/ 864098 h 1824204"/>
                    <a:gd name="connsiteX10" fmla="*/ 1797681 w 2037708"/>
                    <a:gd name="connsiteY10" fmla="*/ 1224138 h 1824204"/>
                    <a:gd name="connsiteX11" fmla="*/ 1437640 w 2037708"/>
                    <a:gd name="connsiteY11" fmla="*/ 1224137 h 1824204"/>
                    <a:gd name="connsiteX12" fmla="*/ 1365632 w 2037708"/>
                    <a:gd name="connsiteY12" fmla="*/ 1800201 h 1824204"/>
                    <a:gd name="connsiteX13" fmla="*/ 1149609 w 2037708"/>
                    <a:gd name="connsiteY13" fmla="*/ 1368154 h 1824204"/>
                    <a:gd name="connsiteX14" fmla="*/ 861576 w 2037708"/>
                    <a:gd name="connsiteY14" fmla="*/ 1584177 h 1824204"/>
                    <a:gd name="connsiteX15" fmla="*/ 1005592 w 2037708"/>
                    <a:gd name="connsiteY15" fmla="*/ 1368152 h 1824204"/>
                    <a:gd name="connsiteX16" fmla="*/ 861576 w 2037708"/>
                    <a:gd name="connsiteY16" fmla="*/ 1224136 h 1824204"/>
                    <a:gd name="connsiteX17" fmla="*/ 573544 w 2037708"/>
                    <a:gd name="connsiteY17" fmla="*/ 1368152 h 1824204"/>
                    <a:gd name="connsiteX18" fmla="*/ 645552 w 2037708"/>
                    <a:gd name="connsiteY18" fmla="*/ 1008112 h 1824204"/>
                    <a:gd name="connsiteX19" fmla="*/ 429528 w 2037708"/>
                    <a:gd name="connsiteY19" fmla="*/ 576064 h 1824204"/>
                    <a:gd name="connsiteX20" fmla="*/ 69489 w 2037708"/>
                    <a:gd name="connsiteY20" fmla="*/ 288032 h 1824204"/>
                    <a:gd name="connsiteX21" fmla="*/ 429528 w 2037708"/>
                    <a:gd name="connsiteY21" fmla="*/ 360040 h 1824204"/>
                    <a:gd name="connsiteX0" fmla="*/ 429528 w 1965699"/>
                    <a:gd name="connsiteY0" fmla="*/ 360040 h 1824204"/>
                    <a:gd name="connsiteX1" fmla="*/ 717560 w 1965699"/>
                    <a:gd name="connsiteY1" fmla="*/ 216024 h 1824204"/>
                    <a:gd name="connsiteX2" fmla="*/ 645552 w 1965699"/>
                    <a:gd name="connsiteY2" fmla="*/ 0 h 1824204"/>
                    <a:gd name="connsiteX3" fmla="*/ 933584 w 1965699"/>
                    <a:gd name="connsiteY3" fmla="*/ 216024 h 1824204"/>
                    <a:gd name="connsiteX4" fmla="*/ 1221616 w 1965699"/>
                    <a:gd name="connsiteY4" fmla="*/ 216024 h 1824204"/>
                    <a:gd name="connsiteX5" fmla="*/ 1509648 w 1965699"/>
                    <a:gd name="connsiteY5" fmla="*/ 72008 h 1824204"/>
                    <a:gd name="connsiteX6" fmla="*/ 1437640 w 1965699"/>
                    <a:gd name="connsiteY6" fmla="*/ 432048 h 1824204"/>
                    <a:gd name="connsiteX7" fmla="*/ 1581656 w 1965699"/>
                    <a:gd name="connsiteY7" fmla="*/ 648072 h 1824204"/>
                    <a:gd name="connsiteX8" fmla="*/ 1941696 w 1965699"/>
                    <a:gd name="connsiteY8" fmla="*/ 792090 h 1824204"/>
                    <a:gd name="connsiteX9" fmla="*/ 1725673 w 1965699"/>
                    <a:gd name="connsiteY9" fmla="*/ 864098 h 1824204"/>
                    <a:gd name="connsiteX10" fmla="*/ 1797681 w 1965699"/>
                    <a:gd name="connsiteY10" fmla="*/ 1224138 h 1824204"/>
                    <a:gd name="connsiteX11" fmla="*/ 1437640 w 1965699"/>
                    <a:gd name="connsiteY11" fmla="*/ 1224137 h 1824204"/>
                    <a:gd name="connsiteX12" fmla="*/ 1365632 w 1965699"/>
                    <a:gd name="connsiteY12" fmla="*/ 1800201 h 1824204"/>
                    <a:gd name="connsiteX13" fmla="*/ 1149609 w 1965699"/>
                    <a:gd name="connsiteY13" fmla="*/ 1368154 h 1824204"/>
                    <a:gd name="connsiteX14" fmla="*/ 861576 w 1965699"/>
                    <a:gd name="connsiteY14" fmla="*/ 1584177 h 1824204"/>
                    <a:gd name="connsiteX15" fmla="*/ 1005592 w 1965699"/>
                    <a:gd name="connsiteY15" fmla="*/ 1368152 h 1824204"/>
                    <a:gd name="connsiteX16" fmla="*/ 861576 w 1965699"/>
                    <a:gd name="connsiteY16" fmla="*/ 1224136 h 1824204"/>
                    <a:gd name="connsiteX17" fmla="*/ 573544 w 1965699"/>
                    <a:gd name="connsiteY17" fmla="*/ 1368152 h 1824204"/>
                    <a:gd name="connsiteX18" fmla="*/ 645552 w 1965699"/>
                    <a:gd name="connsiteY18" fmla="*/ 1008112 h 1824204"/>
                    <a:gd name="connsiteX19" fmla="*/ 429528 w 1965699"/>
                    <a:gd name="connsiteY19" fmla="*/ 576064 h 1824204"/>
                    <a:gd name="connsiteX20" fmla="*/ 69489 w 1965699"/>
                    <a:gd name="connsiteY20" fmla="*/ 288032 h 1824204"/>
                    <a:gd name="connsiteX21" fmla="*/ 429528 w 1965699"/>
                    <a:gd name="connsiteY21" fmla="*/ 360040 h 1824204"/>
                    <a:gd name="connsiteX0" fmla="*/ 429528 w 1965699"/>
                    <a:gd name="connsiteY0" fmla="*/ 360040 h 1807177"/>
                    <a:gd name="connsiteX1" fmla="*/ 717560 w 1965699"/>
                    <a:gd name="connsiteY1" fmla="*/ 216024 h 1807177"/>
                    <a:gd name="connsiteX2" fmla="*/ 645552 w 1965699"/>
                    <a:gd name="connsiteY2" fmla="*/ 0 h 1807177"/>
                    <a:gd name="connsiteX3" fmla="*/ 933584 w 1965699"/>
                    <a:gd name="connsiteY3" fmla="*/ 216024 h 1807177"/>
                    <a:gd name="connsiteX4" fmla="*/ 1221616 w 1965699"/>
                    <a:gd name="connsiteY4" fmla="*/ 216024 h 1807177"/>
                    <a:gd name="connsiteX5" fmla="*/ 1509648 w 1965699"/>
                    <a:gd name="connsiteY5" fmla="*/ 72008 h 1807177"/>
                    <a:gd name="connsiteX6" fmla="*/ 1437640 w 1965699"/>
                    <a:gd name="connsiteY6" fmla="*/ 432048 h 1807177"/>
                    <a:gd name="connsiteX7" fmla="*/ 1581656 w 1965699"/>
                    <a:gd name="connsiteY7" fmla="*/ 648072 h 1807177"/>
                    <a:gd name="connsiteX8" fmla="*/ 1941696 w 1965699"/>
                    <a:gd name="connsiteY8" fmla="*/ 792090 h 1807177"/>
                    <a:gd name="connsiteX9" fmla="*/ 1725673 w 1965699"/>
                    <a:gd name="connsiteY9" fmla="*/ 864098 h 1807177"/>
                    <a:gd name="connsiteX10" fmla="*/ 1797681 w 1965699"/>
                    <a:gd name="connsiteY10" fmla="*/ 1224138 h 1807177"/>
                    <a:gd name="connsiteX11" fmla="*/ 1437640 w 1965699"/>
                    <a:gd name="connsiteY11" fmla="*/ 1224137 h 1807177"/>
                    <a:gd name="connsiteX12" fmla="*/ 1373777 w 1965699"/>
                    <a:gd name="connsiteY12" fmla="*/ 1410012 h 1807177"/>
                    <a:gd name="connsiteX13" fmla="*/ 1365632 w 1965699"/>
                    <a:gd name="connsiteY13" fmla="*/ 1800201 h 1807177"/>
                    <a:gd name="connsiteX14" fmla="*/ 1149609 w 1965699"/>
                    <a:gd name="connsiteY14" fmla="*/ 1368154 h 1807177"/>
                    <a:gd name="connsiteX15" fmla="*/ 861576 w 1965699"/>
                    <a:gd name="connsiteY15" fmla="*/ 1584177 h 1807177"/>
                    <a:gd name="connsiteX16" fmla="*/ 1005592 w 1965699"/>
                    <a:gd name="connsiteY16" fmla="*/ 1368152 h 1807177"/>
                    <a:gd name="connsiteX17" fmla="*/ 861576 w 1965699"/>
                    <a:gd name="connsiteY17" fmla="*/ 1224136 h 1807177"/>
                    <a:gd name="connsiteX18" fmla="*/ 573544 w 1965699"/>
                    <a:gd name="connsiteY18" fmla="*/ 1368152 h 1807177"/>
                    <a:gd name="connsiteX19" fmla="*/ 645552 w 1965699"/>
                    <a:gd name="connsiteY19" fmla="*/ 1008112 h 1807177"/>
                    <a:gd name="connsiteX20" fmla="*/ 429528 w 1965699"/>
                    <a:gd name="connsiteY20" fmla="*/ 576064 h 1807177"/>
                    <a:gd name="connsiteX21" fmla="*/ 69489 w 1965699"/>
                    <a:gd name="connsiteY21" fmla="*/ 288032 h 1807177"/>
                    <a:gd name="connsiteX22" fmla="*/ 429528 w 1965699"/>
                    <a:gd name="connsiteY22" fmla="*/ 360040 h 1807177"/>
                    <a:gd name="connsiteX0" fmla="*/ 429528 w 1965699"/>
                    <a:gd name="connsiteY0" fmla="*/ 360040 h 1807177"/>
                    <a:gd name="connsiteX1" fmla="*/ 717560 w 1965699"/>
                    <a:gd name="connsiteY1" fmla="*/ 216024 h 1807177"/>
                    <a:gd name="connsiteX2" fmla="*/ 645552 w 1965699"/>
                    <a:gd name="connsiteY2" fmla="*/ 0 h 1807177"/>
                    <a:gd name="connsiteX3" fmla="*/ 933584 w 1965699"/>
                    <a:gd name="connsiteY3" fmla="*/ 216024 h 1807177"/>
                    <a:gd name="connsiteX4" fmla="*/ 1221616 w 1965699"/>
                    <a:gd name="connsiteY4" fmla="*/ 216024 h 1807177"/>
                    <a:gd name="connsiteX5" fmla="*/ 1509648 w 1965699"/>
                    <a:gd name="connsiteY5" fmla="*/ 72008 h 1807177"/>
                    <a:gd name="connsiteX6" fmla="*/ 1437640 w 1965699"/>
                    <a:gd name="connsiteY6" fmla="*/ 432048 h 1807177"/>
                    <a:gd name="connsiteX7" fmla="*/ 1581656 w 1965699"/>
                    <a:gd name="connsiteY7" fmla="*/ 648072 h 1807177"/>
                    <a:gd name="connsiteX8" fmla="*/ 1941696 w 1965699"/>
                    <a:gd name="connsiteY8" fmla="*/ 792090 h 1807177"/>
                    <a:gd name="connsiteX9" fmla="*/ 1725673 w 1965699"/>
                    <a:gd name="connsiteY9" fmla="*/ 864098 h 1807177"/>
                    <a:gd name="connsiteX10" fmla="*/ 1797681 w 1965699"/>
                    <a:gd name="connsiteY10" fmla="*/ 1224138 h 1807177"/>
                    <a:gd name="connsiteX11" fmla="*/ 1581657 w 1965699"/>
                    <a:gd name="connsiteY11" fmla="*/ 1224139 h 1807177"/>
                    <a:gd name="connsiteX12" fmla="*/ 1373777 w 1965699"/>
                    <a:gd name="connsiteY12" fmla="*/ 1410012 h 1807177"/>
                    <a:gd name="connsiteX13" fmla="*/ 1365632 w 1965699"/>
                    <a:gd name="connsiteY13" fmla="*/ 1800201 h 1807177"/>
                    <a:gd name="connsiteX14" fmla="*/ 1149609 w 1965699"/>
                    <a:gd name="connsiteY14" fmla="*/ 1368154 h 1807177"/>
                    <a:gd name="connsiteX15" fmla="*/ 861576 w 1965699"/>
                    <a:gd name="connsiteY15" fmla="*/ 1584177 h 1807177"/>
                    <a:gd name="connsiteX16" fmla="*/ 1005592 w 1965699"/>
                    <a:gd name="connsiteY16" fmla="*/ 1368152 h 1807177"/>
                    <a:gd name="connsiteX17" fmla="*/ 861576 w 1965699"/>
                    <a:gd name="connsiteY17" fmla="*/ 1224136 h 1807177"/>
                    <a:gd name="connsiteX18" fmla="*/ 573544 w 1965699"/>
                    <a:gd name="connsiteY18" fmla="*/ 1368152 h 1807177"/>
                    <a:gd name="connsiteX19" fmla="*/ 645552 w 1965699"/>
                    <a:gd name="connsiteY19" fmla="*/ 1008112 h 1807177"/>
                    <a:gd name="connsiteX20" fmla="*/ 429528 w 1965699"/>
                    <a:gd name="connsiteY20" fmla="*/ 576064 h 1807177"/>
                    <a:gd name="connsiteX21" fmla="*/ 69489 w 1965699"/>
                    <a:gd name="connsiteY21" fmla="*/ 288032 h 1807177"/>
                    <a:gd name="connsiteX22" fmla="*/ 429528 w 1965699"/>
                    <a:gd name="connsiteY22" fmla="*/ 360040 h 1807177"/>
                    <a:gd name="connsiteX0" fmla="*/ 429528 w 1965699"/>
                    <a:gd name="connsiteY0" fmla="*/ 360040 h 1807177"/>
                    <a:gd name="connsiteX1" fmla="*/ 717560 w 1965699"/>
                    <a:gd name="connsiteY1" fmla="*/ 216024 h 1807177"/>
                    <a:gd name="connsiteX2" fmla="*/ 645552 w 1965699"/>
                    <a:gd name="connsiteY2" fmla="*/ 0 h 1807177"/>
                    <a:gd name="connsiteX3" fmla="*/ 933584 w 1965699"/>
                    <a:gd name="connsiteY3" fmla="*/ 216024 h 1807177"/>
                    <a:gd name="connsiteX4" fmla="*/ 1221616 w 1965699"/>
                    <a:gd name="connsiteY4" fmla="*/ 216024 h 1807177"/>
                    <a:gd name="connsiteX5" fmla="*/ 1509648 w 1965699"/>
                    <a:gd name="connsiteY5" fmla="*/ 72008 h 1807177"/>
                    <a:gd name="connsiteX6" fmla="*/ 1437640 w 1965699"/>
                    <a:gd name="connsiteY6" fmla="*/ 432048 h 1807177"/>
                    <a:gd name="connsiteX7" fmla="*/ 1581656 w 1965699"/>
                    <a:gd name="connsiteY7" fmla="*/ 648072 h 1807177"/>
                    <a:gd name="connsiteX8" fmla="*/ 1941696 w 1965699"/>
                    <a:gd name="connsiteY8" fmla="*/ 792090 h 1807177"/>
                    <a:gd name="connsiteX9" fmla="*/ 1725673 w 1965699"/>
                    <a:gd name="connsiteY9" fmla="*/ 864098 h 1807177"/>
                    <a:gd name="connsiteX10" fmla="*/ 1797681 w 1965699"/>
                    <a:gd name="connsiteY10" fmla="*/ 1224138 h 1807177"/>
                    <a:gd name="connsiteX11" fmla="*/ 1581657 w 1965699"/>
                    <a:gd name="connsiteY11" fmla="*/ 1224139 h 1807177"/>
                    <a:gd name="connsiteX12" fmla="*/ 1373777 w 1965699"/>
                    <a:gd name="connsiteY12" fmla="*/ 1410012 h 1807177"/>
                    <a:gd name="connsiteX13" fmla="*/ 1365632 w 1965699"/>
                    <a:gd name="connsiteY13" fmla="*/ 1800201 h 1807177"/>
                    <a:gd name="connsiteX14" fmla="*/ 1149609 w 1965699"/>
                    <a:gd name="connsiteY14" fmla="*/ 1368154 h 1807177"/>
                    <a:gd name="connsiteX15" fmla="*/ 861576 w 1965699"/>
                    <a:gd name="connsiteY15" fmla="*/ 1584177 h 1807177"/>
                    <a:gd name="connsiteX16" fmla="*/ 933585 w 1965699"/>
                    <a:gd name="connsiteY16" fmla="*/ 1296147 h 1807177"/>
                    <a:gd name="connsiteX17" fmla="*/ 861576 w 1965699"/>
                    <a:gd name="connsiteY17" fmla="*/ 1224136 h 1807177"/>
                    <a:gd name="connsiteX18" fmla="*/ 573544 w 1965699"/>
                    <a:gd name="connsiteY18" fmla="*/ 1368152 h 1807177"/>
                    <a:gd name="connsiteX19" fmla="*/ 645552 w 1965699"/>
                    <a:gd name="connsiteY19" fmla="*/ 1008112 h 1807177"/>
                    <a:gd name="connsiteX20" fmla="*/ 429528 w 1965699"/>
                    <a:gd name="connsiteY20" fmla="*/ 576064 h 1807177"/>
                    <a:gd name="connsiteX21" fmla="*/ 69489 w 1965699"/>
                    <a:gd name="connsiteY21" fmla="*/ 288032 h 1807177"/>
                    <a:gd name="connsiteX22" fmla="*/ 429528 w 1965699"/>
                    <a:gd name="connsiteY22" fmla="*/ 360040 h 1807177"/>
                    <a:gd name="connsiteX0" fmla="*/ 429528 w 1965699"/>
                    <a:gd name="connsiteY0" fmla="*/ 360040 h 1807177"/>
                    <a:gd name="connsiteX1" fmla="*/ 717560 w 1965699"/>
                    <a:gd name="connsiteY1" fmla="*/ 216024 h 1807177"/>
                    <a:gd name="connsiteX2" fmla="*/ 645552 w 1965699"/>
                    <a:gd name="connsiteY2" fmla="*/ 0 h 1807177"/>
                    <a:gd name="connsiteX3" fmla="*/ 933584 w 1965699"/>
                    <a:gd name="connsiteY3" fmla="*/ 216024 h 1807177"/>
                    <a:gd name="connsiteX4" fmla="*/ 1221616 w 1965699"/>
                    <a:gd name="connsiteY4" fmla="*/ 216024 h 1807177"/>
                    <a:gd name="connsiteX5" fmla="*/ 1509648 w 1965699"/>
                    <a:gd name="connsiteY5" fmla="*/ 72008 h 1807177"/>
                    <a:gd name="connsiteX6" fmla="*/ 1437640 w 1965699"/>
                    <a:gd name="connsiteY6" fmla="*/ 432048 h 1807177"/>
                    <a:gd name="connsiteX7" fmla="*/ 1581656 w 1965699"/>
                    <a:gd name="connsiteY7" fmla="*/ 648072 h 1807177"/>
                    <a:gd name="connsiteX8" fmla="*/ 1941696 w 1965699"/>
                    <a:gd name="connsiteY8" fmla="*/ 792090 h 1807177"/>
                    <a:gd name="connsiteX9" fmla="*/ 1725673 w 1965699"/>
                    <a:gd name="connsiteY9" fmla="*/ 864098 h 1807177"/>
                    <a:gd name="connsiteX10" fmla="*/ 1797681 w 1965699"/>
                    <a:gd name="connsiteY10" fmla="*/ 1224138 h 1807177"/>
                    <a:gd name="connsiteX11" fmla="*/ 1581657 w 1965699"/>
                    <a:gd name="connsiteY11" fmla="*/ 1224139 h 1807177"/>
                    <a:gd name="connsiteX12" fmla="*/ 1373777 w 1965699"/>
                    <a:gd name="connsiteY12" fmla="*/ 1410012 h 1807177"/>
                    <a:gd name="connsiteX13" fmla="*/ 1365632 w 1965699"/>
                    <a:gd name="connsiteY13" fmla="*/ 1800201 h 1807177"/>
                    <a:gd name="connsiteX14" fmla="*/ 1149609 w 1965699"/>
                    <a:gd name="connsiteY14" fmla="*/ 1368154 h 1807177"/>
                    <a:gd name="connsiteX15" fmla="*/ 861576 w 1965699"/>
                    <a:gd name="connsiteY15" fmla="*/ 1584177 h 1807177"/>
                    <a:gd name="connsiteX16" fmla="*/ 933585 w 1965699"/>
                    <a:gd name="connsiteY16" fmla="*/ 1296147 h 1807177"/>
                    <a:gd name="connsiteX17" fmla="*/ 789569 w 1965699"/>
                    <a:gd name="connsiteY17" fmla="*/ 1152131 h 1807177"/>
                    <a:gd name="connsiteX18" fmla="*/ 573544 w 1965699"/>
                    <a:gd name="connsiteY18" fmla="*/ 1368152 h 1807177"/>
                    <a:gd name="connsiteX19" fmla="*/ 645552 w 1965699"/>
                    <a:gd name="connsiteY19" fmla="*/ 1008112 h 1807177"/>
                    <a:gd name="connsiteX20" fmla="*/ 429528 w 1965699"/>
                    <a:gd name="connsiteY20" fmla="*/ 576064 h 1807177"/>
                    <a:gd name="connsiteX21" fmla="*/ 69489 w 1965699"/>
                    <a:gd name="connsiteY21" fmla="*/ 288032 h 1807177"/>
                    <a:gd name="connsiteX22" fmla="*/ 429528 w 1965699"/>
                    <a:gd name="connsiteY22" fmla="*/ 360040 h 1807177"/>
                    <a:gd name="connsiteX0" fmla="*/ 573545 w 1965699"/>
                    <a:gd name="connsiteY0" fmla="*/ 360043 h 1807177"/>
                    <a:gd name="connsiteX1" fmla="*/ 717560 w 1965699"/>
                    <a:gd name="connsiteY1" fmla="*/ 216024 h 1807177"/>
                    <a:gd name="connsiteX2" fmla="*/ 645552 w 1965699"/>
                    <a:gd name="connsiteY2" fmla="*/ 0 h 1807177"/>
                    <a:gd name="connsiteX3" fmla="*/ 933584 w 1965699"/>
                    <a:gd name="connsiteY3" fmla="*/ 216024 h 1807177"/>
                    <a:gd name="connsiteX4" fmla="*/ 1221616 w 1965699"/>
                    <a:gd name="connsiteY4" fmla="*/ 216024 h 1807177"/>
                    <a:gd name="connsiteX5" fmla="*/ 1509648 w 1965699"/>
                    <a:gd name="connsiteY5" fmla="*/ 72008 h 1807177"/>
                    <a:gd name="connsiteX6" fmla="*/ 1437640 w 1965699"/>
                    <a:gd name="connsiteY6" fmla="*/ 432048 h 1807177"/>
                    <a:gd name="connsiteX7" fmla="*/ 1581656 w 1965699"/>
                    <a:gd name="connsiteY7" fmla="*/ 648072 h 1807177"/>
                    <a:gd name="connsiteX8" fmla="*/ 1941696 w 1965699"/>
                    <a:gd name="connsiteY8" fmla="*/ 792090 h 1807177"/>
                    <a:gd name="connsiteX9" fmla="*/ 1725673 w 1965699"/>
                    <a:gd name="connsiteY9" fmla="*/ 864098 h 1807177"/>
                    <a:gd name="connsiteX10" fmla="*/ 1797681 w 1965699"/>
                    <a:gd name="connsiteY10" fmla="*/ 1224138 h 1807177"/>
                    <a:gd name="connsiteX11" fmla="*/ 1581657 w 1965699"/>
                    <a:gd name="connsiteY11" fmla="*/ 1224139 h 1807177"/>
                    <a:gd name="connsiteX12" fmla="*/ 1373777 w 1965699"/>
                    <a:gd name="connsiteY12" fmla="*/ 1410012 h 1807177"/>
                    <a:gd name="connsiteX13" fmla="*/ 1365632 w 1965699"/>
                    <a:gd name="connsiteY13" fmla="*/ 1800201 h 1807177"/>
                    <a:gd name="connsiteX14" fmla="*/ 1149609 w 1965699"/>
                    <a:gd name="connsiteY14" fmla="*/ 1368154 h 1807177"/>
                    <a:gd name="connsiteX15" fmla="*/ 861576 w 1965699"/>
                    <a:gd name="connsiteY15" fmla="*/ 1584177 h 1807177"/>
                    <a:gd name="connsiteX16" fmla="*/ 933585 w 1965699"/>
                    <a:gd name="connsiteY16" fmla="*/ 1296147 h 1807177"/>
                    <a:gd name="connsiteX17" fmla="*/ 789569 w 1965699"/>
                    <a:gd name="connsiteY17" fmla="*/ 1152131 h 1807177"/>
                    <a:gd name="connsiteX18" fmla="*/ 573544 w 1965699"/>
                    <a:gd name="connsiteY18" fmla="*/ 1368152 h 1807177"/>
                    <a:gd name="connsiteX19" fmla="*/ 645552 w 1965699"/>
                    <a:gd name="connsiteY19" fmla="*/ 1008112 h 1807177"/>
                    <a:gd name="connsiteX20" fmla="*/ 429528 w 1965699"/>
                    <a:gd name="connsiteY20" fmla="*/ 576064 h 1807177"/>
                    <a:gd name="connsiteX21" fmla="*/ 69489 w 1965699"/>
                    <a:gd name="connsiteY21" fmla="*/ 288032 h 1807177"/>
                    <a:gd name="connsiteX22" fmla="*/ 573545 w 1965699"/>
                    <a:gd name="connsiteY22" fmla="*/ 360043 h 1807177"/>
                    <a:gd name="connsiteX0" fmla="*/ 573545 w 1965699"/>
                    <a:gd name="connsiteY0" fmla="*/ 360043 h 1807177"/>
                    <a:gd name="connsiteX1" fmla="*/ 717560 w 1965699"/>
                    <a:gd name="connsiteY1" fmla="*/ 216024 h 1807177"/>
                    <a:gd name="connsiteX2" fmla="*/ 645552 w 1965699"/>
                    <a:gd name="connsiteY2" fmla="*/ 0 h 1807177"/>
                    <a:gd name="connsiteX3" fmla="*/ 933584 w 1965699"/>
                    <a:gd name="connsiteY3" fmla="*/ 216024 h 1807177"/>
                    <a:gd name="connsiteX4" fmla="*/ 1221616 w 1965699"/>
                    <a:gd name="connsiteY4" fmla="*/ 216024 h 1807177"/>
                    <a:gd name="connsiteX5" fmla="*/ 1509648 w 1965699"/>
                    <a:gd name="connsiteY5" fmla="*/ 72008 h 1807177"/>
                    <a:gd name="connsiteX6" fmla="*/ 1437640 w 1965699"/>
                    <a:gd name="connsiteY6" fmla="*/ 432048 h 1807177"/>
                    <a:gd name="connsiteX7" fmla="*/ 1581656 w 1965699"/>
                    <a:gd name="connsiteY7" fmla="*/ 648072 h 1807177"/>
                    <a:gd name="connsiteX8" fmla="*/ 1941696 w 1965699"/>
                    <a:gd name="connsiteY8" fmla="*/ 792090 h 1807177"/>
                    <a:gd name="connsiteX9" fmla="*/ 1725673 w 1965699"/>
                    <a:gd name="connsiteY9" fmla="*/ 864098 h 1807177"/>
                    <a:gd name="connsiteX10" fmla="*/ 1797681 w 1965699"/>
                    <a:gd name="connsiteY10" fmla="*/ 1224138 h 1807177"/>
                    <a:gd name="connsiteX11" fmla="*/ 1581657 w 1965699"/>
                    <a:gd name="connsiteY11" fmla="*/ 1152131 h 1807177"/>
                    <a:gd name="connsiteX12" fmla="*/ 1373777 w 1965699"/>
                    <a:gd name="connsiteY12" fmla="*/ 1410012 h 1807177"/>
                    <a:gd name="connsiteX13" fmla="*/ 1365632 w 1965699"/>
                    <a:gd name="connsiteY13" fmla="*/ 1800201 h 1807177"/>
                    <a:gd name="connsiteX14" fmla="*/ 1149609 w 1965699"/>
                    <a:gd name="connsiteY14" fmla="*/ 1368154 h 1807177"/>
                    <a:gd name="connsiteX15" fmla="*/ 861576 w 1965699"/>
                    <a:gd name="connsiteY15" fmla="*/ 1584177 h 1807177"/>
                    <a:gd name="connsiteX16" fmla="*/ 933585 w 1965699"/>
                    <a:gd name="connsiteY16" fmla="*/ 1296147 h 1807177"/>
                    <a:gd name="connsiteX17" fmla="*/ 789569 w 1965699"/>
                    <a:gd name="connsiteY17" fmla="*/ 1152131 h 1807177"/>
                    <a:gd name="connsiteX18" fmla="*/ 573544 w 1965699"/>
                    <a:gd name="connsiteY18" fmla="*/ 1368152 h 1807177"/>
                    <a:gd name="connsiteX19" fmla="*/ 645552 w 1965699"/>
                    <a:gd name="connsiteY19" fmla="*/ 1008112 h 1807177"/>
                    <a:gd name="connsiteX20" fmla="*/ 429528 w 1965699"/>
                    <a:gd name="connsiteY20" fmla="*/ 576064 h 1807177"/>
                    <a:gd name="connsiteX21" fmla="*/ 69489 w 1965699"/>
                    <a:gd name="connsiteY21" fmla="*/ 288032 h 1807177"/>
                    <a:gd name="connsiteX22" fmla="*/ 573545 w 1965699"/>
                    <a:gd name="connsiteY22" fmla="*/ 360043 h 1807177"/>
                    <a:gd name="connsiteX0" fmla="*/ 573545 w 1965699"/>
                    <a:gd name="connsiteY0" fmla="*/ 360043 h 1807177"/>
                    <a:gd name="connsiteX1" fmla="*/ 717560 w 1965699"/>
                    <a:gd name="connsiteY1" fmla="*/ 216024 h 1807177"/>
                    <a:gd name="connsiteX2" fmla="*/ 645552 w 1965699"/>
                    <a:gd name="connsiteY2" fmla="*/ 0 h 1807177"/>
                    <a:gd name="connsiteX3" fmla="*/ 933584 w 1965699"/>
                    <a:gd name="connsiteY3" fmla="*/ 216024 h 1807177"/>
                    <a:gd name="connsiteX4" fmla="*/ 1221616 w 1965699"/>
                    <a:gd name="connsiteY4" fmla="*/ 216024 h 1807177"/>
                    <a:gd name="connsiteX5" fmla="*/ 1509648 w 1965699"/>
                    <a:gd name="connsiteY5" fmla="*/ 72008 h 1807177"/>
                    <a:gd name="connsiteX6" fmla="*/ 1437640 w 1965699"/>
                    <a:gd name="connsiteY6" fmla="*/ 432048 h 1807177"/>
                    <a:gd name="connsiteX7" fmla="*/ 1581656 w 1965699"/>
                    <a:gd name="connsiteY7" fmla="*/ 648072 h 1807177"/>
                    <a:gd name="connsiteX8" fmla="*/ 1941696 w 1965699"/>
                    <a:gd name="connsiteY8" fmla="*/ 792090 h 1807177"/>
                    <a:gd name="connsiteX9" fmla="*/ 1725673 w 1965699"/>
                    <a:gd name="connsiteY9" fmla="*/ 864098 h 1807177"/>
                    <a:gd name="connsiteX10" fmla="*/ 1718022 w 1965699"/>
                    <a:gd name="connsiteY10" fmla="*/ 990465 h 1807177"/>
                    <a:gd name="connsiteX11" fmla="*/ 1797681 w 1965699"/>
                    <a:gd name="connsiteY11" fmla="*/ 1224138 h 1807177"/>
                    <a:gd name="connsiteX12" fmla="*/ 1581657 w 1965699"/>
                    <a:gd name="connsiteY12" fmla="*/ 1152131 h 1807177"/>
                    <a:gd name="connsiteX13" fmla="*/ 1373777 w 1965699"/>
                    <a:gd name="connsiteY13" fmla="*/ 1410012 h 1807177"/>
                    <a:gd name="connsiteX14" fmla="*/ 1365632 w 1965699"/>
                    <a:gd name="connsiteY14" fmla="*/ 1800201 h 1807177"/>
                    <a:gd name="connsiteX15" fmla="*/ 1149609 w 1965699"/>
                    <a:gd name="connsiteY15" fmla="*/ 1368154 h 1807177"/>
                    <a:gd name="connsiteX16" fmla="*/ 861576 w 1965699"/>
                    <a:gd name="connsiteY16" fmla="*/ 1584177 h 1807177"/>
                    <a:gd name="connsiteX17" fmla="*/ 933585 w 1965699"/>
                    <a:gd name="connsiteY17" fmla="*/ 1296147 h 1807177"/>
                    <a:gd name="connsiteX18" fmla="*/ 789569 w 1965699"/>
                    <a:gd name="connsiteY18" fmla="*/ 1152131 h 1807177"/>
                    <a:gd name="connsiteX19" fmla="*/ 573544 w 1965699"/>
                    <a:gd name="connsiteY19" fmla="*/ 1368152 h 1807177"/>
                    <a:gd name="connsiteX20" fmla="*/ 645552 w 1965699"/>
                    <a:gd name="connsiteY20" fmla="*/ 1008112 h 1807177"/>
                    <a:gd name="connsiteX21" fmla="*/ 429528 w 1965699"/>
                    <a:gd name="connsiteY21" fmla="*/ 576064 h 1807177"/>
                    <a:gd name="connsiteX22" fmla="*/ 69489 w 1965699"/>
                    <a:gd name="connsiteY22" fmla="*/ 288032 h 1807177"/>
                    <a:gd name="connsiteX23" fmla="*/ 573545 w 1965699"/>
                    <a:gd name="connsiteY23" fmla="*/ 360043 h 1807177"/>
                    <a:gd name="connsiteX0" fmla="*/ 573545 w 1965699"/>
                    <a:gd name="connsiteY0" fmla="*/ 360043 h 1807177"/>
                    <a:gd name="connsiteX1" fmla="*/ 717560 w 1965699"/>
                    <a:gd name="connsiteY1" fmla="*/ 216024 h 1807177"/>
                    <a:gd name="connsiteX2" fmla="*/ 645552 w 1965699"/>
                    <a:gd name="connsiteY2" fmla="*/ 0 h 1807177"/>
                    <a:gd name="connsiteX3" fmla="*/ 933584 w 1965699"/>
                    <a:gd name="connsiteY3" fmla="*/ 216024 h 1807177"/>
                    <a:gd name="connsiteX4" fmla="*/ 1221616 w 1965699"/>
                    <a:gd name="connsiteY4" fmla="*/ 216024 h 1807177"/>
                    <a:gd name="connsiteX5" fmla="*/ 1509648 w 1965699"/>
                    <a:gd name="connsiteY5" fmla="*/ 72008 h 1807177"/>
                    <a:gd name="connsiteX6" fmla="*/ 1437640 w 1965699"/>
                    <a:gd name="connsiteY6" fmla="*/ 432048 h 1807177"/>
                    <a:gd name="connsiteX7" fmla="*/ 1581656 w 1965699"/>
                    <a:gd name="connsiteY7" fmla="*/ 648072 h 1807177"/>
                    <a:gd name="connsiteX8" fmla="*/ 1941696 w 1965699"/>
                    <a:gd name="connsiteY8" fmla="*/ 792090 h 1807177"/>
                    <a:gd name="connsiteX9" fmla="*/ 1725673 w 1965699"/>
                    <a:gd name="connsiteY9" fmla="*/ 864098 h 1807177"/>
                    <a:gd name="connsiteX10" fmla="*/ 1653665 w 1965699"/>
                    <a:gd name="connsiteY10" fmla="*/ 1008115 h 1807177"/>
                    <a:gd name="connsiteX11" fmla="*/ 1797681 w 1965699"/>
                    <a:gd name="connsiteY11" fmla="*/ 1224138 h 1807177"/>
                    <a:gd name="connsiteX12" fmla="*/ 1581657 w 1965699"/>
                    <a:gd name="connsiteY12" fmla="*/ 1152131 h 1807177"/>
                    <a:gd name="connsiteX13" fmla="*/ 1373777 w 1965699"/>
                    <a:gd name="connsiteY13" fmla="*/ 1410012 h 1807177"/>
                    <a:gd name="connsiteX14" fmla="*/ 1365632 w 1965699"/>
                    <a:gd name="connsiteY14" fmla="*/ 1800201 h 1807177"/>
                    <a:gd name="connsiteX15" fmla="*/ 1149609 w 1965699"/>
                    <a:gd name="connsiteY15" fmla="*/ 1368154 h 1807177"/>
                    <a:gd name="connsiteX16" fmla="*/ 861576 w 1965699"/>
                    <a:gd name="connsiteY16" fmla="*/ 1584177 h 1807177"/>
                    <a:gd name="connsiteX17" fmla="*/ 933585 w 1965699"/>
                    <a:gd name="connsiteY17" fmla="*/ 1296147 h 1807177"/>
                    <a:gd name="connsiteX18" fmla="*/ 789569 w 1965699"/>
                    <a:gd name="connsiteY18" fmla="*/ 1152131 h 1807177"/>
                    <a:gd name="connsiteX19" fmla="*/ 573544 w 1965699"/>
                    <a:gd name="connsiteY19" fmla="*/ 1368152 h 1807177"/>
                    <a:gd name="connsiteX20" fmla="*/ 645552 w 1965699"/>
                    <a:gd name="connsiteY20" fmla="*/ 1008112 h 1807177"/>
                    <a:gd name="connsiteX21" fmla="*/ 429528 w 1965699"/>
                    <a:gd name="connsiteY21" fmla="*/ 576064 h 1807177"/>
                    <a:gd name="connsiteX22" fmla="*/ 69489 w 1965699"/>
                    <a:gd name="connsiteY22" fmla="*/ 288032 h 1807177"/>
                    <a:gd name="connsiteX23" fmla="*/ 573545 w 1965699"/>
                    <a:gd name="connsiteY23" fmla="*/ 360043 h 1807177"/>
                    <a:gd name="connsiteX0" fmla="*/ 573545 w 1965699"/>
                    <a:gd name="connsiteY0" fmla="*/ 360043 h 1807177"/>
                    <a:gd name="connsiteX1" fmla="*/ 717560 w 1965699"/>
                    <a:gd name="connsiteY1" fmla="*/ 216024 h 1807177"/>
                    <a:gd name="connsiteX2" fmla="*/ 645552 w 1965699"/>
                    <a:gd name="connsiteY2" fmla="*/ 0 h 1807177"/>
                    <a:gd name="connsiteX3" fmla="*/ 933584 w 1965699"/>
                    <a:gd name="connsiteY3" fmla="*/ 216024 h 1807177"/>
                    <a:gd name="connsiteX4" fmla="*/ 1221616 w 1965699"/>
                    <a:gd name="connsiteY4" fmla="*/ 216024 h 1807177"/>
                    <a:gd name="connsiteX5" fmla="*/ 1509648 w 1965699"/>
                    <a:gd name="connsiteY5" fmla="*/ 72008 h 1807177"/>
                    <a:gd name="connsiteX6" fmla="*/ 1437640 w 1965699"/>
                    <a:gd name="connsiteY6" fmla="*/ 432048 h 1807177"/>
                    <a:gd name="connsiteX7" fmla="*/ 1581656 w 1965699"/>
                    <a:gd name="connsiteY7" fmla="*/ 648072 h 1807177"/>
                    <a:gd name="connsiteX8" fmla="*/ 1941696 w 1965699"/>
                    <a:gd name="connsiteY8" fmla="*/ 792090 h 1807177"/>
                    <a:gd name="connsiteX9" fmla="*/ 1725673 w 1965699"/>
                    <a:gd name="connsiteY9" fmla="*/ 864098 h 1807177"/>
                    <a:gd name="connsiteX10" fmla="*/ 1653665 w 1965699"/>
                    <a:gd name="connsiteY10" fmla="*/ 1008115 h 1807177"/>
                    <a:gd name="connsiteX11" fmla="*/ 1797681 w 1965699"/>
                    <a:gd name="connsiteY11" fmla="*/ 1224138 h 1807177"/>
                    <a:gd name="connsiteX12" fmla="*/ 1509649 w 1965699"/>
                    <a:gd name="connsiteY12" fmla="*/ 1152131 h 1807177"/>
                    <a:gd name="connsiteX13" fmla="*/ 1373777 w 1965699"/>
                    <a:gd name="connsiteY13" fmla="*/ 1410012 h 1807177"/>
                    <a:gd name="connsiteX14" fmla="*/ 1365632 w 1965699"/>
                    <a:gd name="connsiteY14" fmla="*/ 1800201 h 1807177"/>
                    <a:gd name="connsiteX15" fmla="*/ 1149609 w 1965699"/>
                    <a:gd name="connsiteY15" fmla="*/ 1368154 h 1807177"/>
                    <a:gd name="connsiteX16" fmla="*/ 861576 w 1965699"/>
                    <a:gd name="connsiteY16" fmla="*/ 1584177 h 1807177"/>
                    <a:gd name="connsiteX17" fmla="*/ 933585 w 1965699"/>
                    <a:gd name="connsiteY17" fmla="*/ 1296147 h 1807177"/>
                    <a:gd name="connsiteX18" fmla="*/ 789569 w 1965699"/>
                    <a:gd name="connsiteY18" fmla="*/ 1152131 h 1807177"/>
                    <a:gd name="connsiteX19" fmla="*/ 573544 w 1965699"/>
                    <a:gd name="connsiteY19" fmla="*/ 1368152 h 1807177"/>
                    <a:gd name="connsiteX20" fmla="*/ 645552 w 1965699"/>
                    <a:gd name="connsiteY20" fmla="*/ 1008112 h 1807177"/>
                    <a:gd name="connsiteX21" fmla="*/ 429528 w 1965699"/>
                    <a:gd name="connsiteY21" fmla="*/ 576064 h 1807177"/>
                    <a:gd name="connsiteX22" fmla="*/ 69489 w 1965699"/>
                    <a:gd name="connsiteY22" fmla="*/ 288032 h 1807177"/>
                    <a:gd name="connsiteX23" fmla="*/ 573545 w 1965699"/>
                    <a:gd name="connsiteY23" fmla="*/ 360043 h 1807177"/>
                    <a:gd name="connsiteX0" fmla="*/ 573545 w 1965699"/>
                    <a:gd name="connsiteY0" fmla="*/ 360043 h 1807177"/>
                    <a:gd name="connsiteX1" fmla="*/ 717560 w 1965699"/>
                    <a:gd name="connsiteY1" fmla="*/ 216024 h 1807177"/>
                    <a:gd name="connsiteX2" fmla="*/ 645552 w 1965699"/>
                    <a:gd name="connsiteY2" fmla="*/ 0 h 1807177"/>
                    <a:gd name="connsiteX3" fmla="*/ 933584 w 1965699"/>
                    <a:gd name="connsiteY3" fmla="*/ 216024 h 1807177"/>
                    <a:gd name="connsiteX4" fmla="*/ 1221616 w 1965699"/>
                    <a:gd name="connsiteY4" fmla="*/ 216024 h 1807177"/>
                    <a:gd name="connsiteX5" fmla="*/ 1509648 w 1965699"/>
                    <a:gd name="connsiteY5" fmla="*/ 72008 h 1807177"/>
                    <a:gd name="connsiteX6" fmla="*/ 1437640 w 1965699"/>
                    <a:gd name="connsiteY6" fmla="*/ 432048 h 1807177"/>
                    <a:gd name="connsiteX7" fmla="*/ 1581656 w 1965699"/>
                    <a:gd name="connsiteY7" fmla="*/ 648072 h 1807177"/>
                    <a:gd name="connsiteX8" fmla="*/ 1941696 w 1965699"/>
                    <a:gd name="connsiteY8" fmla="*/ 792090 h 1807177"/>
                    <a:gd name="connsiteX9" fmla="*/ 1725673 w 1965699"/>
                    <a:gd name="connsiteY9" fmla="*/ 864098 h 1807177"/>
                    <a:gd name="connsiteX10" fmla="*/ 1653665 w 1965699"/>
                    <a:gd name="connsiteY10" fmla="*/ 1008115 h 1807177"/>
                    <a:gd name="connsiteX11" fmla="*/ 1725673 w 1965699"/>
                    <a:gd name="connsiteY11" fmla="*/ 1296147 h 1807177"/>
                    <a:gd name="connsiteX12" fmla="*/ 1509649 w 1965699"/>
                    <a:gd name="connsiteY12" fmla="*/ 1152131 h 1807177"/>
                    <a:gd name="connsiteX13" fmla="*/ 1373777 w 1965699"/>
                    <a:gd name="connsiteY13" fmla="*/ 1410012 h 1807177"/>
                    <a:gd name="connsiteX14" fmla="*/ 1365632 w 1965699"/>
                    <a:gd name="connsiteY14" fmla="*/ 1800201 h 1807177"/>
                    <a:gd name="connsiteX15" fmla="*/ 1149609 w 1965699"/>
                    <a:gd name="connsiteY15" fmla="*/ 1368154 h 1807177"/>
                    <a:gd name="connsiteX16" fmla="*/ 861576 w 1965699"/>
                    <a:gd name="connsiteY16" fmla="*/ 1584177 h 1807177"/>
                    <a:gd name="connsiteX17" fmla="*/ 933585 w 1965699"/>
                    <a:gd name="connsiteY17" fmla="*/ 1296147 h 1807177"/>
                    <a:gd name="connsiteX18" fmla="*/ 789569 w 1965699"/>
                    <a:gd name="connsiteY18" fmla="*/ 1152131 h 1807177"/>
                    <a:gd name="connsiteX19" fmla="*/ 573544 w 1965699"/>
                    <a:gd name="connsiteY19" fmla="*/ 1368152 h 1807177"/>
                    <a:gd name="connsiteX20" fmla="*/ 645552 w 1965699"/>
                    <a:gd name="connsiteY20" fmla="*/ 1008112 h 1807177"/>
                    <a:gd name="connsiteX21" fmla="*/ 429528 w 1965699"/>
                    <a:gd name="connsiteY21" fmla="*/ 576064 h 1807177"/>
                    <a:gd name="connsiteX22" fmla="*/ 69489 w 1965699"/>
                    <a:gd name="connsiteY22" fmla="*/ 288032 h 1807177"/>
                    <a:gd name="connsiteX23" fmla="*/ 573545 w 1965699"/>
                    <a:gd name="connsiteY23" fmla="*/ 360043 h 1807177"/>
                    <a:gd name="connsiteX0" fmla="*/ 573545 w 1965699"/>
                    <a:gd name="connsiteY0" fmla="*/ 360043 h 1807177"/>
                    <a:gd name="connsiteX1" fmla="*/ 717560 w 1965699"/>
                    <a:gd name="connsiteY1" fmla="*/ 216024 h 1807177"/>
                    <a:gd name="connsiteX2" fmla="*/ 645552 w 1965699"/>
                    <a:gd name="connsiteY2" fmla="*/ 0 h 1807177"/>
                    <a:gd name="connsiteX3" fmla="*/ 933584 w 1965699"/>
                    <a:gd name="connsiteY3" fmla="*/ 216024 h 1807177"/>
                    <a:gd name="connsiteX4" fmla="*/ 1221616 w 1965699"/>
                    <a:gd name="connsiteY4" fmla="*/ 216024 h 1807177"/>
                    <a:gd name="connsiteX5" fmla="*/ 1509648 w 1965699"/>
                    <a:gd name="connsiteY5" fmla="*/ 72008 h 1807177"/>
                    <a:gd name="connsiteX6" fmla="*/ 1437640 w 1965699"/>
                    <a:gd name="connsiteY6" fmla="*/ 432048 h 1807177"/>
                    <a:gd name="connsiteX7" fmla="*/ 1581656 w 1965699"/>
                    <a:gd name="connsiteY7" fmla="*/ 648072 h 1807177"/>
                    <a:gd name="connsiteX8" fmla="*/ 1941696 w 1965699"/>
                    <a:gd name="connsiteY8" fmla="*/ 792090 h 1807177"/>
                    <a:gd name="connsiteX9" fmla="*/ 1725673 w 1965699"/>
                    <a:gd name="connsiteY9" fmla="*/ 864098 h 1807177"/>
                    <a:gd name="connsiteX10" fmla="*/ 1653665 w 1965699"/>
                    <a:gd name="connsiteY10" fmla="*/ 1008115 h 1807177"/>
                    <a:gd name="connsiteX11" fmla="*/ 1725673 w 1965699"/>
                    <a:gd name="connsiteY11" fmla="*/ 1296147 h 1807177"/>
                    <a:gd name="connsiteX12" fmla="*/ 1509649 w 1965699"/>
                    <a:gd name="connsiteY12" fmla="*/ 1224139 h 1807177"/>
                    <a:gd name="connsiteX13" fmla="*/ 1373777 w 1965699"/>
                    <a:gd name="connsiteY13" fmla="*/ 1410012 h 1807177"/>
                    <a:gd name="connsiteX14" fmla="*/ 1365632 w 1965699"/>
                    <a:gd name="connsiteY14" fmla="*/ 1800201 h 1807177"/>
                    <a:gd name="connsiteX15" fmla="*/ 1149609 w 1965699"/>
                    <a:gd name="connsiteY15" fmla="*/ 1368154 h 1807177"/>
                    <a:gd name="connsiteX16" fmla="*/ 861576 w 1965699"/>
                    <a:gd name="connsiteY16" fmla="*/ 1584177 h 1807177"/>
                    <a:gd name="connsiteX17" fmla="*/ 933585 w 1965699"/>
                    <a:gd name="connsiteY17" fmla="*/ 1296147 h 1807177"/>
                    <a:gd name="connsiteX18" fmla="*/ 789569 w 1965699"/>
                    <a:gd name="connsiteY18" fmla="*/ 1152131 h 1807177"/>
                    <a:gd name="connsiteX19" fmla="*/ 573544 w 1965699"/>
                    <a:gd name="connsiteY19" fmla="*/ 1368152 h 1807177"/>
                    <a:gd name="connsiteX20" fmla="*/ 645552 w 1965699"/>
                    <a:gd name="connsiteY20" fmla="*/ 1008112 h 1807177"/>
                    <a:gd name="connsiteX21" fmla="*/ 429528 w 1965699"/>
                    <a:gd name="connsiteY21" fmla="*/ 576064 h 1807177"/>
                    <a:gd name="connsiteX22" fmla="*/ 69489 w 1965699"/>
                    <a:gd name="connsiteY22" fmla="*/ 288032 h 1807177"/>
                    <a:gd name="connsiteX23" fmla="*/ 573545 w 1965699"/>
                    <a:gd name="connsiteY23" fmla="*/ 360043 h 1807177"/>
                    <a:gd name="connsiteX0" fmla="*/ 573545 w 1965699"/>
                    <a:gd name="connsiteY0" fmla="*/ 360043 h 1807177"/>
                    <a:gd name="connsiteX1" fmla="*/ 717560 w 1965699"/>
                    <a:gd name="connsiteY1" fmla="*/ 216024 h 1807177"/>
                    <a:gd name="connsiteX2" fmla="*/ 645552 w 1965699"/>
                    <a:gd name="connsiteY2" fmla="*/ 0 h 1807177"/>
                    <a:gd name="connsiteX3" fmla="*/ 933584 w 1965699"/>
                    <a:gd name="connsiteY3" fmla="*/ 216024 h 1807177"/>
                    <a:gd name="connsiteX4" fmla="*/ 1221616 w 1965699"/>
                    <a:gd name="connsiteY4" fmla="*/ 216024 h 1807177"/>
                    <a:gd name="connsiteX5" fmla="*/ 1509648 w 1965699"/>
                    <a:gd name="connsiteY5" fmla="*/ 72008 h 1807177"/>
                    <a:gd name="connsiteX6" fmla="*/ 1437640 w 1965699"/>
                    <a:gd name="connsiteY6" fmla="*/ 432048 h 1807177"/>
                    <a:gd name="connsiteX7" fmla="*/ 1581656 w 1965699"/>
                    <a:gd name="connsiteY7" fmla="*/ 648072 h 1807177"/>
                    <a:gd name="connsiteX8" fmla="*/ 1941696 w 1965699"/>
                    <a:gd name="connsiteY8" fmla="*/ 792090 h 1807177"/>
                    <a:gd name="connsiteX9" fmla="*/ 1725673 w 1965699"/>
                    <a:gd name="connsiteY9" fmla="*/ 864098 h 1807177"/>
                    <a:gd name="connsiteX10" fmla="*/ 1653665 w 1965699"/>
                    <a:gd name="connsiteY10" fmla="*/ 1008115 h 1807177"/>
                    <a:gd name="connsiteX11" fmla="*/ 1725673 w 1965699"/>
                    <a:gd name="connsiteY11" fmla="*/ 1296147 h 1807177"/>
                    <a:gd name="connsiteX12" fmla="*/ 1509649 w 1965699"/>
                    <a:gd name="connsiteY12" fmla="*/ 1224139 h 1807177"/>
                    <a:gd name="connsiteX13" fmla="*/ 1373777 w 1965699"/>
                    <a:gd name="connsiteY13" fmla="*/ 1410012 h 1807177"/>
                    <a:gd name="connsiteX14" fmla="*/ 1365632 w 1965699"/>
                    <a:gd name="connsiteY14" fmla="*/ 1800201 h 1807177"/>
                    <a:gd name="connsiteX15" fmla="*/ 1149609 w 1965699"/>
                    <a:gd name="connsiteY15" fmla="*/ 1368154 h 1807177"/>
                    <a:gd name="connsiteX16" fmla="*/ 861576 w 1965699"/>
                    <a:gd name="connsiteY16" fmla="*/ 1584177 h 1807177"/>
                    <a:gd name="connsiteX17" fmla="*/ 933585 w 1965699"/>
                    <a:gd name="connsiteY17" fmla="*/ 1296147 h 1807177"/>
                    <a:gd name="connsiteX18" fmla="*/ 789569 w 1965699"/>
                    <a:gd name="connsiteY18" fmla="*/ 1152131 h 1807177"/>
                    <a:gd name="connsiteX19" fmla="*/ 573544 w 1965699"/>
                    <a:gd name="connsiteY19" fmla="*/ 1368152 h 1807177"/>
                    <a:gd name="connsiteX20" fmla="*/ 645552 w 1965699"/>
                    <a:gd name="connsiteY20" fmla="*/ 1008112 h 1807177"/>
                    <a:gd name="connsiteX21" fmla="*/ 501537 w 1965699"/>
                    <a:gd name="connsiteY21" fmla="*/ 576067 h 1807177"/>
                    <a:gd name="connsiteX22" fmla="*/ 69489 w 1965699"/>
                    <a:gd name="connsiteY22" fmla="*/ 288032 h 1807177"/>
                    <a:gd name="connsiteX23" fmla="*/ 573545 w 1965699"/>
                    <a:gd name="connsiteY23" fmla="*/ 360043 h 1807177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  <a:cxn ang="0">
                      <a:pos x="connsiteX6" y="connsiteY6"/>
                    </a:cxn>
                    <a:cxn ang="0">
                      <a:pos x="connsiteX7" y="connsiteY7"/>
                    </a:cxn>
                    <a:cxn ang="0">
                      <a:pos x="connsiteX8" y="connsiteY8"/>
                    </a:cxn>
                    <a:cxn ang="0">
                      <a:pos x="connsiteX9" y="connsiteY9"/>
                    </a:cxn>
                    <a:cxn ang="0">
                      <a:pos x="connsiteX10" y="connsiteY10"/>
                    </a:cxn>
                    <a:cxn ang="0">
                      <a:pos x="connsiteX11" y="connsiteY11"/>
                    </a:cxn>
                    <a:cxn ang="0">
                      <a:pos x="connsiteX12" y="connsiteY12"/>
                    </a:cxn>
                    <a:cxn ang="0">
                      <a:pos x="connsiteX13" y="connsiteY13"/>
                    </a:cxn>
                    <a:cxn ang="0">
                      <a:pos x="connsiteX14" y="connsiteY14"/>
                    </a:cxn>
                    <a:cxn ang="0">
                      <a:pos x="connsiteX15" y="connsiteY15"/>
                    </a:cxn>
                    <a:cxn ang="0">
                      <a:pos x="connsiteX16" y="connsiteY16"/>
                    </a:cxn>
                    <a:cxn ang="0">
                      <a:pos x="connsiteX17" y="connsiteY17"/>
                    </a:cxn>
                    <a:cxn ang="0">
                      <a:pos x="connsiteX18" y="connsiteY18"/>
                    </a:cxn>
                    <a:cxn ang="0">
                      <a:pos x="connsiteX19" y="connsiteY19"/>
                    </a:cxn>
                    <a:cxn ang="0">
                      <a:pos x="connsiteX20" y="connsiteY20"/>
                    </a:cxn>
                    <a:cxn ang="0">
                      <a:pos x="connsiteX21" y="connsiteY21"/>
                    </a:cxn>
                    <a:cxn ang="0">
                      <a:pos x="connsiteX22" y="connsiteY22"/>
                    </a:cxn>
                    <a:cxn ang="0">
                      <a:pos x="connsiteX23" y="connsiteY23"/>
                    </a:cxn>
                  </a:cxnLst>
                  <a:rect l="l" t="t" r="r" b="b"/>
                  <a:pathLst>
                    <a:path w="1965699" h="1807177">
                      <a:moveTo>
                        <a:pt x="573545" y="360043"/>
                      </a:moveTo>
                      <a:cubicBezTo>
                        <a:pt x="681557" y="348042"/>
                        <a:pt x="705559" y="276031"/>
                        <a:pt x="717560" y="216024"/>
                      </a:cubicBezTo>
                      <a:cubicBezTo>
                        <a:pt x="729561" y="156017"/>
                        <a:pt x="609548" y="0"/>
                        <a:pt x="645552" y="0"/>
                      </a:cubicBezTo>
                      <a:cubicBezTo>
                        <a:pt x="681556" y="0"/>
                        <a:pt x="837573" y="180020"/>
                        <a:pt x="933584" y="216024"/>
                      </a:cubicBezTo>
                      <a:cubicBezTo>
                        <a:pt x="1029595" y="252028"/>
                        <a:pt x="1125605" y="240027"/>
                        <a:pt x="1221616" y="216024"/>
                      </a:cubicBezTo>
                      <a:cubicBezTo>
                        <a:pt x="1317627" y="192021"/>
                        <a:pt x="1473644" y="36004"/>
                        <a:pt x="1509648" y="72008"/>
                      </a:cubicBezTo>
                      <a:cubicBezTo>
                        <a:pt x="1545652" y="108012"/>
                        <a:pt x="1425639" y="336037"/>
                        <a:pt x="1437640" y="432048"/>
                      </a:cubicBezTo>
                      <a:cubicBezTo>
                        <a:pt x="1449641" y="528059"/>
                        <a:pt x="1497647" y="588065"/>
                        <a:pt x="1581656" y="648072"/>
                      </a:cubicBezTo>
                      <a:cubicBezTo>
                        <a:pt x="1665665" y="708079"/>
                        <a:pt x="1917693" y="756086"/>
                        <a:pt x="1941696" y="792090"/>
                      </a:cubicBezTo>
                      <a:cubicBezTo>
                        <a:pt x="1965699" y="828094"/>
                        <a:pt x="1773678" y="828094"/>
                        <a:pt x="1725673" y="864098"/>
                      </a:cubicBezTo>
                      <a:cubicBezTo>
                        <a:pt x="1677668" y="900102"/>
                        <a:pt x="1653665" y="936107"/>
                        <a:pt x="1653665" y="1008115"/>
                      </a:cubicBezTo>
                      <a:cubicBezTo>
                        <a:pt x="1653665" y="1080123"/>
                        <a:pt x="1749676" y="1260143"/>
                        <a:pt x="1725673" y="1296147"/>
                      </a:cubicBezTo>
                      <a:cubicBezTo>
                        <a:pt x="1701670" y="1332151"/>
                        <a:pt x="1568298" y="1205162"/>
                        <a:pt x="1509649" y="1224139"/>
                      </a:cubicBezTo>
                      <a:cubicBezTo>
                        <a:pt x="1451000" y="1243116"/>
                        <a:pt x="1397780" y="1314002"/>
                        <a:pt x="1373777" y="1410012"/>
                      </a:cubicBezTo>
                      <a:cubicBezTo>
                        <a:pt x="1349774" y="1506022"/>
                        <a:pt x="1402993" y="1807177"/>
                        <a:pt x="1365632" y="1800201"/>
                      </a:cubicBezTo>
                      <a:cubicBezTo>
                        <a:pt x="1328271" y="1793225"/>
                        <a:pt x="1233618" y="1404158"/>
                        <a:pt x="1149609" y="1368154"/>
                      </a:cubicBezTo>
                      <a:cubicBezTo>
                        <a:pt x="1065600" y="1332150"/>
                        <a:pt x="897580" y="1596178"/>
                        <a:pt x="861576" y="1584177"/>
                      </a:cubicBezTo>
                      <a:cubicBezTo>
                        <a:pt x="825572" y="1572176"/>
                        <a:pt x="945586" y="1368155"/>
                        <a:pt x="933585" y="1296147"/>
                      </a:cubicBezTo>
                      <a:cubicBezTo>
                        <a:pt x="921584" y="1224139"/>
                        <a:pt x="849576" y="1140130"/>
                        <a:pt x="789569" y="1152131"/>
                      </a:cubicBezTo>
                      <a:cubicBezTo>
                        <a:pt x="729562" y="1164132"/>
                        <a:pt x="597547" y="1392155"/>
                        <a:pt x="573544" y="1368152"/>
                      </a:cubicBezTo>
                      <a:cubicBezTo>
                        <a:pt x="549541" y="1344149"/>
                        <a:pt x="657553" y="1140126"/>
                        <a:pt x="645552" y="1008112"/>
                      </a:cubicBezTo>
                      <a:cubicBezTo>
                        <a:pt x="633551" y="876098"/>
                        <a:pt x="597547" y="696080"/>
                        <a:pt x="501537" y="576067"/>
                      </a:cubicBezTo>
                      <a:cubicBezTo>
                        <a:pt x="405527" y="456054"/>
                        <a:pt x="98176" y="296997"/>
                        <a:pt x="69489" y="288032"/>
                      </a:cubicBezTo>
                      <a:cubicBezTo>
                        <a:pt x="0" y="269970"/>
                        <a:pt x="465533" y="372044"/>
                        <a:pt x="573545" y="360043"/>
                      </a:cubicBezTo>
                      <a:close/>
                    </a:path>
                  </a:pathLst>
                </a:custGeom>
                <a:solidFill>
                  <a:schemeClr val="accent2">
                    <a:lumMod val="20000"/>
                    <a:lumOff val="80000"/>
                  </a:schemeClr>
                </a:solidFill>
                <a:ln w="9525">
                  <a:solidFill>
                    <a:schemeClr val="tx1"/>
                  </a:solidFill>
                </a:ln>
              </p:spPr>
              <p:style>
                <a:lnRef idx="2">
                  <a:schemeClr val="accent2">
                    <a:shade val="50000"/>
                  </a:schemeClr>
                </a:lnRef>
                <a:fillRef idx="1">
                  <a:schemeClr val="accent2"/>
                </a:fillRef>
                <a:effectRef idx="0">
                  <a:schemeClr val="accent2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s-ES">
                    <a:latin typeface="+mj-lt"/>
                  </a:endParaRPr>
                </a:p>
              </p:txBody>
            </p:sp>
            <p:sp>
              <p:nvSpPr>
                <p:cNvPr id="50" name="49 Forma libre"/>
                <p:cNvSpPr/>
                <p:nvPr/>
              </p:nvSpPr>
              <p:spPr>
                <a:xfrm rot="5192182">
                  <a:off x="2538081" y="2222780"/>
                  <a:ext cx="481641" cy="738466"/>
                </a:xfrm>
                <a:custGeom>
                  <a:avLst/>
                  <a:gdLst>
                    <a:gd name="connsiteX0" fmla="*/ 279699 w 2334410"/>
                    <a:gd name="connsiteY0" fmla="*/ 892885 h 1775012"/>
                    <a:gd name="connsiteX1" fmla="*/ 494852 w 2334410"/>
                    <a:gd name="connsiteY1" fmla="*/ 839096 h 1775012"/>
                    <a:gd name="connsiteX2" fmla="*/ 849854 w 2334410"/>
                    <a:gd name="connsiteY2" fmla="*/ 430306 h 1775012"/>
                    <a:gd name="connsiteX3" fmla="*/ 957431 w 2334410"/>
                    <a:gd name="connsiteY3" fmla="*/ 290456 h 1775012"/>
                    <a:gd name="connsiteX4" fmla="*/ 1011219 w 2334410"/>
                    <a:gd name="connsiteY4" fmla="*/ 0 h 1775012"/>
                    <a:gd name="connsiteX5" fmla="*/ 1065007 w 2334410"/>
                    <a:gd name="connsiteY5" fmla="*/ 311972 h 1775012"/>
                    <a:gd name="connsiteX6" fmla="*/ 1355464 w 2334410"/>
                    <a:gd name="connsiteY6" fmla="*/ 333487 h 1775012"/>
                    <a:gd name="connsiteX7" fmla="*/ 1516828 w 2334410"/>
                    <a:gd name="connsiteY7" fmla="*/ 311972 h 1775012"/>
                    <a:gd name="connsiteX8" fmla="*/ 1667435 w 2334410"/>
                    <a:gd name="connsiteY8" fmla="*/ 118334 h 1775012"/>
                    <a:gd name="connsiteX9" fmla="*/ 1602890 w 2334410"/>
                    <a:gd name="connsiteY9" fmla="*/ 355002 h 1775012"/>
                    <a:gd name="connsiteX10" fmla="*/ 1839558 w 2334410"/>
                    <a:gd name="connsiteY10" fmla="*/ 537882 h 1775012"/>
                    <a:gd name="connsiteX11" fmla="*/ 2173045 w 2334410"/>
                    <a:gd name="connsiteY11" fmla="*/ 430306 h 1775012"/>
                    <a:gd name="connsiteX12" fmla="*/ 2011680 w 2334410"/>
                    <a:gd name="connsiteY12" fmla="*/ 570155 h 1775012"/>
                    <a:gd name="connsiteX13" fmla="*/ 2065468 w 2334410"/>
                    <a:gd name="connsiteY13" fmla="*/ 871369 h 1775012"/>
                    <a:gd name="connsiteX14" fmla="*/ 2334410 w 2334410"/>
                    <a:gd name="connsiteY14" fmla="*/ 1075765 h 1775012"/>
                    <a:gd name="connsiteX15" fmla="*/ 1990165 w 2334410"/>
                    <a:gd name="connsiteY15" fmla="*/ 978946 h 1775012"/>
                    <a:gd name="connsiteX16" fmla="*/ 1699708 w 2334410"/>
                    <a:gd name="connsiteY16" fmla="*/ 1312433 h 1775012"/>
                    <a:gd name="connsiteX17" fmla="*/ 1678193 w 2334410"/>
                    <a:gd name="connsiteY17" fmla="*/ 1645920 h 1775012"/>
                    <a:gd name="connsiteX18" fmla="*/ 1506071 w 2334410"/>
                    <a:gd name="connsiteY18" fmla="*/ 1215614 h 1775012"/>
                    <a:gd name="connsiteX19" fmla="*/ 1183341 w 2334410"/>
                    <a:gd name="connsiteY19" fmla="*/ 1323191 h 1775012"/>
                    <a:gd name="connsiteX20" fmla="*/ 1129553 w 2334410"/>
                    <a:gd name="connsiteY20" fmla="*/ 1775012 h 1775012"/>
                    <a:gd name="connsiteX21" fmla="*/ 1043492 w 2334410"/>
                    <a:gd name="connsiteY21" fmla="*/ 1366221 h 1775012"/>
                    <a:gd name="connsiteX22" fmla="*/ 451821 w 2334410"/>
                    <a:gd name="connsiteY22" fmla="*/ 946673 h 1775012"/>
                    <a:gd name="connsiteX23" fmla="*/ 0 w 2334410"/>
                    <a:gd name="connsiteY23" fmla="*/ 946673 h 1775012"/>
                    <a:gd name="connsiteX24" fmla="*/ 279699 w 2334410"/>
                    <a:gd name="connsiteY24" fmla="*/ 892885 h 1775012"/>
                    <a:gd name="connsiteX0" fmla="*/ 279699 w 2334410"/>
                    <a:gd name="connsiteY0" fmla="*/ 896471 h 1778598"/>
                    <a:gd name="connsiteX1" fmla="*/ 494852 w 2334410"/>
                    <a:gd name="connsiteY1" fmla="*/ 842682 h 1778598"/>
                    <a:gd name="connsiteX2" fmla="*/ 849854 w 2334410"/>
                    <a:gd name="connsiteY2" fmla="*/ 433892 h 1778598"/>
                    <a:gd name="connsiteX3" fmla="*/ 957431 w 2334410"/>
                    <a:gd name="connsiteY3" fmla="*/ 294042 h 1778598"/>
                    <a:gd name="connsiteX4" fmla="*/ 1011219 w 2334410"/>
                    <a:gd name="connsiteY4" fmla="*/ 3586 h 1778598"/>
                    <a:gd name="connsiteX5" fmla="*/ 1065007 w 2334410"/>
                    <a:gd name="connsiteY5" fmla="*/ 315558 h 1778598"/>
                    <a:gd name="connsiteX6" fmla="*/ 1355464 w 2334410"/>
                    <a:gd name="connsiteY6" fmla="*/ 337073 h 1778598"/>
                    <a:gd name="connsiteX7" fmla="*/ 1516828 w 2334410"/>
                    <a:gd name="connsiteY7" fmla="*/ 315558 h 1778598"/>
                    <a:gd name="connsiteX8" fmla="*/ 1667435 w 2334410"/>
                    <a:gd name="connsiteY8" fmla="*/ 121920 h 1778598"/>
                    <a:gd name="connsiteX9" fmla="*/ 1602890 w 2334410"/>
                    <a:gd name="connsiteY9" fmla="*/ 358588 h 1778598"/>
                    <a:gd name="connsiteX10" fmla="*/ 1839558 w 2334410"/>
                    <a:gd name="connsiteY10" fmla="*/ 541468 h 1778598"/>
                    <a:gd name="connsiteX11" fmla="*/ 2173045 w 2334410"/>
                    <a:gd name="connsiteY11" fmla="*/ 433892 h 1778598"/>
                    <a:gd name="connsiteX12" fmla="*/ 2011680 w 2334410"/>
                    <a:gd name="connsiteY12" fmla="*/ 573741 h 1778598"/>
                    <a:gd name="connsiteX13" fmla="*/ 2065468 w 2334410"/>
                    <a:gd name="connsiteY13" fmla="*/ 874955 h 1778598"/>
                    <a:gd name="connsiteX14" fmla="*/ 2334410 w 2334410"/>
                    <a:gd name="connsiteY14" fmla="*/ 1079351 h 1778598"/>
                    <a:gd name="connsiteX15" fmla="*/ 1990165 w 2334410"/>
                    <a:gd name="connsiteY15" fmla="*/ 982532 h 1778598"/>
                    <a:gd name="connsiteX16" fmla="*/ 1699708 w 2334410"/>
                    <a:gd name="connsiteY16" fmla="*/ 1316019 h 1778598"/>
                    <a:gd name="connsiteX17" fmla="*/ 1678193 w 2334410"/>
                    <a:gd name="connsiteY17" fmla="*/ 1649506 h 1778598"/>
                    <a:gd name="connsiteX18" fmla="*/ 1506071 w 2334410"/>
                    <a:gd name="connsiteY18" fmla="*/ 1219200 h 1778598"/>
                    <a:gd name="connsiteX19" fmla="*/ 1183341 w 2334410"/>
                    <a:gd name="connsiteY19" fmla="*/ 1326777 h 1778598"/>
                    <a:gd name="connsiteX20" fmla="*/ 1129553 w 2334410"/>
                    <a:gd name="connsiteY20" fmla="*/ 1778598 h 1778598"/>
                    <a:gd name="connsiteX21" fmla="*/ 1043492 w 2334410"/>
                    <a:gd name="connsiteY21" fmla="*/ 1369807 h 1778598"/>
                    <a:gd name="connsiteX22" fmla="*/ 451821 w 2334410"/>
                    <a:gd name="connsiteY22" fmla="*/ 950259 h 1778598"/>
                    <a:gd name="connsiteX23" fmla="*/ 0 w 2334410"/>
                    <a:gd name="connsiteY23" fmla="*/ 950259 h 1778598"/>
                    <a:gd name="connsiteX24" fmla="*/ 279699 w 2334410"/>
                    <a:gd name="connsiteY24" fmla="*/ 896471 h 1778598"/>
                    <a:gd name="connsiteX0" fmla="*/ 279699 w 2334410"/>
                    <a:gd name="connsiteY0" fmla="*/ 896471 h 1778598"/>
                    <a:gd name="connsiteX1" fmla="*/ 494852 w 2334410"/>
                    <a:gd name="connsiteY1" fmla="*/ 842682 h 1778598"/>
                    <a:gd name="connsiteX2" fmla="*/ 849854 w 2334410"/>
                    <a:gd name="connsiteY2" fmla="*/ 433892 h 1778598"/>
                    <a:gd name="connsiteX3" fmla="*/ 957431 w 2334410"/>
                    <a:gd name="connsiteY3" fmla="*/ 294042 h 1778598"/>
                    <a:gd name="connsiteX4" fmla="*/ 1011219 w 2334410"/>
                    <a:gd name="connsiteY4" fmla="*/ 3586 h 1778598"/>
                    <a:gd name="connsiteX5" fmla="*/ 1065007 w 2334410"/>
                    <a:gd name="connsiteY5" fmla="*/ 315558 h 1778598"/>
                    <a:gd name="connsiteX6" fmla="*/ 1355464 w 2334410"/>
                    <a:gd name="connsiteY6" fmla="*/ 337073 h 1778598"/>
                    <a:gd name="connsiteX7" fmla="*/ 1516828 w 2334410"/>
                    <a:gd name="connsiteY7" fmla="*/ 315558 h 1778598"/>
                    <a:gd name="connsiteX8" fmla="*/ 1667435 w 2334410"/>
                    <a:gd name="connsiteY8" fmla="*/ 121920 h 1778598"/>
                    <a:gd name="connsiteX9" fmla="*/ 1602890 w 2334410"/>
                    <a:gd name="connsiteY9" fmla="*/ 358588 h 1778598"/>
                    <a:gd name="connsiteX10" fmla="*/ 1839558 w 2334410"/>
                    <a:gd name="connsiteY10" fmla="*/ 541468 h 1778598"/>
                    <a:gd name="connsiteX11" fmla="*/ 2173045 w 2334410"/>
                    <a:gd name="connsiteY11" fmla="*/ 433892 h 1778598"/>
                    <a:gd name="connsiteX12" fmla="*/ 2011680 w 2334410"/>
                    <a:gd name="connsiteY12" fmla="*/ 573741 h 1778598"/>
                    <a:gd name="connsiteX13" fmla="*/ 2065468 w 2334410"/>
                    <a:gd name="connsiteY13" fmla="*/ 874955 h 1778598"/>
                    <a:gd name="connsiteX14" fmla="*/ 2334410 w 2334410"/>
                    <a:gd name="connsiteY14" fmla="*/ 1079351 h 1778598"/>
                    <a:gd name="connsiteX15" fmla="*/ 1990165 w 2334410"/>
                    <a:gd name="connsiteY15" fmla="*/ 982532 h 1778598"/>
                    <a:gd name="connsiteX16" fmla="*/ 1699708 w 2334410"/>
                    <a:gd name="connsiteY16" fmla="*/ 1316019 h 1778598"/>
                    <a:gd name="connsiteX17" fmla="*/ 1678193 w 2334410"/>
                    <a:gd name="connsiteY17" fmla="*/ 1649506 h 1778598"/>
                    <a:gd name="connsiteX18" fmla="*/ 1506071 w 2334410"/>
                    <a:gd name="connsiteY18" fmla="*/ 1219200 h 1778598"/>
                    <a:gd name="connsiteX19" fmla="*/ 1183341 w 2334410"/>
                    <a:gd name="connsiteY19" fmla="*/ 1326777 h 1778598"/>
                    <a:gd name="connsiteX20" fmla="*/ 1129553 w 2334410"/>
                    <a:gd name="connsiteY20" fmla="*/ 1778598 h 1778598"/>
                    <a:gd name="connsiteX21" fmla="*/ 1043492 w 2334410"/>
                    <a:gd name="connsiteY21" fmla="*/ 1369807 h 1778598"/>
                    <a:gd name="connsiteX22" fmla="*/ 451821 w 2334410"/>
                    <a:gd name="connsiteY22" fmla="*/ 950259 h 1778598"/>
                    <a:gd name="connsiteX23" fmla="*/ 0 w 2334410"/>
                    <a:gd name="connsiteY23" fmla="*/ 950259 h 1778598"/>
                    <a:gd name="connsiteX24" fmla="*/ 279699 w 2334410"/>
                    <a:gd name="connsiteY24" fmla="*/ 896471 h 1778598"/>
                    <a:gd name="connsiteX0" fmla="*/ 279699 w 2334410"/>
                    <a:gd name="connsiteY0" fmla="*/ 896471 h 1778598"/>
                    <a:gd name="connsiteX1" fmla="*/ 494852 w 2334410"/>
                    <a:gd name="connsiteY1" fmla="*/ 842682 h 1778598"/>
                    <a:gd name="connsiteX2" fmla="*/ 849854 w 2334410"/>
                    <a:gd name="connsiteY2" fmla="*/ 433892 h 1778598"/>
                    <a:gd name="connsiteX3" fmla="*/ 957431 w 2334410"/>
                    <a:gd name="connsiteY3" fmla="*/ 294042 h 1778598"/>
                    <a:gd name="connsiteX4" fmla="*/ 1011219 w 2334410"/>
                    <a:gd name="connsiteY4" fmla="*/ 3586 h 1778598"/>
                    <a:gd name="connsiteX5" fmla="*/ 1065007 w 2334410"/>
                    <a:gd name="connsiteY5" fmla="*/ 315558 h 1778598"/>
                    <a:gd name="connsiteX6" fmla="*/ 1355464 w 2334410"/>
                    <a:gd name="connsiteY6" fmla="*/ 337073 h 1778598"/>
                    <a:gd name="connsiteX7" fmla="*/ 1516828 w 2334410"/>
                    <a:gd name="connsiteY7" fmla="*/ 315558 h 1778598"/>
                    <a:gd name="connsiteX8" fmla="*/ 1667435 w 2334410"/>
                    <a:gd name="connsiteY8" fmla="*/ 121920 h 1778598"/>
                    <a:gd name="connsiteX9" fmla="*/ 1602890 w 2334410"/>
                    <a:gd name="connsiteY9" fmla="*/ 358588 h 1778598"/>
                    <a:gd name="connsiteX10" fmla="*/ 1839558 w 2334410"/>
                    <a:gd name="connsiteY10" fmla="*/ 541468 h 1778598"/>
                    <a:gd name="connsiteX11" fmla="*/ 2173045 w 2334410"/>
                    <a:gd name="connsiteY11" fmla="*/ 433892 h 1778598"/>
                    <a:gd name="connsiteX12" fmla="*/ 2011680 w 2334410"/>
                    <a:gd name="connsiteY12" fmla="*/ 573741 h 1778598"/>
                    <a:gd name="connsiteX13" fmla="*/ 2065468 w 2334410"/>
                    <a:gd name="connsiteY13" fmla="*/ 874955 h 1778598"/>
                    <a:gd name="connsiteX14" fmla="*/ 2334410 w 2334410"/>
                    <a:gd name="connsiteY14" fmla="*/ 1079351 h 1778598"/>
                    <a:gd name="connsiteX15" fmla="*/ 1990165 w 2334410"/>
                    <a:gd name="connsiteY15" fmla="*/ 982532 h 1778598"/>
                    <a:gd name="connsiteX16" fmla="*/ 1699708 w 2334410"/>
                    <a:gd name="connsiteY16" fmla="*/ 1316019 h 1778598"/>
                    <a:gd name="connsiteX17" fmla="*/ 1678193 w 2334410"/>
                    <a:gd name="connsiteY17" fmla="*/ 1649506 h 1778598"/>
                    <a:gd name="connsiteX18" fmla="*/ 1506071 w 2334410"/>
                    <a:gd name="connsiteY18" fmla="*/ 1219200 h 1778598"/>
                    <a:gd name="connsiteX19" fmla="*/ 1183341 w 2334410"/>
                    <a:gd name="connsiteY19" fmla="*/ 1326777 h 1778598"/>
                    <a:gd name="connsiteX20" fmla="*/ 1129553 w 2334410"/>
                    <a:gd name="connsiteY20" fmla="*/ 1778598 h 1778598"/>
                    <a:gd name="connsiteX21" fmla="*/ 1043492 w 2334410"/>
                    <a:gd name="connsiteY21" fmla="*/ 1369807 h 1778598"/>
                    <a:gd name="connsiteX22" fmla="*/ 451821 w 2334410"/>
                    <a:gd name="connsiteY22" fmla="*/ 950259 h 1778598"/>
                    <a:gd name="connsiteX23" fmla="*/ 0 w 2334410"/>
                    <a:gd name="connsiteY23" fmla="*/ 950259 h 1778598"/>
                    <a:gd name="connsiteX24" fmla="*/ 279699 w 2334410"/>
                    <a:gd name="connsiteY24" fmla="*/ 896471 h 1778598"/>
                    <a:gd name="connsiteX0" fmla="*/ 279699 w 2334410"/>
                    <a:gd name="connsiteY0" fmla="*/ 896471 h 1778598"/>
                    <a:gd name="connsiteX1" fmla="*/ 494852 w 2334410"/>
                    <a:gd name="connsiteY1" fmla="*/ 842682 h 1778598"/>
                    <a:gd name="connsiteX2" fmla="*/ 849854 w 2334410"/>
                    <a:gd name="connsiteY2" fmla="*/ 433892 h 1778598"/>
                    <a:gd name="connsiteX3" fmla="*/ 957431 w 2334410"/>
                    <a:gd name="connsiteY3" fmla="*/ 294042 h 1778598"/>
                    <a:gd name="connsiteX4" fmla="*/ 1011219 w 2334410"/>
                    <a:gd name="connsiteY4" fmla="*/ 3586 h 1778598"/>
                    <a:gd name="connsiteX5" fmla="*/ 1065007 w 2334410"/>
                    <a:gd name="connsiteY5" fmla="*/ 315558 h 1778598"/>
                    <a:gd name="connsiteX6" fmla="*/ 1355464 w 2334410"/>
                    <a:gd name="connsiteY6" fmla="*/ 337073 h 1778598"/>
                    <a:gd name="connsiteX7" fmla="*/ 1516828 w 2334410"/>
                    <a:gd name="connsiteY7" fmla="*/ 315558 h 1778598"/>
                    <a:gd name="connsiteX8" fmla="*/ 1667435 w 2334410"/>
                    <a:gd name="connsiteY8" fmla="*/ 121920 h 1778598"/>
                    <a:gd name="connsiteX9" fmla="*/ 1602890 w 2334410"/>
                    <a:gd name="connsiteY9" fmla="*/ 358588 h 1778598"/>
                    <a:gd name="connsiteX10" fmla="*/ 1839558 w 2334410"/>
                    <a:gd name="connsiteY10" fmla="*/ 541468 h 1778598"/>
                    <a:gd name="connsiteX11" fmla="*/ 2173045 w 2334410"/>
                    <a:gd name="connsiteY11" fmla="*/ 433892 h 1778598"/>
                    <a:gd name="connsiteX12" fmla="*/ 2011680 w 2334410"/>
                    <a:gd name="connsiteY12" fmla="*/ 573741 h 1778598"/>
                    <a:gd name="connsiteX13" fmla="*/ 2065468 w 2334410"/>
                    <a:gd name="connsiteY13" fmla="*/ 874955 h 1778598"/>
                    <a:gd name="connsiteX14" fmla="*/ 2334410 w 2334410"/>
                    <a:gd name="connsiteY14" fmla="*/ 1079351 h 1778598"/>
                    <a:gd name="connsiteX15" fmla="*/ 1990165 w 2334410"/>
                    <a:gd name="connsiteY15" fmla="*/ 982532 h 1778598"/>
                    <a:gd name="connsiteX16" fmla="*/ 1699708 w 2334410"/>
                    <a:gd name="connsiteY16" fmla="*/ 1316019 h 1778598"/>
                    <a:gd name="connsiteX17" fmla="*/ 1678193 w 2334410"/>
                    <a:gd name="connsiteY17" fmla="*/ 1649506 h 1778598"/>
                    <a:gd name="connsiteX18" fmla="*/ 1506071 w 2334410"/>
                    <a:gd name="connsiteY18" fmla="*/ 1219200 h 1778598"/>
                    <a:gd name="connsiteX19" fmla="*/ 1183341 w 2334410"/>
                    <a:gd name="connsiteY19" fmla="*/ 1326777 h 1778598"/>
                    <a:gd name="connsiteX20" fmla="*/ 1129553 w 2334410"/>
                    <a:gd name="connsiteY20" fmla="*/ 1778598 h 1778598"/>
                    <a:gd name="connsiteX21" fmla="*/ 1043492 w 2334410"/>
                    <a:gd name="connsiteY21" fmla="*/ 1369807 h 1778598"/>
                    <a:gd name="connsiteX22" fmla="*/ 451821 w 2334410"/>
                    <a:gd name="connsiteY22" fmla="*/ 950259 h 1778598"/>
                    <a:gd name="connsiteX23" fmla="*/ 0 w 2334410"/>
                    <a:gd name="connsiteY23" fmla="*/ 950259 h 1778598"/>
                    <a:gd name="connsiteX24" fmla="*/ 279699 w 2334410"/>
                    <a:gd name="connsiteY24" fmla="*/ 896471 h 1778598"/>
                    <a:gd name="connsiteX0" fmla="*/ 279699 w 2334410"/>
                    <a:gd name="connsiteY0" fmla="*/ 896471 h 1778598"/>
                    <a:gd name="connsiteX1" fmla="*/ 494852 w 2334410"/>
                    <a:gd name="connsiteY1" fmla="*/ 842682 h 1778598"/>
                    <a:gd name="connsiteX2" fmla="*/ 849854 w 2334410"/>
                    <a:gd name="connsiteY2" fmla="*/ 433892 h 1778598"/>
                    <a:gd name="connsiteX3" fmla="*/ 957431 w 2334410"/>
                    <a:gd name="connsiteY3" fmla="*/ 294042 h 1778598"/>
                    <a:gd name="connsiteX4" fmla="*/ 1011219 w 2334410"/>
                    <a:gd name="connsiteY4" fmla="*/ 3586 h 1778598"/>
                    <a:gd name="connsiteX5" fmla="*/ 1065007 w 2334410"/>
                    <a:gd name="connsiteY5" fmla="*/ 315558 h 1778598"/>
                    <a:gd name="connsiteX6" fmla="*/ 1355464 w 2334410"/>
                    <a:gd name="connsiteY6" fmla="*/ 337073 h 1778598"/>
                    <a:gd name="connsiteX7" fmla="*/ 1516828 w 2334410"/>
                    <a:gd name="connsiteY7" fmla="*/ 315558 h 1778598"/>
                    <a:gd name="connsiteX8" fmla="*/ 1667435 w 2334410"/>
                    <a:gd name="connsiteY8" fmla="*/ 121920 h 1778598"/>
                    <a:gd name="connsiteX9" fmla="*/ 1602890 w 2334410"/>
                    <a:gd name="connsiteY9" fmla="*/ 358588 h 1778598"/>
                    <a:gd name="connsiteX10" fmla="*/ 1839558 w 2334410"/>
                    <a:gd name="connsiteY10" fmla="*/ 541468 h 1778598"/>
                    <a:gd name="connsiteX11" fmla="*/ 2173045 w 2334410"/>
                    <a:gd name="connsiteY11" fmla="*/ 433892 h 1778598"/>
                    <a:gd name="connsiteX12" fmla="*/ 2011680 w 2334410"/>
                    <a:gd name="connsiteY12" fmla="*/ 573741 h 1778598"/>
                    <a:gd name="connsiteX13" fmla="*/ 2065468 w 2334410"/>
                    <a:gd name="connsiteY13" fmla="*/ 874955 h 1778598"/>
                    <a:gd name="connsiteX14" fmla="*/ 2334410 w 2334410"/>
                    <a:gd name="connsiteY14" fmla="*/ 1079351 h 1778598"/>
                    <a:gd name="connsiteX15" fmla="*/ 1990165 w 2334410"/>
                    <a:gd name="connsiteY15" fmla="*/ 982532 h 1778598"/>
                    <a:gd name="connsiteX16" fmla="*/ 1699708 w 2334410"/>
                    <a:gd name="connsiteY16" fmla="*/ 1316019 h 1778598"/>
                    <a:gd name="connsiteX17" fmla="*/ 1678193 w 2334410"/>
                    <a:gd name="connsiteY17" fmla="*/ 1649506 h 1778598"/>
                    <a:gd name="connsiteX18" fmla="*/ 1506071 w 2334410"/>
                    <a:gd name="connsiteY18" fmla="*/ 1219200 h 1778598"/>
                    <a:gd name="connsiteX19" fmla="*/ 1183341 w 2334410"/>
                    <a:gd name="connsiteY19" fmla="*/ 1326777 h 1778598"/>
                    <a:gd name="connsiteX20" fmla="*/ 1129553 w 2334410"/>
                    <a:gd name="connsiteY20" fmla="*/ 1778598 h 1778598"/>
                    <a:gd name="connsiteX21" fmla="*/ 1043492 w 2334410"/>
                    <a:gd name="connsiteY21" fmla="*/ 1369807 h 1778598"/>
                    <a:gd name="connsiteX22" fmla="*/ 451821 w 2334410"/>
                    <a:gd name="connsiteY22" fmla="*/ 950259 h 1778598"/>
                    <a:gd name="connsiteX23" fmla="*/ 0 w 2334410"/>
                    <a:gd name="connsiteY23" fmla="*/ 950259 h 1778598"/>
                    <a:gd name="connsiteX24" fmla="*/ 279699 w 2334410"/>
                    <a:gd name="connsiteY24" fmla="*/ 896471 h 1778598"/>
                    <a:gd name="connsiteX0" fmla="*/ 279699 w 2334410"/>
                    <a:gd name="connsiteY0" fmla="*/ 896471 h 1778598"/>
                    <a:gd name="connsiteX1" fmla="*/ 494852 w 2334410"/>
                    <a:gd name="connsiteY1" fmla="*/ 842682 h 1778598"/>
                    <a:gd name="connsiteX2" fmla="*/ 849854 w 2334410"/>
                    <a:gd name="connsiteY2" fmla="*/ 433892 h 1778598"/>
                    <a:gd name="connsiteX3" fmla="*/ 957431 w 2334410"/>
                    <a:gd name="connsiteY3" fmla="*/ 294042 h 1778598"/>
                    <a:gd name="connsiteX4" fmla="*/ 1011219 w 2334410"/>
                    <a:gd name="connsiteY4" fmla="*/ 3586 h 1778598"/>
                    <a:gd name="connsiteX5" fmla="*/ 1065007 w 2334410"/>
                    <a:gd name="connsiteY5" fmla="*/ 315558 h 1778598"/>
                    <a:gd name="connsiteX6" fmla="*/ 1355464 w 2334410"/>
                    <a:gd name="connsiteY6" fmla="*/ 337073 h 1778598"/>
                    <a:gd name="connsiteX7" fmla="*/ 1516828 w 2334410"/>
                    <a:gd name="connsiteY7" fmla="*/ 315558 h 1778598"/>
                    <a:gd name="connsiteX8" fmla="*/ 1667435 w 2334410"/>
                    <a:gd name="connsiteY8" fmla="*/ 121920 h 1778598"/>
                    <a:gd name="connsiteX9" fmla="*/ 1602890 w 2334410"/>
                    <a:gd name="connsiteY9" fmla="*/ 358588 h 1778598"/>
                    <a:gd name="connsiteX10" fmla="*/ 1839558 w 2334410"/>
                    <a:gd name="connsiteY10" fmla="*/ 541468 h 1778598"/>
                    <a:gd name="connsiteX11" fmla="*/ 2173045 w 2334410"/>
                    <a:gd name="connsiteY11" fmla="*/ 433892 h 1778598"/>
                    <a:gd name="connsiteX12" fmla="*/ 2011680 w 2334410"/>
                    <a:gd name="connsiteY12" fmla="*/ 573741 h 1778598"/>
                    <a:gd name="connsiteX13" fmla="*/ 2065468 w 2334410"/>
                    <a:gd name="connsiteY13" fmla="*/ 874955 h 1778598"/>
                    <a:gd name="connsiteX14" fmla="*/ 2334410 w 2334410"/>
                    <a:gd name="connsiteY14" fmla="*/ 1079351 h 1778598"/>
                    <a:gd name="connsiteX15" fmla="*/ 1990165 w 2334410"/>
                    <a:gd name="connsiteY15" fmla="*/ 982532 h 1778598"/>
                    <a:gd name="connsiteX16" fmla="*/ 1699708 w 2334410"/>
                    <a:gd name="connsiteY16" fmla="*/ 1316019 h 1778598"/>
                    <a:gd name="connsiteX17" fmla="*/ 1678193 w 2334410"/>
                    <a:gd name="connsiteY17" fmla="*/ 1649506 h 1778598"/>
                    <a:gd name="connsiteX18" fmla="*/ 1506071 w 2334410"/>
                    <a:gd name="connsiteY18" fmla="*/ 1219200 h 1778598"/>
                    <a:gd name="connsiteX19" fmla="*/ 1183341 w 2334410"/>
                    <a:gd name="connsiteY19" fmla="*/ 1326777 h 1778598"/>
                    <a:gd name="connsiteX20" fmla="*/ 1129553 w 2334410"/>
                    <a:gd name="connsiteY20" fmla="*/ 1778598 h 1778598"/>
                    <a:gd name="connsiteX21" fmla="*/ 1043492 w 2334410"/>
                    <a:gd name="connsiteY21" fmla="*/ 1369807 h 1778598"/>
                    <a:gd name="connsiteX22" fmla="*/ 451821 w 2334410"/>
                    <a:gd name="connsiteY22" fmla="*/ 950259 h 1778598"/>
                    <a:gd name="connsiteX23" fmla="*/ 0 w 2334410"/>
                    <a:gd name="connsiteY23" fmla="*/ 950259 h 1778598"/>
                    <a:gd name="connsiteX24" fmla="*/ 279699 w 2334410"/>
                    <a:gd name="connsiteY24" fmla="*/ 896471 h 1778598"/>
                    <a:gd name="connsiteX0" fmla="*/ 279699 w 2334410"/>
                    <a:gd name="connsiteY0" fmla="*/ 896471 h 1778598"/>
                    <a:gd name="connsiteX1" fmla="*/ 494852 w 2334410"/>
                    <a:gd name="connsiteY1" fmla="*/ 842682 h 1778598"/>
                    <a:gd name="connsiteX2" fmla="*/ 849854 w 2334410"/>
                    <a:gd name="connsiteY2" fmla="*/ 433892 h 1778598"/>
                    <a:gd name="connsiteX3" fmla="*/ 957431 w 2334410"/>
                    <a:gd name="connsiteY3" fmla="*/ 294042 h 1778598"/>
                    <a:gd name="connsiteX4" fmla="*/ 1011219 w 2334410"/>
                    <a:gd name="connsiteY4" fmla="*/ 3586 h 1778598"/>
                    <a:gd name="connsiteX5" fmla="*/ 1065007 w 2334410"/>
                    <a:gd name="connsiteY5" fmla="*/ 315558 h 1778598"/>
                    <a:gd name="connsiteX6" fmla="*/ 1355464 w 2334410"/>
                    <a:gd name="connsiteY6" fmla="*/ 337073 h 1778598"/>
                    <a:gd name="connsiteX7" fmla="*/ 1516828 w 2334410"/>
                    <a:gd name="connsiteY7" fmla="*/ 315558 h 1778598"/>
                    <a:gd name="connsiteX8" fmla="*/ 1667435 w 2334410"/>
                    <a:gd name="connsiteY8" fmla="*/ 121920 h 1778598"/>
                    <a:gd name="connsiteX9" fmla="*/ 1602890 w 2334410"/>
                    <a:gd name="connsiteY9" fmla="*/ 358588 h 1778598"/>
                    <a:gd name="connsiteX10" fmla="*/ 1839558 w 2334410"/>
                    <a:gd name="connsiteY10" fmla="*/ 541468 h 1778598"/>
                    <a:gd name="connsiteX11" fmla="*/ 2173045 w 2334410"/>
                    <a:gd name="connsiteY11" fmla="*/ 433892 h 1778598"/>
                    <a:gd name="connsiteX12" fmla="*/ 2011680 w 2334410"/>
                    <a:gd name="connsiteY12" fmla="*/ 573741 h 1778598"/>
                    <a:gd name="connsiteX13" fmla="*/ 2065468 w 2334410"/>
                    <a:gd name="connsiteY13" fmla="*/ 874955 h 1778598"/>
                    <a:gd name="connsiteX14" fmla="*/ 2334410 w 2334410"/>
                    <a:gd name="connsiteY14" fmla="*/ 1079351 h 1778598"/>
                    <a:gd name="connsiteX15" fmla="*/ 1990165 w 2334410"/>
                    <a:gd name="connsiteY15" fmla="*/ 982532 h 1778598"/>
                    <a:gd name="connsiteX16" fmla="*/ 1699708 w 2334410"/>
                    <a:gd name="connsiteY16" fmla="*/ 1316019 h 1778598"/>
                    <a:gd name="connsiteX17" fmla="*/ 1678193 w 2334410"/>
                    <a:gd name="connsiteY17" fmla="*/ 1649506 h 1778598"/>
                    <a:gd name="connsiteX18" fmla="*/ 1506071 w 2334410"/>
                    <a:gd name="connsiteY18" fmla="*/ 1219200 h 1778598"/>
                    <a:gd name="connsiteX19" fmla="*/ 1183341 w 2334410"/>
                    <a:gd name="connsiteY19" fmla="*/ 1326777 h 1778598"/>
                    <a:gd name="connsiteX20" fmla="*/ 1129553 w 2334410"/>
                    <a:gd name="connsiteY20" fmla="*/ 1778598 h 1778598"/>
                    <a:gd name="connsiteX21" fmla="*/ 1043492 w 2334410"/>
                    <a:gd name="connsiteY21" fmla="*/ 1369807 h 1778598"/>
                    <a:gd name="connsiteX22" fmla="*/ 451821 w 2334410"/>
                    <a:gd name="connsiteY22" fmla="*/ 950259 h 1778598"/>
                    <a:gd name="connsiteX23" fmla="*/ 0 w 2334410"/>
                    <a:gd name="connsiteY23" fmla="*/ 950259 h 1778598"/>
                    <a:gd name="connsiteX24" fmla="*/ 279699 w 2334410"/>
                    <a:gd name="connsiteY24" fmla="*/ 896471 h 1778598"/>
                    <a:gd name="connsiteX0" fmla="*/ 279699 w 2334410"/>
                    <a:gd name="connsiteY0" fmla="*/ 896471 h 1778598"/>
                    <a:gd name="connsiteX1" fmla="*/ 494852 w 2334410"/>
                    <a:gd name="connsiteY1" fmla="*/ 842682 h 1778598"/>
                    <a:gd name="connsiteX2" fmla="*/ 849854 w 2334410"/>
                    <a:gd name="connsiteY2" fmla="*/ 433892 h 1778598"/>
                    <a:gd name="connsiteX3" fmla="*/ 957431 w 2334410"/>
                    <a:gd name="connsiteY3" fmla="*/ 294042 h 1778598"/>
                    <a:gd name="connsiteX4" fmla="*/ 1011219 w 2334410"/>
                    <a:gd name="connsiteY4" fmla="*/ 3586 h 1778598"/>
                    <a:gd name="connsiteX5" fmla="*/ 1065007 w 2334410"/>
                    <a:gd name="connsiteY5" fmla="*/ 315558 h 1778598"/>
                    <a:gd name="connsiteX6" fmla="*/ 1355464 w 2334410"/>
                    <a:gd name="connsiteY6" fmla="*/ 337073 h 1778598"/>
                    <a:gd name="connsiteX7" fmla="*/ 1516828 w 2334410"/>
                    <a:gd name="connsiteY7" fmla="*/ 315558 h 1778598"/>
                    <a:gd name="connsiteX8" fmla="*/ 1667435 w 2334410"/>
                    <a:gd name="connsiteY8" fmla="*/ 121920 h 1778598"/>
                    <a:gd name="connsiteX9" fmla="*/ 1602890 w 2334410"/>
                    <a:gd name="connsiteY9" fmla="*/ 358588 h 1778598"/>
                    <a:gd name="connsiteX10" fmla="*/ 1839558 w 2334410"/>
                    <a:gd name="connsiteY10" fmla="*/ 541468 h 1778598"/>
                    <a:gd name="connsiteX11" fmla="*/ 2173045 w 2334410"/>
                    <a:gd name="connsiteY11" fmla="*/ 433892 h 1778598"/>
                    <a:gd name="connsiteX12" fmla="*/ 2011680 w 2334410"/>
                    <a:gd name="connsiteY12" fmla="*/ 573741 h 1778598"/>
                    <a:gd name="connsiteX13" fmla="*/ 2065468 w 2334410"/>
                    <a:gd name="connsiteY13" fmla="*/ 874955 h 1778598"/>
                    <a:gd name="connsiteX14" fmla="*/ 2334410 w 2334410"/>
                    <a:gd name="connsiteY14" fmla="*/ 1079351 h 1778598"/>
                    <a:gd name="connsiteX15" fmla="*/ 1990165 w 2334410"/>
                    <a:gd name="connsiteY15" fmla="*/ 982532 h 1778598"/>
                    <a:gd name="connsiteX16" fmla="*/ 1699708 w 2334410"/>
                    <a:gd name="connsiteY16" fmla="*/ 1316019 h 1778598"/>
                    <a:gd name="connsiteX17" fmla="*/ 1678193 w 2334410"/>
                    <a:gd name="connsiteY17" fmla="*/ 1649506 h 1778598"/>
                    <a:gd name="connsiteX18" fmla="*/ 1506071 w 2334410"/>
                    <a:gd name="connsiteY18" fmla="*/ 1219200 h 1778598"/>
                    <a:gd name="connsiteX19" fmla="*/ 1183341 w 2334410"/>
                    <a:gd name="connsiteY19" fmla="*/ 1326777 h 1778598"/>
                    <a:gd name="connsiteX20" fmla="*/ 1129553 w 2334410"/>
                    <a:gd name="connsiteY20" fmla="*/ 1778598 h 1778598"/>
                    <a:gd name="connsiteX21" fmla="*/ 1043492 w 2334410"/>
                    <a:gd name="connsiteY21" fmla="*/ 1369807 h 1778598"/>
                    <a:gd name="connsiteX22" fmla="*/ 451821 w 2334410"/>
                    <a:gd name="connsiteY22" fmla="*/ 950259 h 1778598"/>
                    <a:gd name="connsiteX23" fmla="*/ 0 w 2334410"/>
                    <a:gd name="connsiteY23" fmla="*/ 950259 h 1778598"/>
                    <a:gd name="connsiteX24" fmla="*/ 279699 w 2334410"/>
                    <a:gd name="connsiteY24" fmla="*/ 896471 h 1778598"/>
                    <a:gd name="connsiteX0" fmla="*/ 279699 w 2346960"/>
                    <a:gd name="connsiteY0" fmla="*/ 896471 h 1778598"/>
                    <a:gd name="connsiteX1" fmla="*/ 494852 w 2346960"/>
                    <a:gd name="connsiteY1" fmla="*/ 842682 h 1778598"/>
                    <a:gd name="connsiteX2" fmla="*/ 849854 w 2346960"/>
                    <a:gd name="connsiteY2" fmla="*/ 433892 h 1778598"/>
                    <a:gd name="connsiteX3" fmla="*/ 957431 w 2346960"/>
                    <a:gd name="connsiteY3" fmla="*/ 294042 h 1778598"/>
                    <a:gd name="connsiteX4" fmla="*/ 1011219 w 2346960"/>
                    <a:gd name="connsiteY4" fmla="*/ 3586 h 1778598"/>
                    <a:gd name="connsiteX5" fmla="*/ 1065007 w 2346960"/>
                    <a:gd name="connsiteY5" fmla="*/ 315558 h 1778598"/>
                    <a:gd name="connsiteX6" fmla="*/ 1355464 w 2346960"/>
                    <a:gd name="connsiteY6" fmla="*/ 337073 h 1778598"/>
                    <a:gd name="connsiteX7" fmla="*/ 1516828 w 2346960"/>
                    <a:gd name="connsiteY7" fmla="*/ 315558 h 1778598"/>
                    <a:gd name="connsiteX8" fmla="*/ 1667435 w 2346960"/>
                    <a:gd name="connsiteY8" fmla="*/ 121920 h 1778598"/>
                    <a:gd name="connsiteX9" fmla="*/ 1602890 w 2346960"/>
                    <a:gd name="connsiteY9" fmla="*/ 358588 h 1778598"/>
                    <a:gd name="connsiteX10" fmla="*/ 1839558 w 2346960"/>
                    <a:gd name="connsiteY10" fmla="*/ 541468 h 1778598"/>
                    <a:gd name="connsiteX11" fmla="*/ 2173045 w 2346960"/>
                    <a:gd name="connsiteY11" fmla="*/ 433892 h 1778598"/>
                    <a:gd name="connsiteX12" fmla="*/ 2011680 w 2346960"/>
                    <a:gd name="connsiteY12" fmla="*/ 573741 h 1778598"/>
                    <a:gd name="connsiteX13" fmla="*/ 2065468 w 2346960"/>
                    <a:gd name="connsiteY13" fmla="*/ 874955 h 1778598"/>
                    <a:gd name="connsiteX14" fmla="*/ 2334410 w 2346960"/>
                    <a:gd name="connsiteY14" fmla="*/ 1079351 h 1778598"/>
                    <a:gd name="connsiteX15" fmla="*/ 1990165 w 2346960"/>
                    <a:gd name="connsiteY15" fmla="*/ 982532 h 1778598"/>
                    <a:gd name="connsiteX16" fmla="*/ 1699708 w 2346960"/>
                    <a:gd name="connsiteY16" fmla="*/ 1316019 h 1778598"/>
                    <a:gd name="connsiteX17" fmla="*/ 1678193 w 2346960"/>
                    <a:gd name="connsiteY17" fmla="*/ 1649506 h 1778598"/>
                    <a:gd name="connsiteX18" fmla="*/ 1506071 w 2346960"/>
                    <a:gd name="connsiteY18" fmla="*/ 1219200 h 1778598"/>
                    <a:gd name="connsiteX19" fmla="*/ 1183341 w 2346960"/>
                    <a:gd name="connsiteY19" fmla="*/ 1326777 h 1778598"/>
                    <a:gd name="connsiteX20" fmla="*/ 1129553 w 2346960"/>
                    <a:gd name="connsiteY20" fmla="*/ 1778598 h 1778598"/>
                    <a:gd name="connsiteX21" fmla="*/ 1043492 w 2346960"/>
                    <a:gd name="connsiteY21" fmla="*/ 1369807 h 1778598"/>
                    <a:gd name="connsiteX22" fmla="*/ 451821 w 2346960"/>
                    <a:gd name="connsiteY22" fmla="*/ 950259 h 1778598"/>
                    <a:gd name="connsiteX23" fmla="*/ 0 w 2346960"/>
                    <a:gd name="connsiteY23" fmla="*/ 950259 h 1778598"/>
                    <a:gd name="connsiteX24" fmla="*/ 279699 w 2346960"/>
                    <a:gd name="connsiteY24" fmla="*/ 896471 h 1778598"/>
                    <a:gd name="connsiteX0" fmla="*/ 279699 w 2346960"/>
                    <a:gd name="connsiteY0" fmla="*/ 896471 h 1778598"/>
                    <a:gd name="connsiteX1" fmla="*/ 494852 w 2346960"/>
                    <a:gd name="connsiteY1" fmla="*/ 842682 h 1778598"/>
                    <a:gd name="connsiteX2" fmla="*/ 849854 w 2346960"/>
                    <a:gd name="connsiteY2" fmla="*/ 433892 h 1778598"/>
                    <a:gd name="connsiteX3" fmla="*/ 957431 w 2346960"/>
                    <a:gd name="connsiteY3" fmla="*/ 294042 h 1778598"/>
                    <a:gd name="connsiteX4" fmla="*/ 1011219 w 2346960"/>
                    <a:gd name="connsiteY4" fmla="*/ 3586 h 1778598"/>
                    <a:gd name="connsiteX5" fmla="*/ 1065007 w 2346960"/>
                    <a:gd name="connsiteY5" fmla="*/ 315558 h 1778598"/>
                    <a:gd name="connsiteX6" fmla="*/ 1355464 w 2346960"/>
                    <a:gd name="connsiteY6" fmla="*/ 337073 h 1778598"/>
                    <a:gd name="connsiteX7" fmla="*/ 1516828 w 2346960"/>
                    <a:gd name="connsiteY7" fmla="*/ 315558 h 1778598"/>
                    <a:gd name="connsiteX8" fmla="*/ 1667435 w 2346960"/>
                    <a:gd name="connsiteY8" fmla="*/ 121920 h 1778598"/>
                    <a:gd name="connsiteX9" fmla="*/ 1602890 w 2346960"/>
                    <a:gd name="connsiteY9" fmla="*/ 358588 h 1778598"/>
                    <a:gd name="connsiteX10" fmla="*/ 1839558 w 2346960"/>
                    <a:gd name="connsiteY10" fmla="*/ 541468 h 1778598"/>
                    <a:gd name="connsiteX11" fmla="*/ 2173045 w 2346960"/>
                    <a:gd name="connsiteY11" fmla="*/ 433892 h 1778598"/>
                    <a:gd name="connsiteX12" fmla="*/ 2011680 w 2346960"/>
                    <a:gd name="connsiteY12" fmla="*/ 573741 h 1778598"/>
                    <a:gd name="connsiteX13" fmla="*/ 2065468 w 2346960"/>
                    <a:gd name="connsiteY13" fmla="*/ 874955 h 1778598"/>
                    <a:gd name="connsiteX14" fmla="*/ 2334410 w 2346960"/>
                    <a:gd name="connsiteY14" fmla="*/ 1079351 h 1778598"/>
                    <a:gd name="connsiteX15" fmla="*/ 1990165 w 2346960"/>
                    <a:gd name="connsiteY15" fmla="*/ 982532 h 1778598"/>
                    <a:gd name="connsiteX16" fmla="*/ 1699708 w 2346960"/>
                    <a:gd name="connsiteY16" fmla="*/ 1316019 h 1778598"/>
                    <a:gd name="connsiteX17" fmla="*/ 1678193 w 2346960"/>
                    <a:gd name="connsiteY17" fmla="*/ 1649506 h 1778598"/>
                    <a:gd name="connsiteX18" fmla="*/ 1506071 w 2346960"/>
                    <a:gd name="connsiteY18" fmla="*/ 1219200 h 1778598"/>
                    <a:gd name="connsiteX19" fmla="*/ 1183341 w 2346960"/>
                    <a:gd name="connsiteY19" fmla="*/ 1326777 h 1778598"/>
                    <a:gd name="connsiteX20" fmla="*/ 1129553 w 2346960"/>
                    <a:gd name="connsiteY20" fmla="*/ 1778598 h 1778598"/>
                    <a:gd name="connsiteX21" fmla="*/ 1043492 w 2346960"/>
                    <a:gd name="connsiteY21" fmla="*/ 1369807 h 1778598"/>
                    <a:gd name="connsiteX22" fmla="*/ 451821 w 2346960"/>
                    <a:gd name="connsiteY22" fmla="*/ 950259 h 1778598"/>
                    <a:gd name="connsiteX23" fmla="*/ 0 w 2346960"/>
                    <a:gd name="connsiteY23" fmla="*/ 950259 h 1778598"/>
                    <a:gd name="connsiteX24" fmla="*/ 279699 w 2346960"/>
                    <a:gd name="connsiteY24" fmla="*/ 896471 h 1778598"/>
                    <a:gd name="connsiteX0" fmla="*/ 279699 w 2346960"/>
                    <a:gd name="connsiteY0" fmla="*/ 896471 h 1778598"/>
                    <a:gd name="connsiteX1" fmla="*/ 494852 w 2346960"/>
                    <a:gd name="connsiteY1" fmla="*/ 842682 h 1778598"/>
                    <a:gd name="connsiteX2" fmla="*/ 849854 w 2346960"/>
                    <a:gd name="connsiteY2" fmla="*/ 433892 h 1778598"/>
                    <a:gd name="connsiteX3" fmla="*/ 957431 w 2346960"/>
                    <a:gd name="connsiteY3" fmla="*/ 294042 h 1778598"/>
                    <a:gd name="connsiteX4" fmla="*/ 1011219 w 2346960"/>
                    <a:gd name="connsiteY4" fmla="*/ 3586 h 1778598"/>
                    <a:gd name="connsiteX5" fmla="*/ 1065007 w 2346960"/>
                    <a:gd name="connsiteY5" fmla="*/ 315558 h 1778598"/>
                    <a:gd name="connsiteX6" fmla="*/ 1355464 w 2346960"/>
                    <a:gd name="connsiteY6" fmla="*/ 337073 h 1778598"/>
                    <a:gd name="connsiteX7" fmla="*/ 1516828 w 2346960"/>
                    <a:gd name="connsiteY7" fmla="*/ 315558 h 1778598"/>
                    <a:gd name="connsiteX8" fmla="*/ 1667435 w 2346960"/>
                    <a:gd name="connsiteY8" fmla="*/ 121920 h 1778598"/>
                    <a:gd name="connsiteX9" fmla="*/ 1602890 w 2346960"/>
                    <a:gd name="connsiteY9" fmla="*/ 358588 h 1778598"/>
                    <a:gd name="connsiteX10" fmla="*/ 1839558 w 2346960"/>
                    <a:gd name="connsiteY10" fmla="*/ 541468 h 1778598"/>
                    <a:gd name="connsiteX11" fmla="*/ 2173045 w 2346960"/>
                    <a:gd name="connsiteY11" fmla="*/ 433892 h 1778598"/>
                    <a:gd name="connsiteX12" fmla="*/ 2011680 w 2346960"/>
                    <a:gd name="connsiteY12" fmla="*/ 573741 h 1778598"/>
                    <a:gd name="connsiteX13" fmla="*/ 2065468 w 2346960"/>
                    <a:gd name="connsiteY13" fmla="*/ 874955 h 1778598"/>
                    <a:gd name="connsiteX14" fmla="*/ 2334410 w 2346960"/>
                    <a:gd name="connsiteY14" fmla="*/ 1079351 h 1778598"/>
                    <a:gd name="connsiteX15" fmla="*/ 1990165 w 2346960"/>
                    <a:gd name="connsiteY15" fmla="*/ 982532 h 1778598"/>
                    <a:gd name="connsiteX16" fmla="*/ 1699708 w 2346960"/>
                    <a:gd name="connsiteY16" fmla="*/ 1316019 h 1778598"/>
                    <a:gd name="connsiteX17" fmla="*/ 1678193 w 2346960"/>
                    <a:gd name="connsiteY17" fmla="*/ 1649506 h 1778598"/>
                    <a:gd name="connsiteX18" fmla="*/ 1506071 w 2346960"/>
                    <a:gd name="connsiteY18" fmla="*/ 1219200 h 1778598"/>
                    <a:gd name="connsiteX19" fmla="*/ 1183341 w 2346960"/>
                    <a:gd name="connsiteY19" fmla="*/ 1326777 h 1778598"/>
                    <a:gd name="connsiteX20" fmla="*/ 1129553 w 2346960"/>
                    <a:gd name="connsiteY20" fmla="*/ 1778598 h 1778598"/>
                    <a:gd name="connsiteX21" fmla="*/ 1043492 w 2346960"/>
                    <a:gd name="connsiteY21" fmla="*/ 1369807 h 1778598"/>
                    <a:gd name="connsiteX22" fmla="*/ 451821 w 2346960"/>
                    <a:gd name="connsiteY22" fmla="*/ 950259 h 1778598"/>
                    <a:gd name="connsiteX23" fmla="*/ 0 w 2346960"/>
                    <a:gd name="connsiteY23" fmla="*/ 950259 h 1778598"/>
                    <a:gd name="connsiteX24" fmla="*/ 279699 w 2346960"/>
                    <a:gd name="connsiteY24" fmla="*/ 896471 h 1778598"/>
                    <a:gd name="connsiteX0" fmla="*/ 279699 w 2346960"/>
                    <a:gd name="connsiteY0" fmla="*/ 896471 h 1778598"/>
                    <a:gd name="connsiteX1" fmla="*/ 494852 w 2346960"/>
                    <a:gd name="connsiteY1" fmla="*/ 842682 h 1778598"/>
                    <a:gd name="connsiteX2" fmla="*/ 849854 w 2346960"/>
                    <a:gd name="connsiteY2" fmla="*/ 433892 h 1778598"/>
                    <a:gd name="connsiteX3" fmla="*/ 957431 w 2346960"/>
                    <a:gd name="connsiteY3" fmla="*/ 294042 h 1778598"/>
                    <a:gd name="connsiteX4" fmla="*/ 1011219 w 2346960"/>
                    <a:gd name="connsiteY4" fmla="*/ 3586 h 1778598"/>
                    <a:gd name="connsiteX5" fmla="*/ 1065007 w 2346960"/>
                    <a:gd name="connsiteY5" fmla="*/ 315558 h 1778598"/>
                    <a:gd name="connsiteX6" fmla="*/ 1355464 w 2346960"/>
                    <a:gd name="connsiteY6" fmla="*/ 337073 h 1778598"/>
                    <a:gd name="connsiteX7" fmla="*/ 1516828 w 2346960"/>
                    <a:gd name="connsiteY7" fmla="*/ 315558 h 1778598"/>
                    <a:gd name="connsiteX8" fmla="*/ 1667435 w 2346960"/>
                    <a:gd name="connsiteY8" fmla="*/ 121920 h 1778598"/>
                    <a:gd name="connsiteX9" fmla="*/ 1602890 w 2346960"/>
                    <a:gd name="connsiteY9" fmla="*/ 358588 h 1778598"/>
                    <a:gd name="connsiteX10" fmla="*/ 1839558 w 2346960"/>
                    <a:gd name="connsiteY10" fmla="*/ 541468 h 1778598"/>
                    <a:gd name="connsiteX11" fmla="*/ 2173045 w 2346960"/>
                    <a:gd name="connsiteY11" fmla="*/ 433892 h 1778598"/>
                    <a:gd name="connsiteX12" fmla="*/ 2011680 w 2346960"/>
                    <a:gd name="connsiteY12" fmla="*/ 573741 h 1778598"/>
                    <a:gd name="connsiteX13" fmla="*/ 2065468 w 2346960"/>
                    <a:gd name="connsiteY13" fmla="*/ 874955 h 1778598"/>
                    <a:gd name="connsiteX14" fmla="*/ 2334410 w 2346960"/>
                    <a:gd name="connsiteY14" fmla="*/ 1079351 h 1778598"/>
                    <a:gd name="connsiteX15" fmla="*/ 1990165 w 2346960"/>
                    <a:gd name="connsiteY15" fmla="*/ 982532 h 1778598"/>
                    <a:gd name="connsiteX16" fmla="*/ 1699708 w 2346960"/>
                    <a:gd name="connsiteY16" fmla="*/ 1316019 h 1778598"/>
                    <a:gd name="connsiteX17" fmla="*/ 1678193 w 2346960"/>
                    <a:gd name="connsiteY17" fmla="*/ 1649506 h 1778598"/>
                    <a:gd name="connsiteX18" fmla="*/ 1506071 w 2346960"/>
                    <a:gd name="connsiteY18" fmla="*/ 1219200 h 1778598"/>
                    <a:gd name="connsiteX19" fmla="*/ 1183341 w 2346960"/>
                    <a:gd name="connsiteY19" fmla="*/ 1326777 h 1778598"/>
                    <a:gd name="connsiteX20" fmla="*/ 1129553 w 2346960"/>
                    <a:gd name="connsiteY20" fmla="*/ 1778598 h 1778598"/>
                    <a:gd name="connsiteX21" fmla="*/ 1043492 w 2346960"/>
                    <a:gd name="connsiteY21" fmla="*/ 1369807 h 1778598"/>
                    <a:gd name="connsiteX22" fmla="*/ 451821 w 2346960"/>
                    <a:gd name="connsiteY22" fmla="*/ 950259 h 1778598"/>
                    <a:gd name="connsiteX23" fmla="*/ 0 w 2346960"/>
                    <a:gd name="connsiteY23" fmla="*/ 950259 h 1778598"/>
                    <a:gd name="connsiteX24" fmla="*/ 279699 w 2346960"/>
                    <a:gd name="connsiteY24" fmla="*/ 896471 h 1778598"/>
                    <a:gd name="connsiteX0" fmla="*/ 279699 w 2346960"/>
                    <a:gd name="connsiteY0" fmla="*/ 896471 h 1778598"/>
                    <a:gd name="connsiteX1" fmla="*/ 494852 w 2346960"/>
                    <a:gd name="connsiteY1" fmla="*/ 842682 h 1778598"/>
                    <a:gd name="connsiteX2" fmla="*/ 849854 w 2346960"/>
                    <a:gd name="connsiteY2" fmla="*/ 433892 h 1778598"/>
                    <a:gd name="connsiteX3" fmla="*/ 957431 w 2346960"/>
                    <a:gd name="connsiteY3" fmla="*/ 294042 h 1778598"/>
                    <a:gd name="connsiteX4" fmla="*/ 1011219 w 2346960"/>
                    <a:gd name="connsiteY4" fmla="*/ 3586 h 1778598"/>
                    <a:gd name="connsiteX5" fmla="*/ 1065007 w 2346960"/>
                    <a:gd name="connsiteY5" fmla="*/ 315558 h 1778598"/>
                    <a:gd name="connsiteX6" fmla="*/ 1355464 w 2346960"/>
                    <a:gd name="connsiteY6" fmla="*/ 337073 h 1778598"/>
                    <a:gd name="connsiteX7" fmla="*/ 1516828 w 2346960"/>
                    <a:gd name="connsiteY7" fmla="*/ 315558 h 1778598"/>
                    <a:gd name="connsiteX8" fmla="*/ 1667435 w 2346960"/>
                    <a:gd name="connsiteY8" fmla="*/ 121920 h 1778598"/>
                    <a:gd name="connsiteX9" fmla="*/ 1602890 w 2346960"/>
                    <a:gd name="connsiteY9" fmla="*/ 358588 h 1778598"/>
                    <a:gd name="connsiteX10" fmla="*/ 1839558 w 2346960"/>
                    <a:gd name="connsiteY10" fmla="*/ 541468 h 1778598"/>
                    <a:gd name="connsiteX11" fmla="*/ 2173045 w 2346960"/>
                    <a:gd name="connsiteY11" fmla="*/ 433892 h 1778598"/>
                    <a:gd name="connsiteX12" fmla="*/ 2011680 w 2346960"/>
                    <a:gd name="connsiteY12" fmla="*/ 573741 h 1778598"/>
                    <a:gd name="connsiteX13" fmla="*/ 2065468 w 2346960"/>
                    <a:gd name="connsiteY13" fmla="*/ 874955 h 1778598"/>
                    <a:gd name="connsiteX14" fmla="*/ 2334410 w 2346960"/>
                    <a:gd name="connsiteY14" fmla="*/ 1079351 h 1778598"/>
                    <a:gd name="connsiteX15" fmla="*/ 1990165 w 2346960"/>
                    <a:gd name="connsiteY15" fmla="*/ 982532 h 1778598"/>
                    <a:gd name="connsiteX16" fmla="*/ 1699708 w 2346960"/>
                    <a:gd name="connsiteY16" fmla="*/ 1316019 h 1778598"/>
                    <a:gd name="connsiteX17" fmla="*/ 1678193 w 2346960"/>
                    <a:gd name="connsiteY17" fmla="*/ 1649506 h 1778598"/>
                    <a:gd name="connsiteX18" fmla="*/ 1506071 w 2346960"/>
                    <a:gd name="connsiteY18" fmla="*/ 1219200 h 1778598"/>
                    <a:gd name="connsiteX19" fmla="*/ 1183341 w 2346960"/>
                    <a:gd name="connsiteY19" fmla="*/ 1326777 h 1778598"/>
                    <a:gd name="connsiteX20" fmla="*/ 1129553 w 2346960"/>
                    <a:gd name="connsiteY20" fmla="*/ 1778598 h 1778598"/>
                    <a:gd name="connsiteX21" fmla="*/ 1043492 w 2346960"/>
                    <a:gd name="connsiteY21" fmla="*/ 1369807 h 1778598"/>
                    <a:gd name="connsiteX22" fmla="*/ 451821 w 2346960"/>
                    <a:gd name="connsiteY22" fmla="*/ 950259 h 1778598"/>
                    <a:gd name="connsiteX23" fmla="*/ 0 w 2346960"/>
                    <a:gd name="connsiteY23" fmla="*/ 950259 h 1778598"/>
                    <a:gd name="connsiteX24" fmla="*/ 279699 w 2346960"/>
                    <a:gd name="connsiteY24" fmla="*/ 896471 h 1778598"/>
                    <a:gd name="connsiteX0" fmla="*/ 279699 w 2346960"/>
                    <a:gd name="connsiteY0" fmla="*/ 896471 h 1785770"/>
                    <a:gd name="connsiteX1" fmla="*/ 494852 w 2346960"/>
                    <a:gd name="connsiteY1" fmla="*/ 842682 h 1785770"/>
                    <a:gd name="connsiteX2" fmla="*/ 849854 w 2346960"/>
                    <a:gd name="connsiteY2" fmla="*/ 433892 h 1785770"/>
                    <a:gd name="connsiteX3" fmla="*/ 957431 w 2346960"/>
                    <a:gd name="connsiteY3" fmla="*/ 294042 h 1785770"/>
                    <a:gd name="connsiteX4" fmla="*/ 1011219 w 2346960"/>
                    <a:gd name="connsiteY4" fmla="*/ 3586 h 1785770"/>
                    <a:gd name="connsiteX5" fmla="*/ 1065007 w 2346960"/>
                    <a:gd name="connsiteY5" fmla="*/ 315558 h 1785770"/>
                    <a:gd name="connsiteX6" fmla="*/ 1355464 w 2346960"/>
                    <a:gd name="connsiteY6" fmla="*/ 337073 h 1785770"/>
                    <a:gd name="connsiteX7" fmla="*/ 1516828 w 2346960"/>
                    <a:gd name="connsiteY7" fmla="*/ 315558 h 1785770"/>
                    <a:gd name="connsiteX8" fmla="*/ 1667435 w 2346960"/>
                    <a:gd name="connsiteY8" fmla="*/ 121920 h 1785770"/>
                    <a:gd name="connsiteX9" fmla="*/ 1602890 w 2346960"/>
                    <a:gd name="connsiteY9" fmla="*/ 358588 h 1785770"/>
                    <a:gd name="connsiteX10" fmla="*/ 1839558 w 2346960"/>
                    <a:gd name="connsiteY10" fmla="*/ 541468 h 1785770"/>
                    <a:gd name="connsiteX11" fmla="*/ 2173045 w 2346960"/>
                    <a:gd name="connsiteY11" fmla="*/ 433892 h 1785770"/>
                    <a:gd name="connsiteX12" fmla="*/ 2011680 w 2346960"/>
                    <a:gd name="connsiteY12" fmla="*/ 573741 h 1785770"/>
                    <a:gd name="connsiteX13" fmla="*/ 2065468 w 2346960"/>
                    <a:gd name="connsiteY13" fmla="*/ 874955 h 1785770"/>
                    <a:gd name="connsiteX14" fmla="*/ 2334410 w 2346960"/>
                    <a:gd name="connsiteY14" fmla="*/ 1079351 h 1785770"/>
                    <a:gd name="connsiteX15" fmla="*/ 1990165 w 2346960"/>
                    <a:gd name="connsiteY15" fmla="*/ 982532 h 1785770"/>
                    <a:gd name="connsiteX16" fmla="*/ 1699708 w 2346960"/>
                    <a:gd name="connsiteY16" fmla="*/ 1316019 h 1785770"/>
                    <a:gd name="connsiteX17" fmla="*/ 1678193 w 2346960"/>
                    <a:gd name="connsiteY17" fmla="*/ 1649506 h 1785770"/>
                    <a:gd name="connsiteX18" fmla="*/ 1506071 w 2346960"/>
                    <a:gd name="connsiteY18" fmla="*/ 1219200 h 1785770"/>
                    <a:gd name="connsiteX19" fmla="*/ 1183341 w 2346960"/>
                    <a:gd name="connsiteY19" fmla="*/ 1326777 h 1785770"/>
                    <a:gd name="connsiteX20" fmla="*/ 1129553 w 2346960"/>
                    <a:gd name="connsiteY20" fmla="*/ 1778598 h 1785770"/>
                    <a:gd name="connsiteX21" fmla="*/ 1043492 w 2346960"/>
                    <a:gd name="connsiteY21" fmla="*/ 1369807 h 1785770"/>
                    <a:gd name="connsiteX22" fmla="*/ 451821 w 2346960"/>
                    <a:gd name="connsiteY22" fmla="*/ 950259 h 1785770"/>
                    <a:gd name="connsiteX23" fmla="*/ 0 w 2346960"/>
                    <a:gd name="connsiteY23" fmla="*/ 950259 h 1785770"/>
                    <a:gd name="connsiteX24" fmla="*/ 279699 w 2346960"/>
                    <a:gd name="connsiteY24" fmla="*/ 896471 h 1785770"/>
                    <a:gd name="connsiteX0" fmla="*/ 279699 w 2346960"/>
                    <a:gd name="connsiteY0" fmla="*/ 896471 h 1785770"/>
                    <a:gd name="connsiteX1" fmla="*/ 494852 w 2346960"/>
                    <a:gd name="connsiteY1" fmla="*/ 842682 h 1785770"/>
                    <a:gd name="connsiteX2" fmla="*/ 849854 w 2346960"/>
                    <a:gd name="connsiteY2" fmla="*/ 433892 h 1785770"/>
                    <a:gd name="connsiteX3" fmla="*/ 957431 w 2346960"/>
                    <a:gd name="connsiteY3" fmla="*/ 294042 h 1785770"/>
                    <a:gd name="connsiteX4" fmla="*/ 1011219 w 2346960"/>
                    <a:gd name="connsiteY4" fmla="*/ 3586 h 1785770"/>
                    <a:gd name="connsiteX5" fmla="*/ 1065007 w 2346960"/>
                    <a:gd name="connsiteY5" fmla="*/ 315558 h 1785770"/>
                    <a:gd name="connsiteX6" fmla="*/ 1355464 w 2346960"/>
                    <a:gd name="connsiteY6" fmla="*/ 337073 h 1785770"/>
                    <a:gd name="connsiteX7" fmla="*/ 1516828 w 2346960"/>
                    <a:gd name="connsiteY7" fmla="*/ 315558 h 1785770"/>
                    <a:gd name="connsiteX8" fmla="*/ 1667435 w 2346960"/>
                    <a:gd name="connsiteY8" fmla="*/ 121920 h 1785770"/>
                    <a:gd name="connsiteX9" fmla="*/ 1602890 w 2346960"/>
                    <a:gd name="connsiteY9" fmla="*/ 358588 h 1785770"/>
                    <a:gd name="connsiteX10" fmla="*/ 1839558 w 2346960"/>
                    <a:gd name="connsiteY10" fmla="*/ 541468 h 1785770"/>
                    <a:gd name="connsiteX11" fmla="*/ 2173045 w 2346960"/>
                    <a:gd name="connsiteY11" fmla="*/ 433892 h 1785770"/>
                    <a:gd name="connsiteX12" fmla="*/ 2011680 w 2346960"/>
                    <a:gd name="connsiteY12" fmla="*/ 573741 h 1785770"/>
                    <a:gd name="connsiteX13" fmla="*/ 2065468 w 2346960"/>
                    <a:gd name="connsiteY13" fmla="*/ 874955 h 1785770"/>
                    <a:gd name="connsiteX14" fmla="*/ 2334410 w 2346960"/>
                    <a:gd name="connsiteY14" fmla="*/ 1079351 h 1785770"/>
                    <a:gd name="connsiteX15" fmla="*/ 1990165 w 2346960"/>
                    <a:gd name="connsiteY15" fmla="*/ 982532 h 1785770"/>
                    <a:gd name="connsiteX16" fmla="*/ 1699708 w 2346960"/>
                    <a:gd name="connsiteY16" fmla="*/ 1316019 h 1785770"/>
                    <a:gd name="connsiteX17" fmla="*/ 1678193 w 2346960"/>
                    <a:gd name="connsiteY17" fmla="*/ 1649506 h 1785770"/>
                    <a:gd name="connsiteX18" fmla="*/ 1506071 w 2346960"/>
                    <a:gd name="connsiteY18" fmla="*/ 1219200 h 1785770"/>
                    <a:gd name="connsiteX19" fmla="*/ 1183341 w 2346960"/>
                    <a:gd name="connsiteY19" fmla="*/ 1326777 h 1785770"/>
                    <a:gd name="connsiteX20" fmla="*/ 1129553 w 2346960"/>
                    <a:gd name="connsiteY20" fmla="*/ 1778598 h 1785770"/>
                    <a:gd name="connsiteX21" fmla="*/ 1043492 w 2346960"/>
                    <a:gd name="connsiteY21" fmla="*/ 1369807 h 1785770"/>
                    <a:gd name="connsiteX22" fmla="*/ 451821 w 2346960"/>
                    <a:gd name="connsiteY22" fmla="*/ 950259 h 1785770"/>
                    <a:gd name="connsiteX23" fmla="*/ 0 w 2346960"/>
                    <a:gd name="connsiteY23" fmla="*/ 950259 h 1785770"/>
                    <a:gd name="connsiteX24" fmla="*/ 279699 w 2346960"/>
                    <a:gd name="connsiteY24" fmla="*/ 896471 h 1785770"/>
                    <a:gd name="connsiteX0" fmla="*/ 279699 w 2346960"/>
                    <a:gd name="connsiteY0" fmla="*/ 896471 h 1785770"/>
                    <a:gd name="connsiteX1" fmla="*/ 494852 w 2346960"/>
                    <a:gd name="connsiteY1" fmla="*/ 842682 h 1785770"/>
                    <a:gd name="connsiteX2" fmla="*/ 849854 w 2346960"/>
                    <a:gd name="connsiteY2" fmla="*/ 433892 h 1785770"/>
                    <a:gd name="connsiteX3" fmla="*/ 957431 w 2346960"/>
                    <a:gd name="connsiteY3" fmla="*/ 294042 h 1785770"/>
                    <a:gd name="connsiteX4" fmla="*/ 1011219 w 2346960"/>
                    <a:gd name="connsiteY4" fmla="*/ 3586 h 1785770"/>
                    <a:gd name="connsiteX5" fmla="*/ 1065007 w 2346960"/>
                    <a:gd name="connsiteY5" fmla="*/ 315558 h 1785770"/>
                    <a:gd name="connsiteX6" fmla="*/ 1355464 w 2346960"/>
                    <a:gd name="connsiteY6" fmla="*/ 337073 h 1785770"/>
                    <a:gd name="connsiteX7" fmla="*/ 1516828 w 2346960"/>
                    <a:gd name="connsiteY7" fmla="*/ 315558 h 1785770"/>
                    <a:gd name="connsiteX8" fmla="*/ 1667435 w 2346960"/>
                    <a:gd name="connsiteY8" fmla="*/ 121920 h 1785770"/>
                    <a:gd name="connsiteX9" fmla="*/ 1602890 w 2346960"/>
                    <a:gd name="connsiteY9" fmla="*/ 358588 h 1785770"/>
                    <a:gd name="connsiteX10" fmla="*/ 1839558 w 2346960"/>
                    <a:gd name="connsiteY10" fmla="*/ 541468 h 1785770"/>
                    <a:gd name="connsiteX11" fmla="*/ 2173045 w 2346960"/>
                    <a:gd name="connsiteY11" fmla="*/ 433892 h 1785770"/>
                    <a:gd name="connsiteX12" fmla="*/ 2011680 w 2346960"/>
                    <a:gd name="connsiteY12" fmla="*/ 573741 h 1785770"/>
                    <a:gd name="connsiteX13" fmla="*/ 2065468 w 2346960"/>
                    <a:gd name="connsiteY13" fmla="*/ 874955 h 1785770"/>
                    <a:gd name="connsiteX14" fmla="*/ 2334410 w 2346960"/>
                    <a:gd name="connsiteY14" fmla="*/ 1079351 h 1785770"/>
                    <a:gd name="connsiteX15" fmla="*/ 1990165 w 2346960"/>
                    <a:gd name="connsiteY15" fmla="*/ 982532 h 1785770"/>
                    <a:gd name="connsiteX16" fmla="*/ 1699708 w 2346960"/>
                    <a:gd name="connsiteY16" fmla="*/ 1316019 h 1785770"/>
                    <a:gd name="connsiteX17" fmla="*/ 1678193 w 2346960"/>
                    <a:gd name="connsiteY17" fmla="*/ 1649506 h 1785770"/>
                    <a:gd name="connsiteX18" fmla="*/ 1506071 w 2346960"/>
                    <a:gd name="connsiteY18" fmla="*/ 1219200 h 1785770"/>
                    <a:gd name="connsiteX19" fmla="*/ 1183341 w 2346960"/>
                    <a:gd name="connsiteY19" fmla="*/ 1326777 h 1785770"/>
                    <a:gd name="connsiteX20" fmla="*/ 1129553 w 2346960"/>
                    <a:gd name="connsiteY20" fmla="*/ 1778598 h 1785770"/>
                    <a:gd name="connsiteX21" fmla="*/ 1043492 w 2346960"/>
                    <a:gd name="connsiteY21" fmla="*/ 1369807 h 1785770"/>
                    <a:gd name="connsiteX22" fmla="*/ 451821 w 2346960"/>
                    <a:gd name="connsiteY22" fmla="*/ 950259 h 1785770"/>
                    <a:gd name="connsiteX23" fmla="*/ 0 w 2346960"/>
                    <a:gd name="connsiteY23" fmla="*/ 950259 h 1785770"/>
                    <a:gd name="connsiteX24" fmla="*/ 279699 w 2346960"/>
                    <a:gd name="connsiteY24" fmla="*/ 896471 h 1785770"/>
                    <a:gd name="connsiteX0" fmla="*/ 279699 w 2346960"/>
                    <a:gd name="connsiteY0" fmla="*/ 896471 h 1785770"/>
                    <a:gd name="connsiteX1" fmla="*/ 494852 w 2346960"/>
                    <a:gd name="connsiteY1" fmla="*/ 842682 h 1785770"/>
                    <a:gd name="connsiteX2" fmla="*/ 849854 w 2346960"/>
                    <a:gd name="connsiteY2" fmla="*/ 433892 h 1785770"/>
                    <a:gd name="connsiteX3" fmla="*/ 957431 w 2346960"/>
                    <a:gd name="connsiteY3" fmla="*/ 294042 h 1785770"/>
                    <a:gd name="connsiteX4" fmla="*/ 1011219 w 2346960"/>
                    <a:gd name="connsiteY4" fmla="*/ 3586 h 1785770"/>
                    <a:gd name="connsiteX5" fmla="*/ 1065007 w 2346960"/>
                    <a:gd name="connsiteY5" fmla="*/ 315558 h 1785770"/>
                    <a:gd name="connsiteX6" fmla="*/ 1355464 w 2346960"/>
                    <a:gd name="connsiteY6" fmla="*/ 337073 h 1785770"/>
                    <a:gd name="connsiteX7" fmla="*/ 1516828 w 2346960"/>
                    <a:gd name="connsiteY7" fmla="*/ 315558 h 1785770"/>
                    <a:gd name="connsiteX8" fmla="*/ 1667435 w 2346960"/>
                    <a:gd name="connsiteY8" fmla="*/ 121920 h 1785770"/>
                    <a:gd name="connsiteX9" fmla="*/ 1602890 w 2346960"/>
                    <a:gd name="connsiteY9" fmla="*/ 358588 h 1785770"/>
                    <a:gd name="connsiteX10" fmla="*/ 1839558 w 2346960"/>
                    <a:gd name="connsiteY10" fmla="*/ 541468 h 1785770"/>
                    <a:gd name="connsiteX11" fmla="*/ 2173045 w 2346960"/>
                    <a:gd name="connsiteY11" fmla="*/ 433892 h 1785770"/>
                    <a:gd name="connsiteX12" fmla="*/ 2011680 w 2346960"/>
                    <a:gd name="connsiteY12" fmla="*/ 573741 h 1785770"/>
                    <a:gd name="connsiteX13" fmla="*/ 2065468 w 2346960"/>
                    <a:gd name="connsiteY13" fmla="*/ 874955 h 1785770"/>
                    <a:gd name="connsiteX14" fmla="*/ 2334410 w 2346960"/>
                    <a:gd name="connsiteY14" fmla="*/ 1079351 h 1785770"/>
                    <a:gd name="connsiteX15" fmla="*/ 1990165 w 2346960"/>
                    <a:gd name="connsiteY15" fmla="*/ 982532 h 1785770"/>
                    <a:gd name="connsiteX16" fmla="*/ 1699708 w 2346960"/>
                    <a:gd name="connsiteY16" fmla="*/ 1316019 h 1785770"/>
                    <a:gd name="connsiteX17" fmla="*/ 1678193 w 2346960"/>
                    <a:gd name="connsiteY17" fmla="*/ 1649506 h 1785770"/>
                    <a:gd name="connsiteX18" fmla="*/ 1506071 w 2346960"/>
                    <a:gd name="connsiteY18" fmla="*/ 1219200 h 1785770"/>
                    <a:gd name="connsiteX19" fmla="*/ 1183341 w 2346960"/>
                    <a:gd name="connsiteY19" fmla="*/ 1326777 h 1785770"/>
                    <a:gd name="connsiteX20" fmla="*/ 1129553 w 2346960"/>
                    <a:gd name="connsiteY20" fmla="*/ 1778598 h 1785770"/>
                    <a:gd name="connsiteX21" fmla="*/ 1043492 w 2346960"/>
                    <a:gd name="connsiteY21" fmla="*/ 1369807 h 1785770"/>
                    <a:gd name="connsiteX22" fmla="*/ 696634 w 2346960"/>
                    <a:gd name="connsiteY22" fmla="*/ 1004842 h 1785770"/>
                    <a:gd name="connsiteX23" fmla="*/ 0 w 2346960"/>
                    <a:gd name="connsiteY23" fmla="*/ 950259 h 1785770"/>
                    <a:gd name="connsiteX24" fmla="*/ 279699 w 2346960"/>
                    <a:gd name="connsiteY24" fmla="*/ 896471 h 1785770"/>
                    <a:gd name="connsiteX0" fmla="*/ 279699 w 2346960"/>
                    <a:gd name="connsiteY0" fmla="*/ 896471 h 1785770"/>
                    <a:gd name="connsiteX1" fmla="*/ 624626 w 2346960"/>
                    <a:gd name="connsiteY1" fmla="*/ 716810 h 1785770"/>
                    <a:gd name="connsiteX2" fmla="*/ 849854 w 2346960"/>
                    <a:gd name="connsiteY2" fmla="*/ 433892 h 1785770"/>
                    <a:gd name="connsiteX3" fmla="*/ 957431 w 2346960"/>
                    <a:gd name="connsiteY3" fmla="*/ 294042 h 1785770"/>
                    <a:gd name="connsiteX4" fmla="*/ 1011219 w 2346960"/>
                    <a:gd name="connsiteY4" fmla="*/ 3586 h 1785770"/>
                    <a:gd name="connsiteX5" fmla="*/ 1065007 w 2346960"/>
                    <a:gd name="connsiteY5" fmla="*/ 315558 h 1785770"/>
                    <a:gd name="connsiteX6" fmla="*/ 1355464 w 2346960"/>
                    <a:gd name="connsiteY6" fmla="*/ 337073 h 1785770"/>
                    <a:gd name="connsiteX7" fmla="*/ 1516828 w 2346960"/>
                    <a:gd name="connsiteY7" fmla="*/ 315558 h 1785770"/>
                    <a:gd name="connsiteX8" fmla="*/ 1667435 w 2346960"/>
                    <a:gd name="connsiteY8" fmla="*/ 121920 h 1785770"/>
                    <a:gd name="connsiteX9" fmla="*/ 1602890 w 2346960"/>
                    <a:gd name="connsiteY9" fmla="*/ 358588 h 1785770"/>
                    <a:gd name="connsiteX10" fmla="*/ 1839558 w 2346960"/>
                    <a:gd name="connsiteY10" fmla="*/ 541468 h 1785770"/>
                    <a:gd name="connsiteX11" fmla="*/ 2173045 w 2346960"/>
                    <a:gd name="connsiteY11" fmla="*/ 433892 h 1785770"/>
                    <a:gd name="connsiteX12" fmla="*/ 2011680 w 2346960"/>
                    <a:gd name="connsiteY12" fmla="*/ 573741 h 1785770"/>
                    <a:gd name="connsiteX13" fmla="*/ 2065468 w 2346960"/>
                    <a:gd name="connsiteY13" fmla="*/ 874955 h 1785770"/>
                    <a:gd name="connsiteX14" fmla="*/ 2334410 w 2346960"/>
                    <a:gd name="connsiteY14" fmla="*/ 1079351 h 1785770"/>
                    <a:gd name="connsiteX15" fmla="*/ 1990165 w 2346960"/>
                    <a:gd name="connsiteY15" fmla="*/ 982532 h 1785770"/>
                    <a:gd name="connsiteX16" fmla="*/ 1699708 w 2346960"/>
                    <a:gd name="connsiteY16" fmla="*/ 1316019 h 1785770"/>
                    <a:gd name="connsiteX17" fmla="*/ 1678193 w 2346960"/>
                    <a:gd name="connsiteY17" fmla="*/ 1649506 h 1785770"/>
                    <a:gd name="connsiteX18" fmla="*/ 1506071 w 2346960"/>
                    <a:gd name="connsiteY18" fmla="*/ 1219200 h 1785770"/>
                    <a:gd name="connsiteX19" fmla="*/ 1183341 w 2346960"/>
                    <a:gd name="connsiteY19" fmla="*/ 1326777 h 1785770"/>
                    <a:gd name="connsiteX20" fmla="*/ 1129553 w 2346960"/>
                    <a:gd name="connsiteY20" fmla="*/ 1778598 h 1785770"/>
                    <a:gd name="connsiteX21" fmla="*/ 1043492 w 2346960"/>
                    <a:gd name="connsiteY21" fmla="*/ 1369807 h 1785770"/>
                    <a:gd name="connsiteX22" fmla="*/ 696634 w 2346960"/>
                    <a:gd name="connsiteY22" fmla="*/ 1004842 h 1785770"/>
                    <a:gd name="connsiteX23" fmla="*/ 0 w 2346960"/>
                    <a:gd name="connsiteY23" fmla="*/ 950259 h 1785770"/>
                    <a:gd name="connsiteX24" fmla="*/ 279699 w 2346960"/>
                    <a:gd name="connsiteY24" fmla="*/ 896471 h 1785770"/>
                    <a:gd name="connsiteX0" fmla="*/ 349188 w 2416449"/>
                    <a:gd name="connsiteY0" fmla="*/ 896471 h 1785770"/>
                    <a:gd name="connsiteX1" fmla="*/ 694115 w 2416449"/>
                    <a:gd name="connsiteY1" fmla="*/ 716810 h 1785770"/>
                    <a:gd name="connsiteX2" fmla="*/ 919343 w 2416449"/>
                    <a:gd name="connsiteY2" fmla="*/ 433892 h 1785770"/>
                    <a:gd name="connsiteX3" fmla="*/ 1026920 w 2416449"/>
                    <a:gd name="connsiteY3" fmla="*/ 294042 h 1785770"/>
                    <a:gd name="connsiteX4" fmla="*/ 1080708 w 2416449"/>
                    <a:gd name="connsiteY4" fmla="*/ 3586 h 1785770"/>
                    <a:gd name="connsiteX5" fmla="*/ 1134496 w 2416449"/>
                    <a:gd name="connsiteY5" fmla="*/ 315558 h 1785770"/>
                    <a:gd name="connsiteX6" fmla="*/ 1424953 w 2416449"/>
                    <a:gd name="connsiteY6" fmla="*/ 337073 h 1785770"/>
                    <a:gd name="connsiteX7" fmla="*/ 1586317 w 2416449"/>
                    <a:gd name="connsiteY7" fmla="*/ 315558 h 1785770"/>
                    <a:gd name="connsiteX8" fmla="*/ 1736924 w 2416449"/>
                    <a:gd name="connsiteY8" fmla="*/ 121920 h 1785770"/>
                    <a:gd name="connsiteX9" fmla="*/ 1672379 w 2416449"/>
                    <a:gd name="connsiteY9" fmla="*/ 358588 h 1785770"/>
                    <a:gd name="connsiteX10" fmla="*/ 1909047 w 2416449"/>
                    <a:gd name="connsiteY10" fmla="*/ 541468 h 1785770"/>
                    <a:gd name="connsiteX11" fmla="*/ 2242534 w 2416449"/>
                    <a:gd name="connsiteY11" fmla="*/ 433892 h 1785770"/>
                    <a:gd name="connsiteX12" fmla="*/ 2081169 w 2416449"/>
                    <a:gd name="connsiteY12" fmla="*/ 573741 h 1785770"/>
                    <a:gd name="connsiteX13" fmla="*/ 2134957 w 2416449"/>
                    <a:gd name="connsiteY13" fmla="*/ 874955 h 1785770"/>
                    <a:gd name="connsiteX14" fmla="*/ 2403899 w 2416449"/>
                    <a:gd name="connsiteY14" fmla="*/ 1079351 h 1785770"/>
                    <a:gd name="connsiteX15" fmla="*/ 2059654 w 2416449"/>
                    <a:gd name="connsiteY15" fmla="*/ 982532 h 1785770"/>
                    <a:gd name="connsiteX16" fmla="*/ 1769197 w 2416449"/>
                    <a:gd name="connsiteY16" fmla="*/ 1316019 h 1785770"/>
                    <a:gd name="connsiteX17" fmla="*/ 1747682 w 2416449"/>
                    <a:gd name="connsiteY17" fmla="*/ 1649506 h 1785770"/>
                    <a:gd name="connsiteX18" fmla="*/ 1575560 w 2416449"/>
                    <a:gd name="connsiteY18" fmla="*/ 1219200 h 1785770"/>
                    <a:gd name="connsiteX19" fmla="*/ 1252830 w 2416449"/>
                    <a:gd name="connsiteY19" fmla="*/ 1326777 h 1785770"/>
                    <a:gd name="connsiteX20" fmla="*/ 1199042 w 2416449"/>
                    <a:gd name="connsiteY20" fmla="*/ 1778598 h 1785770"/>
                    <a:gd name="connsiteX21" fmla="*/ 1112981 w 2416449"/>
                    <a:gd name="connsiteY21" fmla="*/ 1369807 h 1785770"/>
                    <a:gd name="connsiteX22" fmla="*/ 766123 w 2416449"/>
                    <a:gd name="connsiteY22" fmla="*/ 1004842 h 1785770"/>
                    <a:gd name="connsiteX23" fmla="*/ 69489 w 2416449"/>
                    <a:gd name="connsiteY23" fmla="*/ 950259 h 1785770"/>
                    <a:gd name="connsiteX24" fmla="*/ 349188 w 2416449"/>
                    <a:gd name="connsiteY24" fmla="*/ 896471 h 1785770"/>
                    <a:gd name="connsiteX0" fmla="*/ 349188 w 2416449"/>
                    <a:gd name="connsiteY0" fmla="*/ 896471 h 1785770"/>
                    <a:gd name="connsiteX1" fmla="*/ 694115 w 2416449"/>
                    <a:gd name="connsiteY1" fmla="*/ 716810 h 1785770"/>
                    <a:gd name="connsiteX2" fmla="*/ 919343 w 2416449"/>
                    <a:gd name="connsiteY2" fmla="*/ 433892 h 1785770"/>
                    <a:gd name="connsiteX3" fmla="*/ 1026920 w 2416449"/>
                    <a:gd name="connsiteY3" fmla="*/ 294042 h 1785770"/>
                    <a:gd name="connsiteX4" fmla="*/ 1080708 w 2416449"/>
                    <a:gd name="connsiteY4" fmla="*/ 3586 h 1785770"/>
                    <a:gd name="connsiteX5" fmla="*/ 1134496 w 2416449"/>
                    <a:gd name="connsiteY5" fmla="*/ 315558 h 1785770"/>
                    <a:gd name="connsiteX6" fmla="*/ 1424953 w 2416449"/>
                    <a:gd name="connsiteY6" fmla="*/ 337073 h 1785770"/>
                    <a:gd name="connsiteX7" fmla="*/ 1586317 w 2416449"/>
                    <a:gd name="connsiteY7" fmla="*/ 315558 h 1785770"/>
                    <a:gd name="connsiteX8" fmla="*/ 1736924 w 2416449"/>
                    <a:gd name="connsiteY8" fmla="*/ 121920 h 1785770"/>
                    <a:gd name="connsiteX9" fmla="*/ 1672379 w 2416449"/>
                    <a:gd name="connsiteY9" fmla="*/ 358588 h 1785770"/>
                    <a:gd name="connsiteX10" fmla="*/ 1909047 w 2416449"/>
                    <a:gd name="connsiteY10" fmla="*/ 541468 h 1785770"/>
                    <a:gd name="connsiteX11" fmla="*/ 2242534 w 2416449"/>
                    <a:gd name="connsiteY11" fmla="*/ 433892 h 1785770"/>
                    <a:gd name="connsiteX12" fmla="*/ 2081169 w 2416449"/>
                    <a:gd name="connsiteY12" fmla="*/ 573741 h 1785770"/>
                    <a:gd name="connsiteX13" fmla="*/ 2134957 w 2416449"/>
                    <a:gd name="connsiteY13" fmla="*/ 874955 h 1785770"/>
                    <a:gd name="connsiteX14" fmla="*/ 2403899 w 2416449"/>
                    <a:gd name="connsiteY14" fmla="*/ 1079351 h 1785770"/>
                    <a:gd name="connsiteX15" fmla="*/ 2059654 w 2416449"/>
                    <a:gd name="connsiteY15" fmla="*/ 982532 h 1785770"/>
                    <a:gd name="connsiteX16" fmla="*/ 1769197 w 2416449"/>
                    <a:gd name="connsiteY16" fmla="*/ 1316019 h 1785770"/>
                    <a:gd name="connsiteX17" fmla="*/ 1747682 w 2416449"/>
                    <a:gd name="connsiteY17" fmla="*/ 1649506 h 1785770"/>
                    <a:gd name="connsiteX18" fmla="*/ 1575560 w 2416449"/>
                    <a:gd name="connsiteY18" fmla="*/ 1219200 h 1785770"/>
                    <a:gd name="connsiteX19" fmla="*/ 1252830 w 2416449"/>
                    <a:gd name="connsiteY19" fmla="*/ 1326777 h 1785770"/>
                    <a:gd name="connsiteX20" fmla="*/ 1199042 w 2416449"/>
                    <a:gd name="connsiteY20" fmla="*/ 1778598 h 1785770"/>
                    <a:gd name="connsiteX21" fmla="*/ 1112981 w 2416449"/>
                    <a:gd name="connsiteY21" fmla="*/ 1369807 h 1785770"/>
                    <a:gd name="connsiteX22" fmla="*/ 766123 w 2416449"/>
                    <a:gd name="connsiteY22" fmla="*/ 1004842 h 1785770"/>
                    <a:gd name="connsiteX23" fmla="*/ 69489 w 2416449"/>
                    <a:gd name="connsiteY23" fmla="*/ 950259 h 1785770"/>
                    <a:gd name="connsiteX24" fmla="*/ 349188 w 2416449"/>
                    <a:gd name="connsiteY24" fmla="*/ 896471 h 1785770"/>
                    <a:gd name="connsiteX0" fmla="*/ 349188 w 2416449"/>
                    <a:gd name="connsiteY0" fmla="*/ 896471 h 1785770"/>
                    <a:gd name="connsiteX1" fmla="*/ 694115 w 2416449"/>
                    <a:gd name="connsiteY1" fmla="*/ 716810 h 1785770"/>
                    <a:gd name="connsiteX2" fmla="*/ 919343 w 2416449"/>
                    <a:gd name="connsiteY2" fmla="*/ 433892 h 1785770"/>
                    <a:gd name="connsiteX3" fmla="*/ 1026920 w 2416449"/>
                    <a:gd name="connsiteY3" fmla="*/ 294042 h 1785770"/>
                    <a:gd name="connsiteX4" fmla="*/ 1080708 w 2416449"/>
                    <a:gd name="connsiteY4" fmla="*/ 3586 h 1785770"/>
                    <a:gd name="connsiteX5" fmla="*/ 1134496 w 2416449"/>
                    <a:gd name="connsiteY5" fmla="*/ 315558 h 1785770"/>
                    <a:gd name="connsiteX6" fmla="*/ 1424953 w 2416449"/>
                    <a:gd name="connsiteY6" fmla="*/ 337073 h 1785770"/>
                    <a:gd name="connsiteX7" fmla="*/ 1586317 w 2416449"/>
                    <a:gd name="connsiteY7" fmla="*/ 315558 h 1785770"/>
                    <a:gd name="connsiteX8" fmla="*/ 1736924 w 2416449"/>
                    <a:gd name="connsiteY8" fmla="*/ 121920 h 1785770"/>
                    <a:gd name="connsiteX9" fmla="*/ 1672379 w 2416449"/>
                    <a:gd name="connsiteY9" fmla="*/ 358588 h 1785770"/>
                    <a:gd name="connsiteX10" fmla="*/ 1909047 w 2416449"/>
                    <a:gd name="connsiteY10" fmla="*/ 541468 h 1785770"/>
                    <a:gd name="connsiteX11" fmla="*/ 2242534 w 2416449"/>
                    <a:gd name="connsiteY11" fmla="*/ 433892 h 1785770"/>
                    <a:gd name="connsiteX12" fmla="*/ 2081169 w 2416449"/>
                    <a:gd name="connsiteY12" fmla="*/ 573741 h 1785770"/>
                    <a:gd name="connsiteX13" fmla="*/ 2134957 w 2416449"/>
                    <a:gd name="connsiteY13" fmla="*/ 874955 h 1785770"/>
                    <a:gd name="connsiteX14" fmla="*/ 2403899 w 2416449"/>
                    <a:gd name="connsiteY14" fmla="*/ 1079351 h 1785770"/>
                    <a:gd name="connsiteX15" fmla="*/ 2059654 w 2416449"/>
                    <a:gd name="connsiteY15" fmla="*/ 982532 h 1785770"/>
                    <a:gd name="connsiteX16" fmla="*/ 1769197 w 2416449"/>
                    <a:gd name="connsiteY16" fmla="*/ 1316019 h 1785770"/>
                    <a:gd name="connsiteX17" fmla="*/ 1747682 w 2416449"/>
                    <a:gd name="connsiteY17" fmla="*/ 1649506 h 1785770"/>
                    <a:gd name="connsiteX18" fmla="*/ 1575560 w 2416449"/>
                    <a:gd name="connsiteY18" fmla="*/ 1219200 h 1785770"/>
                    <a:gd name="connsiteX19" fmla="*/ 1252830 w 2416449"/>
                    <a:gd name="connsiteY19" fmla="*/ 1326777 h 1785770"/>
                    <a:gd name="connsiteX20" fmla="*/ 1199042 w 2416449"/>
                    <a:gd name="connsiteY20" fmla="*/ 1778598 h 1785770"/>
                    <a:gd name="connsiteX21" fmla="*/ 1112981 w 2416449"/>
                    <a:gd name="connsiteY21" fmla="*/ 1369807 h 1785770"/>
                    <a:gd name="connsiteX22" fmla="*/ 766123 w 2416449"/>
                    <a:gd name="connsiteY22" fmla="*/ 1004842 h 1785770"/>
                    <a:gd name="connsiteX23" fmla="*/ 69489 w 2416449"/>
                    <a:gd name="connsiteY23" fmla="*/ 950259 h 1785770"/>
                    <a:gd name="connsiteX24" fmla="*/ 349188 w 2416449"/>
                    <a:gd name="connsiteY24" fmla="*/ 896471 h 1785770"/>
                    <a:gd name="connsiteX0" fmla="*/ 349188 w 2416449"/>
                    <a:gd name="connsiteY0" fmla="*/ 1191359 h 2080658"/>
                    <a:gd name="connsiteX1" fmla="*/ 694115 w 2416449"/>
                    <a:gd name="connsiteY1" fmla="*/ 1011698 h 2080658"/>
                    <a:gd name="connsiteX2" fmla="*/ 919343 w 2416449"/>
                    <a:gd name="connsiteY2" fmla="*/ 728780 h 2080658"/>
                    <a:gd name="connsiteX3" fmla="*/ 1026920 w 2416449"/>
                    <a:gd name="connsiteY3" fmla="*/ 588930 h 2080658"/>
                    <a:gd name="connsiteX4" fmla="*/ 1054156 w 2416449"/>
                    <a:gd name="connsiteY4" fmla="*/ 3586 h 2080658"/>
                    <a:gd name="connsiteX5" fmla="*/ 1134496 w 2416449"/>
                    <a:gd name="connsiteY5" fmla="*/ 610446 h 2080658"/>
                    <a:gd name="connsiteX6" fmla="*/ 1424953 w 2416449"/>
                    <a:gd name="connsiteY6" fmla="*/ 631961 h 2080658"/>
                    <a:gd name="connsiteX7" fmla="*/ 1586317 w 2416449"/>
                    <a:gd name="connsiteY7" fmla="*/ 610446 h 2080658"/>
                    <a:gd name="connsiteX8" fmla="*/ 1736924 w 2416449"/>
                    <a:gd name="connsiteY8" fmla="*/ 416808 h 2080658"/>
                    <a:gd name="connsiteX9" fmla="*/ 1672379 w 2416449"/>
                    <a:gd name="connsiteY9" fmla="*/ 653476 h 2080658"/>
                    <a:gd name="connsiteX10" fmla="*/ 1909047 w 2416449"/>
                    <a:gd name="connsiteY10" fmla="*/ 836356 h 2080658"/>
                    <a:gd name="connsiteX11" fmla="*/ 2242534 w 2416449"/>
                    <a:gd name="connsiteY11" fmla="*/ 728780 h 2080658"/>
                    <a:gd name="connsiteX12" fmla="*/ 2081169 w 2416449"/>
                    <a:gd name="connsiteY12" fmla="*/ 868629 h 2080658"/>
                    <a:gd name="connsiteX13" fmla="*/ 2134957 w 2416449"/>
                    <a:gd name="connsiteY13" fmla="*/ 1169843 h 2080658"/>
                    <a:gd name="connsiteX14" fmla="*/ 2403899 w 2416449"/>
                    <a:gd name="connsiteY14" fmla="*/ 1374239 h 2080658"/>
                    <a:gd name="connsiteX15" fmla="*/ 2059654 w 2416449"/>
                    <a:gd name="connsiteY15" fmla="*/ 1277420 h 2080658"/>
                    <a:gd name="connsiteX16" fmla="*/ 1769197 w 2416449"/>
                    <a:gd name="connsiteY16" fmla="*/ 1610907 h 2080658"/>
                    <a:gd name="connsiteX17" fmla="*/ 1747682 w 2416449"/>
                    <a:gd name="connsiteY17" fmla="*/ 1944394 h 2080658"/>
                    <a:gd name="connsiteX18" fmla="*/ 1575560 w 2416449"/>
                    <a:gd name="connsiteY18" fmla="*/ 1514088 h 2080658"/>
                    <a:gd name="connsiteX19" fmla="*/ 1252830 w 2416449"/>
                    <a:gd name="connsiteY19" fmla="*/ 1621665 h 2080658"/>
                    <a:gd name="connsiteX20" fmla="*/ 1199042 w 2416449"/>
                    <a:gd name="connsiteY20" fmla="*/ 2073486 h 2080658"/>
                    <a:gd name="connsiteX21" fmla="*/ 1112981 w 2416449"/>
                    <a:gd name="connsiteY21" fmla="*/ 1664695 h 2080658"/>
                    <a:gd name="connsiteX22" fmla="*/ 766123 w 2416449"/>
                    <a:gd name="connsiteY22" fmla="*/ 1299730 h 2080658"/>
                    <a:gd name="connsiteX23" fmla="*/ 69489 w 2416449"/>
                    <a:gd name="connsiteY23" fmla="*/ 1245147 h 2080658"/>
                    <a:gd name="connsiteX24" fmla="*/ 349188 w 2416449"/>
                    <a:gd name="connsiteY24" fmla="*/ 1191359 h 2080658"/>
                    <a:gd name="connsiteX0" fmla="*/ 349188 w 2416449"/>
                    <a:gd name="connsiteY0" fmla="*/ 1191359 h 2080658"/>
                    <a:gd name="connsiteX1" fmla="*/ 694115 w 2416449"/>
                    <a:gd name="connsiteY1" fmla="*/ 1011698 h 2080658"/>
                    <a:gd name="connsiteX2" fmla="*/ 919343 w 2416449"/>
                    <a:gd name="connsiteY2" fmla="*/ 728780 h 2080658"/>
                    <a:gd name="connsiteX3" fmla="*/ 1026920 w 2416449"/>
                    <a:gd name="connsiteY3" fmla="*/ 588930 h 2080658"/>
                    <a:gd name="connsiteX4" fmla="*/ 1054156 w 2416449"/>
                    <a:gd name="connsiteY4" fmla="*/ 3586 h 2080658"/>
                    <a:gd name="connsiteX5" fmla="*/ 1134496 w 2416449"/>
                    <a:gd name="connsiteY5" fmla="*/ 610446 h 2080658"/>
                    <a:gd name="connsiteX6" fmla="*/ 1586317 w 2416449"/>
                    <a:gd name="connsiteY6" fmla="*/ 610446 h 2080658"/>
                    <a:gd name="connsiteX7" fmla="*/ 1736924 w 2416449"/>
                    <a:gd name="connsiteY7" fmla="*/ 416808 h 2080658"/>
                    <a:gd name="connsiteX8" fmla="*/ 1672379 w 2416449"/>
                    <a:gd name="connsiteY8" fmla="*/ 653476 h 2080658"/>
                    <a:gd name="connsiteX9" fmla="*/ 1909047 w 2416449"/>
                    <a:gd name="connsiteY9" fmla="*/ 836356 h 2080658"/>
                    <a:gd name="connsiteX10" fmla="*/ 2242534 w 2416449"/>
                    <a:gd name="connsiteY10" fmla="*/ 728780 h 2080658"/>
                    <a:gd name="connsiteX11" fmla="*/ 2081169 w 2416449"/>
                    <a:gd name="connsiteY11" fmla="*/ 868629 h 2080658"/>
                    <a:gd name="connsiteX12" fmla="*/ 2134957 w 2416449"/>
                    <a:gd name="connsiteY12" fmla="*/ 1169843 h 2080658"/>
                    <a:gd name="connsiteX13" fmla="*/ 2403899 w 2416449"/>
                    <a:gd name="connsiteY13" fmla="*/ 1374239 h 2080658"/>
                    <a:gd name="connsiteX14" fmla="*/ 2059654 w 2416449"/>
                    <a:gd name="connsiteY14" fmla="*/ 1277420 h 2080658"/>
                    <a:gd name="connsiteX15" fmla="*/ 1769197 w 2416449"/>
                    <a:gd name="connsiteY15" fmla="*/ 1610907 h 2080658"/>
                    <a:gd name="connsiteX16" fmla="*/ 1747682 w 2416449"/>
                    <a:gd name="connsiteY16" fmla="*/ 1944394 h 2080658"/>
                    <a:gd name="connsiteX17" fmla="*/ 1575560 w 2416449"/>
                    <a:gd name="connsiteY17" fmla="*/ 1514088 h 2080658"/>
                    <a:gd name="connsiteX18" fmla="*/ 1252830 w 2416449"/>
                    <a:gd name="connsiteY18" fmla="*/ 1621665 h 2080658"/>
                    <a:gd name="connsiteX19" fmla="*/ 1199042 w 2416449"/>
                    <a:gd name="connsiteY19" fmla="*/ 2073486 h 2080658"/>
                    <a:gd name="connsiteX20" fmla="*/ 1112981 w 2416449"/>
                    <a:gd name="connsiteY20" fmla="*/ 1664695 h 2080658"/>
                    <a:gd name="connsiteX21" fmla="*/ 766123 w 2416449"/>
                    <a:gd name="connsiteY21" fmla="*/ 1299730 h 2080658"/>
                    <a:gd name="connsiteX22" fmla="*/ 69489 w 2416449"/>
                    <a:gd name="connsiteY22" fmla="*/ 1245147 h 2080658"/>
                    <a:gd name="connsiteX23" fmla="*/ 349188 w 2416449"/>
                    <a:gd name="connsiteY23" fmla="*/ 1191359 h 2080658"/>
                    <a:gd name="connsiteX0" fmla="*/ 349188 w 2416449"/>
                    <a:gd name="connsiteY0" fmla="*/ 1191359 h 2080658"/>
                    <a:gd name="connsiteX1" fmla="*/ 694115 w 2416449"/>
                    <a:gd name="connsiteY1" fmla="*/ 1011698 h 2080658"/>
                    <a:gd name="connsiteX2" fmla="*/ 1026920 w 2416449"/>
                    <a:gd name="connsiteY2" fmla="*/ 588930 h 2080658"/>
                    <a:gd name="connsiteX3" fmla="*/ 1054156 w 2416449"/>
                    <a:gd name="connsiteY3" fmla="*/ 3586 h 2080658"/>
                    <a:gd name="connsiteX4" fmla="*/ 1134496 w 2416449"/>
                    <a:gd name="connsiteY4" fmla="*/ 610446 h 2080658"/>
                    <a:gd name="connsiteX5" fmla="*/ 1586317 w 2416449"/>
                    <a:gd name="connsiteY5" fmla="*/ 610446 h 2080658"/>
                    <a:gd name="connsiteX6" fmla="*/ 1736924 w 2416449"/>
                    <a:gd name="connsiteY6" fmla="*/ 416808 h 2080658"/>
                    <a:gd name="connsiteX7" fmla="*/ 1672379 w 2416449"/>
                    <a:gd name="connsiteY7" fmla="*/ 653476 h 2080658"/>
                    <a:gd name="connsiteX8" fmla="*/ 1909047 w 2416449"/>
                    <a:gd name="connsiteY8" fmla="*/ 836356 h 2080658"/>
                    <a:gd name="connsiteX9" fmla="*/ 2242534 w 2416449"/>
                    <a:gd name="connsiteY9" fmla="*/ 728780 h 2080658"/>
                    <a:gd name="connsiteX10" fmla="*/ 2081169 w 2416449"/>
                    <a:gd name="connsiteY10" fmla="*/ 868629 h 2080658"/>
                    <a:gd name="connsiteX11" fmla="*/ 2134957 w 2416449"/>
                    <a:gd name="connsiteY11" fmla="*/ 1169843 h 2080658"/>
                    <a:gd name="connsiteX12" fmla="*/ 2403899 w 2416449"/>
                    <a:gd name="connsiteY12" fmla="*/ 1374239 h 2080658"/>
                    <a:gd name="connsiteX13" fmla="*/ 2059654 w 2416449"/>
                    <a:gd name="connsiteY13" fmla="*/ 1277420 h 2080658"/>
                    <a:gd name="connsiteX14" fmla="*/ 1769197 w 2416449"/>
                    <a:gd name="connsiteY14" fmla="*/ 1610907 h 2080658"/>
                    <a:gd name="connsiteX15" fmla="*/ 1747682 w 2416449"/>
                    <a:gd name="connsiteY15" fmla="*/ 1944394 h 2080658"/>
                    <a:gd name="connsiteX16" fmla="*/ 1575560 w 2416449"/>
                    <a:gd name="connsiteY16" fmla="*/ 1514088 h 2080658"/>
                    <a:gd name="connsiteX17" fmla="*/ 1252830 w 2416449"/>
                    <a:gd name="connsiteY17" fmla="*/ 1621665 h 2080658"/>
                    <a:gd name="connsiteX18" fmla="*/ 1199042 w 2416449"/>
                    <a:gd name="connsiteY18" fmla="*/ 2073486 h 2080658"/>
                    <a:gd name="connsiteX19" fmla="*/ 1112981 w 2416449"/>
                    <a:gd name="connsiteY19" fmla="*/ 1664695 h 2080658"/>
                    <a:gd name="connsiteX20" fmla="*/ 766123 w 2416449"/>
                    <a:gd name="connsiteY20" fmla="*/ 1299730 h 2080658"/>
                    <a:gd name="connsiteX21" fmla="*/ 69489 w 2416449"/>
                    <a:gd name="connsiteY21" fmla="*/ 1245147 h 2080658"/>
                    <a:gd name="connsiteX22" fmla="*/ 349188 w 2416449"/>
                    <a:gd name="connsiteY22" fmla="*/ 1191359 h 2080658"/>
                    <a:gd name="connsiteX0" fmla="*/ 349188 w 2416449"/>
                    <a:gd name="connsiteY0" fmla="*/ 1194642 h 2083941"/>
                    <a:gd name="connsiteX1" fmla="*/ 694115 w 2416449"/>
                    <a:gd name="connsiteY1" fmla="*/ 1014981 h 2083941"/>
                    <a:gd name="connsiteX2" fmla="*/ 910140 w 2416449"/>
                    <a:gd name="connsiteY2" fmla="*/ 654941 h 2083941"/>
                    <a:gd name="connsiteX3" fmla="*/ 1054156 w 2416449"/>
                    <a:gd name="connsiteY3" fmla="*/ 6869 h 2083941"/>
                    <a:gd name="connsiteX4" fmla="*/ 1134496 w 2416449"/>
                    <a:gd name="connsiteY4" fmla="*/ 613729 h 2083941"/>
                    <a:gd name="connsiteX5" fmla="*/ 1586317 w 2416449"/>
                    <a:gd name="connsiteY5" fmla="*/ 613729 h 2083941"/>
                    <a:gd name="connsiteX6" fmla="*/ 1736924 w 2416449"/>
                    <a:gd name="connsiteY6" fmla="*/ 420091 h 2083941"/>
                    <a:gd name="connsiteX7" fmla="*/ 1672379 w 2416449"/>
                    <a:gd name="connsiteY7" fmla="*/ 656759 h 2083941"/>
                    <a:gd name="connsiteX8" fmla="*/ 1909047 w 2416449"/>
                    <a:gd name="connsiteY8" fmla="*/ 839639 h 2083941"/>
                    <a:gd name="connsiteX9" fmla="*/ 2242534 w 2416449"/>
                    <a:gd name="connsiteY9" fmla="*/ 732063 h 2083941"/>
                    <a:gd name="connsiteX10" fmla="*/ 2081169 w 2416449"/>
                    <a:gd name="connsiteY10" fmla="*/ 871912 h 2083941"/>
                    <a:gd name="connsiteX11" fmla="*/ 2134957 w 2416449"/>
                    <a:gd name="connsiteY11" fmla="*/ 1173126 h 2083941"/>
                    <a:gd name="connsiteX12" fmla="*/ 2403899 w 2416449"/>
                    <a:gd name="connsiteY12" fmla="*/ 1377522 h 2083941"/>
                    <a:gd name="connsiteX13" fmla="*/ 2059654 w 2416449"/>
                    <a:gd name="connsiteY13" fmla="*/ 1280703 h 2083941"/>
                    <a:gd name="connsiteX14" fmla="*/ 1769197 w 2416449"/>
                    <a:gd name="connsiteY14" fmla="*/ 1614190 h 2083941"/>
                    <a:gd name="connsiteX15" fmla="*/ 1747682 w 2416449"/>
                    <a:gd name="connsiteY15" fmla="*/ 1947677 h 2083941"/>
                    <a:gd name="connsiteX16" fmla="*/ 1575560 w 2416449"/>
                    <a:gd name="connsiteY16" fmla="*/ 1517371 h 2083941"/>
                    <a:gd name="connsiteX17" fmla="*/ 1252830 w 2416449"/>
                    <a:gd name="connsiteY17" fmla="*/ 1624948 h 2083941"/>
                    <a:gd name="connsiteX18" fmla="*/ 1199042 w 2416449"/>
                    <a:gd name="connsiteY18" fmla="*/ 2076769 h 2083941"/>
                    <a:gd name="connsiteX19" fmla="*/ 1112981 w 2416449"/>
                    <a:gd name="connsiteY19" fmla="*/ 1667978 h 2083941"/>
                    <a:gd name="connsiteX20" fmla="*/ 766123 w 2416449"/>
                    <a:gd name="connsiteY20" fmla="*/ 1303013 h 2083941"/>
                    <a:gd name="connsiteX21" fmla="*/ 69489 w 2416449"/>
                    <a:gd name="connsiteY21" fmla="*/ 1248430 h 2083941"/>
                    <a:gd name="connsiteX22" fmla="*/ 349188 w 2416449"/>
                    <a:gd name="connsiteY22" fmla="*/ 1194642 h 2083941"/>
                    <a:gd name="connsiteX0" fmla="*/ 349188 w 2416449"/>
                    <a:gd name="connsiteY0" fmla="*/ 1194642 h 2083941"/>
                    <a:gd name="connsiteX1" fmla="*/ 694115 w 2416449"/>
                    <a:gd name="connsiteY1" fmla="*/ 1014981 h 2083941"/>
                    <a:gd name="connsiteX2" fmla="*/ 910140 w 2416449"/>
                    <a:gd name="connsiteY2" fmla="*/ 654941 h 2083941"/>
                    <a:gd name="connsiteX3" fmla="*/ 1054156 w 2416449"/>
                    <a:gd name="connsiteY3" fmla="*/ 6869 h 2083941"/>
                    <a:gd name="connsiteX4" fmla="*/ 1134496 w 2416449"/>
                    <a:gd name="connsiteY4" fmla="*/ 613729 h 2083941"/>
                    <a:gd name="connsiteX5" fmla="*/ 1586317 w 2416449"/>
                    <a:gd name="connsiteY5" fmla="*/ 613729 h 2083941"/>
                    <a:gd name="connsiteX6" fmla="*/ 1846244 w 2416449"/>
                    <a:gd name="connsiteY6" fmla="*/ 222894 h 2083941"/>
                    <a:gd name="connsiteX7" fmla="*/ 1672379 w 2416449"/>
                    <a:gd name="connsiteY7" fmla="*/ 656759 h 2083941"/>
                    <a:gd name="connsiteX8" fmla="*/ 1909047 w 2416449"/>
                    <a:gd name="connsiteY8" fmla="*/ 839639 h 2083941"/>
                    <a:gd name="connsiteX9" fmla="*/ 2242534 w 2416449"/>
                    <a:gd name="connsiteY9" fmla="*/ 732063 h 2083941"/>
                    <a:gd name="connsiteX10" fmla="*/ 2081169 w 2416449"/>
                    <a:gd name="connsiteY10" fmla="*/ 871912 h 2083941"/>
                    <a:gd name="connsiteX11" fmla="*/ 2134957 w 2416449"/>
                    <a:gd name="connsiteY11" fmla="*/ 1173126 h 2083941"/>
                    <a:gd name="connsiteX12" fmla="*/ 2403899 w 2416449"/>
                    <a:gd name="connsiteY12" fmla="*/ 1377522 h 2083941"/>
                    <a:gd name="connsiteX13" fmla="*/ 2059654 w 2416449"/>
                    <a:gd name="connsiteY13" fmla="*/ 1280703 h 2083941"/>
                    <a:gd name="connsiteX14" fmla="*/ 1769197 w 2416449"/>
                    <a:gd name="connsiteY14" fmla="*/ 1614190 h 2083941"/>
                    <a:gd name="connsiteX15" fmla="*/ 1747682 w 2416449"/>
                    <a:gd name="connsiteY15" fmla="*/ 1947677 h 2083941"/>
                    <a:gd name="connsiteX16" fmla="*/ 1575560 w 2416449"/>
                    <a:gd name="connsiteY16" fmla="*/ 1517371 h 2083941"/>
                    <a:gd name="connsiteX17" fmla="*/ 1252830 w 2416449"/>
                    <a:gd name="connsiteY17" fmla="*/ 1624948 h 2083941"/>
                    <a:gd name="connsiteX18" fmla="*/ 1199042 w 2416449"/>
                    <a:gd name="connsiteY18" fmla="*/ 2076769 h 2083941"/>
                    <a:gd name="connsiteX19" fmla="*/ 1112981 w 2416449"/>
                    <a:gd name="connsiteY19" fmla="*/ 1667978 h 2083941"/>
                    <a:gd name="connsiteX20" fmla="*/ 766123 w 2416449"/>
                    <a:gd name="connsiteY20" fmla="*/ 1303013 h 2083941"/>
                    <a:gd name="connsiteX21" fmla="*/ 69489 w 2416449"/>
                    <a:gd name="connsiteY21" fmla="*/ 1248430 h 2083941"/>
                    <a:gd name="connsiteX22" fmla="*/ 349188 w 2416449"/>
                    <a:gd name="connsiteY22" fmla="*/ 1194642 h 2083941"/>
                    <a:gd name="connsiteX0" fmla="*/ 349188 w 2416449"/>
                    <a:gd name="connsiteY0" fmla="*/ 1194642 h 2111238"/>
                    <a:gd name="connsiteX1" fmla="*/ 694115 w 2416449"/>
                    <a:gd name="connsiteY1" fmla="*/ 1014981 h 2111238"/>
                    <a:gd name="connsiteX2" fmla="*/ 910140 w 2416449"/>
                    <a:gd name="connsiteY2" fmla="*/ 654941 h 2111238"/>
                    <a:gd name="connsiteX3" fmla="*/ 1054156 w 2416449"/>
                    <a:gd name="connsiteY3" fmla="*/ 6869 h 2111238"/>
                    <a:gd name="connsiteX4" fmla="*/ 1134496 w 2416449"/>
                    <a:gd name="connsiteY4" fmla="*/ 613729 h 2111238"/>
                    <a:gd name="connsiteX5" fmla="*/ 1586317 w 2416449"/>
                    <a:gd name="connsiteY5" fmla="*/ 613729 h 2111238"/>
                    <a:gd name="connsiteX6" fmla="*/ 1846244 w 2416449"/>
                    <a:gd name="connsiteY6" fmla="*/ 222894 h 2111238"/>
                    <a:gd name="connsiteX7" fmla="*/ 1672379 w 2416449"/>
                    <a:gd name="connsiteY7" fmla="*/ 656759 h 2111238"/>
                    <a:gd name="connsiteX8" fmla="*/ 1909047 w 2416449"/>
                    <a:gd name="connsiteY8" fmla="*/ 839639 h 2111238"/>
                    <a:gd name="connsiteX9" fmla="*/ 2242534 w 2416449"/>
                    <a:gd name="connsiteY9" fmla="*/ 732063 h 2111238"/>
                    <a:gd name="connsiteX10" fmla="*/ 2081169 w 2416449"/>
                    <a:gd name="connsiteY10" fmla="*/ 871912 h 2111238"/>
                    <a:gd name="connsiteX11" fmla="*/ 2134957 w 2416449"/>
                    <a:gd name="connsiteY11" fmla="*/ 1173126 h 2111238"/>
                    <a:gd name="connsiteX12" fmla="*/ 2403899 w 2416449"/>
                    <a:gd name="connsiteY12" fmla="*/ 1377522 h 2111238"/>
                    <a:gd name="connsiteX13" fmla="*/ 2059654 w 2416449"/>
                    <a:gd name="connsiteY13" fmla="*/ 1280703 h 2111238"/>
                    <a:gd name="connsiteX14" fmla="*/ 1769197 w 2416449"/>
                    <a:gd name="connsiteY14" fmla="*/ 1614190 h 2111238"/>
                    <a:gd name="connsiteX15" fmla="*/ 1774236 w 2416449"/>
                    <a:gd name="connsiteY15" fmla="*/ 2095102 h 2111238"/>
                    <a:gd name="connsiteX16" fmla="*/ 1575560 w 2416449"/>
                    <a:gd name="connsiteY16" fmla="*/ 1517371 h 2111238"/>
                    <a:gd name="connsiteX17" fmla="*/ 1252830 w 2416449"/>
                    <a:gd name="connsiteY17" fmla="*/ 1624948 h 2111238"/>
                    <a:gd name="connsiteX18" fmla="*/ 1199042 w 2416449"/>
                    <a:gd name="connsiteY18" fmla="*/ 2076769 h 2111238"/>
                    <a:gd name="connsiteX19" fmla="*/ 1112981 w 2416449"/>
                    <a:gd name="connsiteY19" fmla="*/ 1667978 h 2111238"/>
                    <a:gd name="connsiteX20" fmla="*/ 766123 w 2416449"/>
                    <a:gd name="connsiteY20" fmla="*/ 1303013 h 2111238"/>
                    <a:gd name="connsiteX21" fmla="*/ 69489 w 2416449"/>
                    <a:gd name="connsiteY21" fmla="*/ 1248430 h 2111238"/>
                    <a:gd name="connsiteX22" fmla="*/ 349188 w 2416449"/>
                    <a:gd name="connsiteY22" fmla="*/ 1194642 h 2111238"/>
                    <a:gd name="connsiteX0" fmla="*/ 349188 w 2416449"/>
                    <a:gd name="connsiteY0" fmla="*/ 1194642 h 2111238"/>
                    <a:gd name="connsiteX1" fmla="*/ 720080 w 2416449"/>
                    <a:gd name="connsiteY1" fmla="*/ 648072 h 2111238"/>
                    <a:gd name="connsiteX2" fmla="*/ 910140 w 2416449"/>
                    <a:gd name="connsiteY2" fmla="*/ 654941 h 2111238"/>
                    <a:gd name="connsiteX3" fmla="*/ 1054156 w 2416449"/>
                    <a:gd name="connsiteY3" fmla="*/ 6869 h 2111238"/>
                    <a:gd name="connsiteX4" fmla="*/ 1134496 w 2416449"/>
                    <a:gd name="connsiteY4" fmla="*/ 613729 h 2111238"/>
                    <a:gd name="connsiteX5" fmla="*/ 1586317 w 2416449"/>
                    <a:gd name="connsiteY5" fmla="*/ 613729 h 2111238"/>
                    <a:gd name="connsiteX6" fmla="*/ 1846244 w 2416449"/>
                    <a:gd name="connsiteY6" fmla="*/ 222894 h 2111238"/>
                    <a:gd name="connsiteX7" fmla="*/ 1672379 w 2416449"/>
                    <a:gd name="connsiteY7" fmla="*/ 656759 h 2111238"/>
                    <a:gd name="connsiteX8" fmla="*/ 1909047 w 2416449"/>
                    <a:gd name="connsiteY8" fmla="*/ 839639 h 2111238"/>
                    <a:gd name="connsiteX9" fmla="*/ 2242534 w 2416449"/>
                    <a:gd name="connsiteY9" fmla="*/ 732063 h 2111238"/>
                    <a:gd name="connsiteX10" fmla="*/ 2081169 w 2416449"/>
                    <a:gd name="connsiteY10" fmla="*/ 871912 h 2111238"/>
                    <a:gd name="connsiteX11" fmla="*/ 2134957 w 2416449"/>
                    <a:gd name="connsiteY11" fmla="*/ 1173126 h 2111238"/>
                    <a:gd name="connsiteX12" fmla="*/ 2403899 w 2416449"/>
                    <a:gd name="connsiteY12" fmla="*/ 1377522 h 2111238"/>
                    <a:gd name="connsiteX13" fmla="*/ 2059654 w 2416449"/>
                    <a:gd name="connsiteY13" fmla="*/ 1280703 h 2111238"/>
                    <a:gd name="connsiteX14" fmla="*/ 1769197 w 2416449"/>
                    <a:gd name="connsiteY14" fmla="*/ 1614190 h 2111238"/>
                    <a:gd name="connsiteX15" fmla="*/ 1774236 w 2416449"/>
                    <a:gd name="connsiteY15" fmla="*/ 2095102 h 2111238"/>
                    <a:gd name="connsiteX16" fmla="*/ 1575560 w 2416449"/>
                    <a:gd name="connsiteY16" fmla="*/ 1517371 h 2111238"/>
                    <a:gd name="connsiteX17" fmla="*/ 1252830 w 2416449"/>
                    <a:gd name="connsiteY17" fmla="*/ 1624948 h 2111238"/>
                    <a:gd name="connsiteX18" fmla="*/ 1199042 w 2416449"/>
                    <a:gd name="connsiteY18" fmla="*/ 2076769 h 2111238"/>
                    <a:gd name="connsiteX19" fmla="*/ 1112981 w 2416449"/>
                    <a:gd name="connsiteY19" fmla="*/ 1667978 h 2111238"/>
                    <a:gd name="connsiteX20" fmla="*/ 766123 w 2416449"/>
                    <a:gd name="connsiteY20" fmla="*/ 1303013 h 2111238"/>
                    <a:gd name="connsiteX21" fmla="*/ 69489 w 2416449"/>
                    <a:gd name="connsiteY21" fmla="*/ 1248430 h 2111238"/>
                    <a:gd name="connsiteX22" fmla="*/ 349188 w 2416449"/>
                    <a:gd name="connsiteY22" fmla="*/ 1194642 h 2111238"/>
                    <a:gd name="connsiteX0" fmla="*/ 504056 w 2416449"/>
                    <a:gd name="connsiteY0" fmla="*/ 720080 h 2111238"/>
                    <a:gd name="connsiteX1" fmla="*/ 720080 w 2416449"/>
                    <a:gd name="connsiteY1" fmla="*/ 648072 h 2111238"/>
                    <a:gd name="connsiteX2" fmla="*/ 910140 w 2416449"/>
                    <a:gd name="connsiteY2" fmla="*/ 654941 h 2111238"/>
                    <a:gd name="connsiteX3" fmla="*/ 1054156 w 2416449"/>
                    <a:gd name="connsiteY3" fmla="*/ 6869 h 2111238"/>
                    <a:gd name="connsiteX4" fmla="*/ 1134496 w 2416449"/>
                    <a:gd name="connsiteY4" fmla="*/ 613729 h 2111238"/>
                    <a:gd name="connsiteX5" fmla="*/ 1586317 w 2416449"/>
                    <a:gd name="connsiteY5" fmla="*/ 613729 h 2111238"/>
                    <a:gd name="connsiteX6" fmla="*/ 1846244 w 2416449"/>
                    <a:gd name="connsiteY6" fmla="*/ 222894 h 2111238"/>
                    <a:gd name="connsiteX7" fmla="*/ 1672379 w 2416449"/>
                    <a:gd name="connsiteY7" fmla="*/ 656759 h 2111238"/>
                    <a:gd name="connsiteX8" fmla="*/ 1909047 w 2416449"/>
                    <a:gd name="connsiteY8" fmla="*/ 839639 h 2111238"/>
                    <a:gd name="connsiteX9" fmla="*/ 2242534 w 2416449"/>
                    <a:gd name="connsiteY9" fmla="*/ 732063 h 2111238"/>
                    <a:gd name="connsiteX10" fmla="*/ 2081169 w 2416449"/>
                    <a:gd name="connsiteY10" fmla="*/ 871912 h 2111238"/>
                    <a:gd name="connsiteX11" fmla="*/ 2134957 w 2416449"/>
                    <a:gd name="connsiteY11" fmla="*/ 1173126 h 2111238"/>
                    <a:gd name="connsiteX12" fmla="*/ 2403899 w 2416449"/>
                    <a:gd name="connsiteY12" fmla="*/ 1377522 h 2111238"/>
                    <a:gd name="connsiteX13" fmla="*/ 2059654 w 2416449"/>
                    <a:gd name="connsiteY13" fmla="*/ 1280703 h 2111238"/>
                    <a:gd name="connsiteX14" fmla="*/ 1769197 w 2416449"/>
                    <a:gd name="connsiteY14" fmla="*/ 1614190 h 2111238"/>
                    <a:gd name="connsiteX15" fmla="*/ 1774236 w 2416449"/>
                    <a:gd name="connsiteY15" fmla="*/ 2095102 h 2111238"/>
                    <a:gd name="connsiteX16" fmla="*/ 1575560 w 2416449"/>
                    <a:gd name="connsiteY16" fmla="*/ 1517371 h 2111238"/>
                    <a:gd name="connsiteX17" fmla="*/ 1252830 w 2416449"/>
                    <a:gd name="connsiteY17" fmla="*/ 1624948 h 2111238"/>
                    <a:gd name="connsiteX18" fmla="*/ 1199042 w 2416449"/>
                    <a:gd name="connsiteY18" fmla="*/ 2076769 h 2111238"/>
                    <a:gd name="connsiteX19" fmla="*/ 1112981 w 2416449"/>
                    <a:gd name="connsiteY19" fmla="*/ 1667978 h 2111238"/>
                    <a:gd name="connsiteX20" fmla="*/ 766123 w 2416449"/>
                    <a:gd name="connsiteY20" fmla="*/ 1303013 h 2111238"/>
                    <a:gd name="connsiteX21" fmla="*/ 69489 w 2416449"/>
                    <a:gd name="connsiteY21" fmla="*/ 1248430 h 2111238"/>
                    <a:gd name="connsiteX22" fmla="*/ 504056 w 2416449"/>
                    <a:gd name="connsiteY22" fmla="*/ 720080 h 2111238"/>
                    <a:gd name="connsiteX0" fmla="*/ 357521 w 2269914"/>
                    <a:gd name="connsiteY0" fmla="*/ 720080 h 2111238"/>
                    <a:gd name="connsiteX1" fmla="*/ 573545 w 2269914"/>
                    <a:gd name="connsiteY1" fmla="*/ 648072 h 2111238"/>
                    <a:gd name="connsiteX2" fmla="*/ 763605 w 2269914"/>
                    <a:gd name="connsiteY2" fmla="*/ 654941 h 2111238"/>
                    <a:gd name="connsiteX3" fmla="*/ 907621 w 2269914"/>
                    <a:gd name="connsiteY3" fmla="*/ 6869 h 2111238"/>
                    <a:gd name="connsiteX4" fmla="*/ 987961 w 2269914"/>
                    <a:gd name="connsiteY4" fmla="*/ 613729 h 2111238"/>
                    <a:gd name="connsiteX5" fmla="*/ 1439782 w 2269914"/>
                    <a:gd name="connsiteY5" fmla="*/ 613729 h 2111238"/>
                    <a:gd name="connsiteX6" fmla="*/ 1699709 w 2269914"/>
                    <a:gd name="connsiteY6" fmla="*/ 222894 h 2111238"/>
                    <a:gd name="connsiteX7" fmla="*/ 1525844 w 2269914"/>
                    <a:gd name="connsiteY7" fmla="*/ 656759 h 2111238"/>
                    <a:gd name="connsiteX8" fmla="*/ 1762512 w 2269914"/>
                    <a:gd name="connsiteY8" fmla="*/ 839639 h 2111238"/>
                    <a:gd name="connsiteX9" fmla="*/ 2095999 w 2269914"/>
                    <a:gd name="connsiteY9" fmla="*/ 732063 h 2111238"/>
                    <a:gd name="connsiteX10" fmla="*/ 1934634 w 2269914"/>
                    <a:gd name="connsiteY10" fmla="*/ 871912 h 2111238"/>
                    <a:gd name="connsiteX11" fmla="*/ 1988422 w 2269914"/>
                    <a:gd name="connsiteY11" fmla="*/ 1173126 h 2111238"/>
                    <a:gd name="connsiteX12" fmla="*/ 2257364 w 2269914"/>
                    <a:gd name="connsiteY12" fmla="*/ 1377522 h 2111238"/>
                    <a:gd name="connsiteX13" fmla="*/ 1913119 w 2269914"/>
                    <a:gd name="connsiteY13" fmla="*/ 1280703 h 2111238"/>
                    <a:gd name="connsiteX14" fmla="*/ 1622662 w 2269914"/>
                    <a:gd name="connsiteY14" fmla="*/ 1614190 h 2111238"/>
                    <a:gd name="connsiteX15" fmla="*/ 1627701 w 2269914"/>
                    <a:gd name="connsiteY15" fmla="*/ 2095102 h 2111238"/>
                    <a:gd name="connsiteX16" fmla="*/ 1429025 w 2269914"/>
                    <a:gd name="connsiteY16" fmla="*/ 1517371 h 2111238"/>
                    <a:gd name="connsiteX17" fmla="*/ 1106295 w 2269914"/>
                    <a:gd name="connsiteY17" fmla="*/ 1624948 h 2111238"/>
                    <a:gd name="connsiteX18" fmla="*/ 1052507 w 2269914"/>
                    <a:gd name="connsiteY18" fmla="*/ 2076769 h 2111238"/>
                    <a:gd name="connsiteX19" fmla="*/ 966446 w 2269914"/>
                    <a:gd name="connsiteY19" fmla="*/ 1667978 h 2111238"/>
                    <a:gd name="connsiteX20" fmla="*/ 619588 w 2269914"/>
                    <a:gd name="connsiteY20" fmla="*/ 1303013 h 2111238"/>
                    <a:gd name="connsiteX21" fmla="*/ 69489 w 2269914"/>
                    <a:gd name="connsiteY21" fmla="*/ 576064 h 2111238"/>
                    <a:gd name="connsiteX22" fmla="*/ 357521 w 2269914"/>
                    <a:gd name="connsiteY22" fmla="*/ 720080 h 2111238"/>
                    <a:gd name="connsiteX0" fmla="*/ 357521 w 2269914"/>
                    <a:gd name="connsiteY0" fmla="*/ 720080 h 2111238"/>
                    <a:gd name="connsiteX1" fmla="*/ 763605 w 2269914"/>
                    <a:gd name="connsiteY1" fmla="*/ 654941 h 2111238"/>
                    <a:gd name="connsiteX2" fmla="*/ 907621 w 2269914"/>
                    <a:gd name="connsiteY2" fmla="*/ 6869 h 2111238"/>
                    <a:gd name="connsiteX3" fmla="*/ 987961 w 2269914"/>
                    <a:gd name="connsiteY3" fmla="*/ 613729 h 2111238"/>
                    <a:gd name="connsiteX4" fmla="*/ 1439782 w 2269914"/>
                    <a:gd name="connsiteY4" fmla="*/ 613729 h 2111238"/>
                    <a:gd name="connsiteX5" fmla="*/ 1699709 w 2269914"/>
                    <a:gd name="connsiteY5" fmla="*/ 222894 h 2111238"/>
                    <a:gd name="connsiteX6" fmla="*/ 1525844 w 2269914"/>
                    <a:gd name="connsiteY6" fmla="*/ 656759 h 2111238"/>
                    <a:gd name="connsiteX7" fmla="*/ 1762512 w 2269914"/>
                    <a:gd name="connsiteY7" fmla="*/ 839639 h 2111238"/>
                    <a:gd name="connsiteX8" fmla="*/ 2095999 w 2269914"/>
                    <a:gd name="connsiteY8" fmla="*/ 732063 h 2111238"/>
                    <a:gd name="connsiteX9" fmla="*/ 1934634 w 2269914"/>
                    <a:gd name="connsiteY9" fmla="*/ 871912 h 2111238"/>
                    <a:gd name="connsiteX10" fmla="*/ 1988422 w 2269914"/>
                    <a:gd name="connsiteY10" fmla="*/ 1173126 h 2111238"/>
                    <a:gd name="connsiteX11" fmla="*/ 2257364 w 2269914"/>
                    <a:gd name="connsiteY11" fmla="*/ 1377522 h 2111238"/>
                    <a:gd name="connsiteX12" fmla="*/ 1913119 w 2269914"/>
                    <a:gd name="connsiteY12" fmla="*/ 1280703 h 2111238"/>
                    <a:gd name="connsiteX13" fmla="*/ 1622662 w 2269914"/>
                    <a:gd name="connsiteY13" fmla="*/ 1614190 h 2111238"/>
                    <a:gd name="connsiteX14" fmla="*/ 1627701 w 2269914"/>
                    <a:gd name="connsiteY14" fmla="*/ 2095102 h 2111238"/>
                    <a:gd name="connsiteX15" fmla="*/ 1429025 w 2269914"/>
                    <a:gd name="connsiteY15" fmla="*/ 1517371 h 2111238"/>
                    <a:gd name="connsiteX16" fmla="*/ 1106295 w 2269914"/>
                    <a:gd name="connsiteY16" fmla="*/ 1624948 h 2111238"/>
                    <a:gd name="connsiteX17" fmla="*/ 1052507 w 2269914"/>
                    <a:gd name="connsiteY17" fmla="*/ 2076769 h 2111238"/>
                    <a:gd name="connsiteX18" fmla="*/ 966446 w 2269914"/>
                    <a:gd name="connsiteY18" fmla="*/ 1667978 h 2111238"/>
                    <a:gd name="connsiteX19" fmla="*/ 619588 w 2269914"/>
                    <a:gd name="connsiteY19" fmla="*/ 1303013 h 2111238"/>
                    <a:gd name="connsiteX20" fmla="*/ 69489 w 2269914"/>
                    <a:gd name="connsiteY20" fmla="*/ 576064 h 2111238"/>
                    <a:gd name="connsiteX21" fmla="*/ 357521 w 2269914"/>
                    <a:gd name="connsiteY21" fmla="*/ 720080 h 2111238"/>
                    <a:gd name="connsiteX0" fmla="*/ 357521 w 2269914"/>
                    <a:gd name="connsiteY0" fmla="*/ 731490 h 2122648"/>
                    <a:gd name="connsiteX1" fmla="*/ 717560 w 2269914"/>
                    <a:gd name="connsiteY1" fmla="*/ 515466 h 2122648"/>
                    <a:gd name="connsiteX2" fmla="*/ 907621 w 2269914"/>
                    <a:gd name="connsiteY2" fmla="*/ 18279 h 2122648"/>
                    <a:gd name="connsiteX3" fmla="*/ 987961 w 2269914"/>
                    <a:gd name="connsiteY3" fmla="*/ 625139 h 2122648"/>
                    <a:gd name="connsiteX4" fmla="*/ 1439782 w 2269914"/>
                    <a:gd name="connsiteY4" fmla="*/ 625139 h 2122648"/>
                    <a:gd name="connsiteX5" fmla="*/ 1699709 w 2269914"/>
                    <a:gd name="connsiteY5" fmla="*/ 234304 h 2122648"/>
                    <a:gd name="connsiteX6" fmla="*/ 1525844 w 2269914"/>
                    <a:gd name="connsiteY6" fmla="*/ 668169 h 2122648"/>
                    <a:gd name="connsiteX7" fmla="*/ 1762512 w 2269914"/>
                    <a:gd name="connsiteY7" fmla="*/ 851049 h 2122648"/>
                    <a:gd name="connsiteX8" fmla="*/ 2095999 w 2269914"/>
                    <a:gd name="connsiteY8" fmla="*/ 743473 h 2122648"/>
                    <a:gd name="connsiteX9" fmla="*/ 1934634 w 2269914"/>
                    <a:gd name="connsiteY9" fmla="*/ 883322 h 2122648"/>
                    <a:gd name="connsiteX10" fmla="*/ 1988422 w 2269914"/>
                    <a:gd name="connsiteY10" fmla="*/ 1184536 h 2122648"/>
                    <a:gd name="connsiteX11" fmla="*/ 2257364 w 2269914"/>
                    <a:gd name="connsiteY11" fmla="*/ 1388932 h 2122648"/>
                    <a:gd name="connsiteX12" fmla="*/ 1913119 w 2269914"/>
                    <a:gd name="connsiteY12" fmla="*/ 1292113 h 2122648"/>
                    <a:gd name="connsiteX13" fmla="*/ 1622662 w 2269914"/>
                    <a:gd name="connsiteY13" fmla="*/ 1625600 h 2122648"/>
                    <a:gd name="connsiteX14" fmla="*/ 1627701 w 2269914"/>
                    <a:gd name="connsiteY14" fmla="*/ 2106512 h 2122648"/>
                    <a:gd name="connsiteX15" fmla="*/ 1429025 w 2269914"/>
                    <a:gd name="connsiteY15" fmla="*/ 1528781 h 2122648"/>
                    <a:gd name="connsiteX16" fmla="*/ 1106295 w 2269914"/>
                    <a:gd name="connsiteY16" fmla="*/ 1636358 h 2122648"/>
                    <a:gd name="connsiteX17" fmla="*/ 1052507 w 2269914"/>
                    <a:gd name="connsiteY17" fmla="*/ 2088179 h 2122648"/>
                    <a:gd name="connsiteX18" fmla="*/ 966446 w 2269914"/>
                    <a:gd name="connsiteY18" fmla="*/ 1679388 h 2122648"/>
                    <a:gd name="connsiteX19" fmla="*/ 619588 w 2269914"/>
                    <a:gd name="connsiteY19" fmla="*/ 1314423 h 2122648"/>
                    <a:gd name="connsiteX20" fmla="*/ 69489 w 2269914"/>
                    <a:gd name="connsiteY20" fmla="*/ 587474 h 2122648"/>
                    <a:gd name="connsiteX21" fmla="*/ 357521 w 2269914"/>
                    <a:gd name="connsiteY21" fmla="*/ 731490 h 2122648"/>
                    <a:gd name="connsiteX0" fmla="*/ 429528 w 2269914"/>
                    <a:gd name="connsiteY0" fmla="*/ 659482 h 2122648"/>
                    <a:gd name="connsiteX1" fmla="*/ 717560 w 2269914"/>
                    <a:gd name="connsiteY1" fmla="*/ 515466 h 2122648"/>
                    <a:gd name="connsiteX2" fmla="*/ 907621 w 2269914"/>
                    <a:gd name="connsiteY2" fmla="*/ 18279 h 2122648"/>
                    <a:gd name="connsiteX3" fmla="*/ 987961 w 2269914"/>
                    <a:gd name="connsiteY3" fmla="*/ 625139 h 2122648"/>
                    <a:gd name="connsiteX4" fmla="*/ 1439782 w 2269914"/>
                    <a:gd name="connsiteY4" fmla="*/ 625139 h 2122648"/>
                    <a:gd name="connsiteX5" fmla="*/ 1699709 w 2269914"/>
                    <a:gd name="connsiteY5" fmla="*/ 234304 h 2122648"/>
                    <a:gd name="connsiteX6" fmla="*/ 1525844 w 2269914"/>
                    <a:gd name="connsiteY6" fmla="*/ 668169 h 2122648"/>
                    <a:gd name="connsiteX7" fmla="*/ 1762512 w 2269914"/>
                    <a:gd name="connsiteY7" fmla="*/ 851049 h 2122648"/>
                    <a:gd name="connsiteX8" fmla="*/ 2095999 w 2269914"/>
                    <a:gd name="connsiteY8" fmla="*/ 743473 h 2122648"/>
                    <a:gd name="connsiteX9" fmla="*/ 1934634 w 2269914"/>
                    <a:gd name="connsiteY9" fmla="*/ 883322 h 2122648"/>
                    <a:gd name="connsiteX10" fmla="*/ 1988422 w 2269914"/>
                    <a:gd name="connsiteY10" fmla="*/ 1184536 h 2122648"/>
                    <a:gd name="connsiteX11" fmla="*/ 2257364 w 2269914"/>
                    <a:gd name="connsiteY11" fmla="*/ 1388932 h 2122648"/>
                    <a:gd name="connsiteX12" fmla="*/ 1913119 w 2269914"/>
                    <a:gd name="connsiteY12" fmla="*/ 1292113 h 2122648"/>
                    <a:gd name="connsiteX13" fmla="*/ 1622662 w 2269914"/>
                    <a:gd name="connsiteY13" fmla="*/ 1625600 h 2122648"/>
                    <a:gd name="connsiteX14" fmla="*/ 1627701 w 2269914"/>
                    <a:gd name="connsiteY14" fmla="*/ 2106512 h 2122648"/>
                    <a:gd name="connsiteX15" fmla="*/ 1429025 w 2269914"/>
                    <a:gd name="connsiteY15" fmla="*/ 1528781 h 2122648"/>
                    <a:gd name="connsiteX16" fmla="*/ 1106295 w 2269914"/>
                    <a:gd name="connsiteY16" fmla="*/ 1636358 h 2122648"/>
                    <a:gd name="connsiteX17" fmla="*/ 1052507 w 2269914"/>
                    <a:gd name="connsiteY17" fmla="*/ 2088179 h 2122648"/>
                    <a:gd name="connsiteX18" fmla="*/ 966446 w 2269914"/>
                    <a:gd name="connsiteY18" fmla="*/ 1679388 h 2122648"/>
                    <a:gd name="connsiteX19" fmla="*/ 619588 w 2269914"/>
                    <a:gd name="connsiteY19" fmla="*/ 1314423 h 2122648"/>
                    <a:gd name="connsiteX20" fmla="*/ 69489 w 2269914"/>
                    <a:gd name="connsiteY20" fmla="*/ 587474 h 2122648"/>
                    <a:gd name="connsiteX21" fmla="*/ 429528 w 2269914"/>
                    <a:gd name="connsiteY21" fmla="*/ 659482 h 2122648"/>
                    <a:gd name="connsiteX0" fmla="*/ 429528 w 2269914"/>
                    <a:gd name="connsiteY0" fmla="*/ 432350 h 1895516"/>
                    <a:gd name="connsiteX1" fmla="*/ 717560 w 2269914"/>
                    <a:gd name="connsiteY1" fmla="*/ 288334 h 1895516"/>
                    <a:gd name="connsiteX2" fmla="*/ 645552 w 2269914"/>
                    <a:gd name="connsiteY2" fmla="*/ 72310 h 1895516"/>
                    <a:gd name="connsiteX3" fmla="*/ 987961 w 2269914"/>
                    <a:gd name="connsiteY3" fmla="*/ 398007 h 1895516"/>
                    <a:gd name="connsiteX4" fmla="*/ 1439782 w 2269914"/>
                    <a:gd name="connsiteY4" fmla="*/ 398007 h 1895516"/>
                    <a:gd name="connsiteX5" fmla="*/ 1699709 w 2269914"/>
                    <a:gd name="connsiteY5" fmla="*/ 7172 h 1895516"/>
                    <a:gd name="connsiteX6" fmla="*/ 1525844 w 2269914"/>
                    <a:gd name="connsiteY6" fmla="*/ 441037 h 1895516"/>
                    <a:gd name="connsiteX7" fmla="*/ 1762512 w 2269914"/>
                    <a:gd name="connsiteY7" fmla="*/ 623917 h 1895516"/>
                    <a:gd name="connsiteX8" fmla="*/ 2095999 w 2269914"/>
                    <a:gd name="connsiteY8" fmla="*/ 516341 h 1895516"/>
                    <a:gd name="connsiteX9" fmla="*/ 1934634 w 2269914"/>
                    <a:gd name="connsiteY9" fmla="*/ 656190 h 1895516"/>
                    <a:gd name="connsiteX10" fmla="*/ 1988422 w 2269914"/>
                    <a:gd name="connsiteY10" fmla="*/ 957404 h 1895516"/>
                    <a:gd name="connsiteX11" fmla="*/ 2257364 w 2269914"/>
                    <a:gd name="connsiteY11" fmla="*/ 1161800 h 1895516"/>
                    <a:gd name="connsiteX12" fmla="*/ 1913119 w 2269914"/>
                    <a:gd name="connsiteY12" fmla="*/ 1064981 h 1895516"/>
                    <a:gd name="connsiteX13" fmla="*/ 1622662 w 2269914"/>
                    <a:gd name="connsiteY13" fmla="*/ 1398468 h 1895516"/>
                    <a:gd name="connsiteX14" fmla="*/ 1627701 w 2269914"/>
                    <a:gd name="connsiteY14" fmla="*/ 1879380 h 1895516"/>
                    <a:gd name="connsiteX15" fmla="*/ 1429025 w 2269914"/>
                    <a:gd name="connsiteY15" fmla="*/ 1301649 h 1895516"/>
                    <a:gd name="connsiteX16" fmla="*/ 1106295 w 2269914"/>
                    <a:gd name="connsiteY16" fmla="*/ 1409226 h 1895516"/>
                    <a:gd name="connsiteX17" fmla="*/ 1052507 w 2269914"/>
                    <a:gd name="connsiteY17" fmla="*/ 1861047 h 1895516"/>
                    <a:gd name="connsiteX18" fmla="*/ 966446 w 2269914"/>
                    <a:gd name="connsiteY18" fmla="*/ 1452256 h 1895516"/>
                    <a:gd name="connsiteX19" fmla="*/ 619588 w 2269914"/>
                    <a:gd name="connsiteY19" fmla="*/ 1087291 h 1895516"/>
                    <a:gd name="connsiteX20" fmla="*/ 69489 w 2269914"/>
                    <a:gd name="connsiteY20" fmla="*/ 360342 h 1895516"/>
                    <a:gd name="connsiteX21" fmla="*/ 429528 w 2269914"/>
                    <a:gd name="connsiteY21" fmla="*/ 432350 h 1895516"/>
                    <a:gd name="connsiteX0" fmla="*/ 429528 w 2269914"/>
                    <a:gd name="connsiteY0" fmla="*/ 432350 h 1895516"/>
                    <a:gd name="connsiteX1" fmla="*/ 717560 w 2269914"/>
                    <a:gd name="connsiteY1" fmla="*/ 288334 h 1895516"/>
                    <a:gd name="connsiteX2" fmla="*/ 645552 w 2269914"/>
                    <a:gd name="connsiteY2" fmla="*/ 72310 h 1895516"/>
                    <a:gd name="connsiteX3" fmla="*/ 933584 w 2269914"/>
                    <a:gd name="connsiteY3" fmla="*/ 288334 h 1895516"/>
                    <a:gd name="connsiteX4" fmla="*/ 1439782 w 2269914"/>
                    <a:gd name="connsiteY4" fmla="*/ 398007 h 1895516"/>
                    <a:gd name="connsiteX5" fmla="*/ 1699709 w 2269914"/>
                    <a:gd name="connsiteY5" fmla="*/ 7172 h 1895516"/>
                    <a:gd name="connsiteX6" fmla="*/ 1525844 w 2269914"/>
                    <a:gd name="connsiteY6" fmla="*/ 441037 h 1895516"/>
                    <a:gd name="connsiteX7" fmla="*/ 1762512 w 2269914"/>
                    <a:gd name="connsiteY7" fmla="*/ 623917 h 1895516"/>
                    <a:gd name="connsiteX8" fmla="*/ 2095999 w 2269914"/>
                    <a:gd name="connsiteY8" fmla="*/ 516341 h 1895516"/>
                    <a:gd name="connsiteX9" fmla="*/ 1934634 w 2269914"/>
                    <a:gd name="connsiteY9" fmla="*/ 656190 h 1895516"/>
                    <a:gd name="connsiteX10" fmla="*/ 1988422 w 2269914"/>
                    <a:gd name="connsiteY10" fmla="*/ 957404 h 1895516"/>
                    <a:gd name="connsiteX11" fmla="*/ 2257364 w 2269914"/>
                    <a:gd name="connsiteY11" fmla="*/ 1161800 h 1895516"/>
                    <a:gd name="connsiteX12" fmla="*/ 1913119 w 2269914"/>
                    <a:gd name="connsiteY12" fmla="*/ 1064981 h 1895516"/>
                    <a:gd name="connsiteX13" fmla="*/ 1622662 w 2269914"/>
                    <a:gd name="connsiteY13" fmla="*/ 1398468 h 1895516"/>
                    <a:gd name="connsiteX14" fmla="*/ 1627701 w 2269914"/>
                    <a:gd name="connsiteY14" fmla="*/ 1879380 h 1895516"/>
                    <a:gd name="connsiteX15" fmla="*/ 1429025 w 2269914"/>
                    <a:gd name="connsiteY15" fmla="*/ 1301649 h 1895516"/>
                    <a:gd name="connsiteX16" fmla="*/ 1106295 w 2269914"/>
                    <a:gd name="connsiteY16" fmla="*/ 1409226 h 1895516"/>
                    <a:gd name="connsiteX17" fmla="*/ 1052507 w 2269914"/>
                    <a:gd name="connsiteY17" fmla="*/ 1861047 h 1895516"/>
                    <a:gd name="connsiteX18" fmla="*/ 966446 w 2269914"/>
                    <a:gd name="connsiteY18" fmla="*/ 1452256 h 1895516"/>
                    <a:gd name="connsiteX19" fmla="*/ 619588 w 2269914"/>
                    <a:gd name="connsiteY19" fmla="*/ 1087291 h 1895516"/>
                    <a:gd name="connsiteX20" fmla="*/ 69489 w 2269914"/>
                    <a:gd name="connsiteY20" fmla="*/ 360342 h 1895516"/>
                    <a:gd name="connsiteX21" fmla="*/ 429528 w 2269914"/>
                    <a:gd name="connsiteY21" fmla="*/ 432350 h 1895516"/>
                    <a:gd name="connsiteX0" fmla="*/ 429528 w 2269914"/>
                    <a:gd name="connsiteY0" fmla="*/ 450628 h 1913794"/>
                    <a:gd name="connsiteX1" fmla="*/ 717560 w 2269914"/>
                    <a:gd name="connsiteY1" fmla="*/ 306612 h 1913794"/>
                    <a:gd name="connsiteX2" fmla="*/ 645552 w 2269914"/>
                    <a:gd name="connsiteY2" fmla="*/ 90588 h 1913794"/>
                    <a:gd name="connsiteX3" fmla="*/ 933584 w 2269914"/>
                    <a:gd name="connsiteY3" fmla="*/ 306612 h 1913794"/>
                    <a:gd name="connsiteX4" fmla="*/ 1221616 w 2269914"/>
                    <a:gd name="connsiteY4" fmla="*/ 306612 h 1913794"/>
                    <a:gd name="connsiteX5" fmla="*/ 1699709 w 2269914"/>
                    <a:gd name="connsiteY5" fmla="*/ 25450 h 1913794"/>
                    <a:gd name="connsiteX6" fmla="*/ 1525844 w 2269914"/>
                    <a:gd name="connsiteY6" fmla="*/ 459315 h 1913794"/>
                    <a:gd name="connsiteX7" fmla="*/ 1762512 w 2269914"/>
                    <a:gd name="connsiteY7" fmla="*/ 642195 h 1913794"/>
                    <a:gd name="connsiteX8" fmla="*/ 2095999 w 2269914"/>
                    <a:gd name="connsiteY8" fmla="*/ 534619 h 1913794"/>
                    <a:gd name="connsiteX9" fmla="*/ 1934634 w 2269914"/>
                    <a:gd name="connsiteY9" fmla="*/ 674468 h 1913794"/>
                    <a:gd name="connsiteX10" fmla="*/ 1988422 w 2269914"/>
                    <a:gd name="connsiteY10" fmla="*/ 975682 h 1913794"/>
                    <a:gd name="connsiteX11" fmla="*/ 2257364 w 2269914"/>
                    <a:gd name="connsiteY11" fmla="*/ 1180078 h 1913794"/>
                    <a:gd name="connsiteX12" fmla="*/ 1913119 w 2269914"/>
                    <a:gd name="connsiteY12" fmla="*/ 1083259 h 1913794"/>
                    <a:gd name="connsiteX13" fmla="*/ 1622662 w 2269914"/>
                    <a:gd name="connsiteY13" fmla="*/ 1416746 h 1913794"/>
                    <a:gd name="connsiteX14" fmla="*/ 1627701 w 2269914"/>
                    <a:gd name="connsiteY14" fmla="*/ 1897658 h 1913794"/>
                    <a:gd name="connsiteX15" fmla="*/ 1429025 w 2269914"/>
                    <a:gd name="connsiteY15" fmla="*/ 1319927 h 1913794"/>
                    <a:gd name="connsiteX16" fmla="*/ 1106295 w 2269914"/>
                    <a:gd name="connsiteY16" fmla="*/ 1427504 h 1913794"/>
                    <a:gd name="connsiteX17" fmla="*/ 1052507 w 2269914"/>
                    <a:gd name="connsiteY17" fmla="*/ 1879325 h 1913794"/>
                    <a:gd name="connsiteX18" fmla="*/ 966446 w 2269914"/>
                    <a:gd name="connsiteY18" fmla="*/ 1470534 h 1913794"/>
                    <a:gd name="connsiteX19" fmla="*/ 619588 w 2269914"/>
                    <a:gd name="connsiteY19" fmla="*/ 1105569 h 1913794"/>
                    <a:gd name="connsiteX20" fmla="*/ 69489 w 2269914"/>
                    <a:gd name="connsiteY20" fmla="*/ 378620 h 1913794"/>
                    <a:gd name="connsiteX21" fmla="*/ 429528 w 2269914"/>
                    <a:gd name="connsiteY21" fmla="*/ 450628 h 1913794"/>
                    <a:gd name="connsiteX0" fmla="*/ 429528 w 2269914"/>
                    <a:gd name="connsiteY0" fmla="*/ 360040 h 1823206"/>
                    <a:gd name="connsiteX1" fmla="*/ 717560 w 2269914"/>
                    <a:gd name="connsiteY1" fmla="*/ 216024 h 1823206"/>
                    <a:gd name="connsiteX2" fmla="*/ 645552 w 2269914"/>
                    <a:gd name="connsiteY2" fmla="*/ 0 h 1823206"/>
                    <a:gd name="connsiteX3" fmla="*/ 933584 w 2269914"/>
                    <a:gd name="connsiteY3" fmla="*/ 216024 h 1823206"/>
                    <a:gd name="connsiteX4" fmla="*/ 1221616 w 2269914"/>
                    <a:gd name="connsiteY4" fmla="*/ 216024 h 1823206"/>
                    <a:gd name="connsiteX5" fmla="*/ 1509648 w 2269914"/>
                    <a:gd name="connsiteY5" fmla="*/ 72008 h 1823206"/>
                    <a:gd name="connsiteX6" fmla="*/ 1525844 w 2269914"/>
                    <a:gd name="connsiteY6" fmla="*/ 368727 h 1823206"/>
                    <a:gd name="connsiteX7" fmla="*/ 1762512 w 2269914"/>
                    <a:gd name="connsiteY7" fmla="*/ 551607 h 1823206"/>
                    <a:gd name="connsiteX8" fmla="*/ 2095999 w 2269914"/>
                    <a:gd name="connsiteY8" fmla="*/ 444031 h 1823206"/>
                    <a:gd name="connsiteX9" fmla="*/ 1934634 w 2269914"/>
                    <a:gd name="connsiteY9" fmla="*/ 583880 h 1823206"/>
                    <a:gd name="connsiteX10" fmla="*/ 1988422 w 2269914"/>
                    <a:gd name="connsiteY10" fmla="*/ 885094 h 1823206"/>
                    <a:gd name="connsiteX11" fmla="*/ 2257364 w 2269914"/>
                    <a:gd name="connsiteY11" fmla="*/ 1089490 h 1823206"/>
                    <a:gd name="connsiteX12" fmla="*/ 1913119 w 2269914"/>
                    <a:gd name="connsiteY12" fmla="*/ 992671 h 1823206"/>
                    <a:gd name="connsiteX13" fmla="*/ 1622662 w 2269914"/>
                    <a:gd name="connsiteY13" fmla="*/ 1326158 h 1823206"/>
                    <a:gd name="connsiteX14" fmla="*/ 1627701 w 2269914"/>
                    <a:gd name="connsiteY14" fmla="*/ 1807070 h 1823206"/>
                    <a:gd name="connsiteX15" fmla="*/ 1429025 w 2269914"/>
                    <a:gd name="connsiteY15" fmla="*/ 1229339 h 1823206"/>
                    <a:gd name="connsiteX16" fmla="*/ 1106295 w 2269914"/>
                    <a:gd name="connsiteY16" fmla="*/ 1336916 h 1823206"/>
                    <a:gd name="connsiteX17" fmla="*/ 1052507 w 2269914"/>
                    <a:gd name="connsiteY17" fmla="*/ 1788737 h 1823206"/>
                    <a:gd name="connsiteX18" fmla="*/ 966446 w 2269914"/>
                    <a:gd name="connsiteY18" fmla="*/ 1379946 h 1823206"/>
                    <a:gd name="connsiteX19" fmla="*/ 619588 w 2269914"/>
                    <a:gd name="connsiteY19" fmla="*/ 1014981 h 1823206"/>
                    <a:gd name="connsiteX20" fmla="*/ 69489 w 2269914"/>
                    <a:gd name="connsiteY20" fmla="*/ 288032 h 1823206"/>
                    <a:gd name="connsiteX21" fmla="*/ 429528 w 2269914"/>
                    <a:gd name="connsiteY21" fmla="*/ 360040 h 1823206"/>
                    <a:gd name="connsiteX0" fmla="*/ 429528 w 2269914"/>
                    <a:gd name="connsiteY0" fmla="*/ 360040 h 1823206"/>
                    <a:gd name="connsiteX1" fmla="*/ 717560 w 2269914"/>
                    <a:gd name="connsiteY1" fmla="*/ 216024 h 1823206"/>
                    <a:gd name="connsiteX2" fmla="*/ 645552 w 2269914"/>
                    <a:gd name="connsiteY2" fmla="*/ 0 h 1823206"/>
                    <a:gd name="connsiteX3" fmla="*/ 933584 w 2269914"/>
                    <a:gd name="connsiteY3" fmla="*/ 216024 h 1823206"/>
                    <a:gd name="connsiteX4" fmla="*/ 1221616 w 2269914"/>
                    <a:gd name="connsiteY4" fmla="*/ 216024 h 1823206"/>
                    <a:gd name="connsiteX5" fmla="*/ 1509648 w 2269914"/>
                    <a:gd name="connsiteY5" fmla="*/ 72008 h 1823206"/>
                    <a:gd name="connsiteX6" fmla="*/ 1221616 w 2269914"/>
                    <a:gd name="connsiteY6" fmla="*/ 432048 h 1823206"/>
                    <a:gd name="connsiteX7" fmla="*/ 1762512 w 2269914"/>
                    <a:gd name="connsiteY7" fmla="*/ 551607 h 1823206"/>
                    <a:gd name="connsiteX8" fmla="*/ 2095999 w 2269914"/>
                    <a:gd name="connsiteY8" fmla="*/ 444031 h 1823206"/>
                    <a:gd name="connsiteX9" fmla="*/ 1934634 w 2269914"/>
                    <a:gd name="connsiteY9" fmla="*/ 583880 h 1823206"/>
                    <a:gd name="connsiteX10" fmla="*/ 1988422 w 2269914"/>
                    <a:gd name="connsiteY10" fmla="*/ 885094 h 1823206"/>
                    <a:gd name="connsiteX11" fmla="*/ 2257364 w 2269914"/>
                    <a:gd name="connsiteY11" fmla="*/ 1089490 h 1823206"/>
                    <a:gd name="connsiteX12" fmla="*/ 1913119 w 2269914"/>
                    <a:gd name="connsiteY12" fmla="*/ 992671 h 1823206"/>
                    <a:gd name="connsiteX13" fmla="*/ 1622662 w 2269914"/>
                    <a:gd name="connsiteY13" fmla="*/ 1326158 h 1823206"/>
                    <a:gd name="connsiteX14" fmla="*/ 1627701 w 2269914"/>
                    <a:gd name="connsiteY14" fmla="*/ 1807070 h 1823206"/>
                    <a:gd name="connsiteX15" fmla="*/ 1429025 w 2269914"/>
                    <a:gd name="connsiteY15" fmla="*/ 1229339 h 1823206"/>
                    <a:gd name="connsiteX16" fmla="*/ 1106295 w 2269914"/>
                    <a:gd name="connsiteY16" fmla="*/ 1336916 h 1823206"/>
                    <a:gd name="connsiteX17" fmla="*/ 1052507 w 2269914"/>
                    <a:gd name="connsiteY17" fmla="*/ 1788737 h 1823206"/>
                    <a:gd name="connsiteX18" fmla="*/ 966446 w 2269914"/>
                    <a:gd name="connsiteY18" fmla="*/ 1379946 h 1823206"/>
                    <a:gd name="connsiteX19" fmla="*/ 619588 w 2269914"/>
                    <a:gd name="connsiteY19" fmla="*/ 1014981 h 1823206"/>
                    <a:gd name="connsiteX20" fmla="*/ 69489 w 2269914"/>
                    <a:gd name="connsiteY20" fmla="*/ 288032 h 1823206"/>
                    <a:gd name="connsiteX21" fmla="*/ 429528 w 2269914"/>
                    <a:gd name="connsiteY21" fmla="*/ 360040 h 1823206"/>
                    <a:gd name="connsiteX0" fmla="*/ 429528 w 2269914"/>
                    <a:gd name="connsiteY0" fmla="*/ 360040 h 1823206"/>
                    <a:gd name="connsiteX1" fmla="*/ 717560 w 2269914"/>
                    <a:gd name="connsiteY1" fmla="*/ 216024 h 1823206"/>
                    <a:gd name="connsiteX2" fmla="*/ 645552 w 2269914"/>
                    <a:gd name="connsiteY2" fmla="*/ 0 h 1823206"/>
                    <a:gd name="connsiteX3" fmla="*/ 933584 w 2269914"/>
                    <a:gd name="connsiteY3" fmla="*/ 216024 h 1823206"/>
                    <a:gd name="connsiteX4" fmla="*/ 1221616 w 2269914"/>
                    <a:gd name="connsiteY4" fmla="*/ 216024 h 1823206"/>
                    <a:gd name="connsiteX5" fmla="*/ 1509648 w 2269914"/>
                    <a:gd name="connsiteY5" fmla="*/ 72008 h 1823206"/>
                    <a:gd name="connsiteX6" fmla="*/ 1437640 w 2269914"/>
                    <a:gd name="connsiteY6" fmla="*/ 432048 h 1823206"/>
                    <a:gd name="connsiteX7" fmla="*/ 1762512 w 2269914"/>
                    <a:gd name="connsiteY7" fmla="*/ 551607 h 1823206"/>
                    <a:gd name="connsiteX8" fmla="*/ 2095999 w 2269914"/>
                    <a:gd name="connsiteY8" fmla="*/ 444031 h 1823206"/>
                    <a:gd name="connsiteX9" fmla="*/ 1934634 w 2269914"/>
                    <a:gd name="connsiteY9" fmla="*/ 583880 h 1823206"/>
                    <a:gd name="connsiteX10" fmla="*/ 1988422 w 2269914"/>
                    <a:gd name="connsiteY10" fmla="*/ 885094 h 1823206"/>
                    <a:gd name="connsiteX11" fmla="*/ 2257364 w 2269914"/>
                    <a:gd name="connsiteY11" fmla="*/ 1089490 h 1823206"/>
                    <a:gd name="connsiteX12" fmla="*/ 1913119 w 2269914"/>
                    <a:gd name="connsiteY12" fmla="*/ 992671 h 1823206"/>
                    <a:gd name="connsiteX13" fmla="*/ 1622662 w 2269914"/>
                    <a:gd name="connsiteY13" fmla="*/ 1326158 h 1823206"/>
                    <a:gd name="connsiteX14" fmla="*/ 1627701 w 2269914"/>
                    <a:gd name="connsiteY14" fmla="*/ 1807070 h 1823206"/>
                    <a:gd name="connsiteX15" fmla="*/ 1429025 w 2269914"/>
                    <a:gd name="connsiteY15" fmla="*/ 1229339 h 1823206"/>
                    <a:gd name="connsiteX16" fmla="*/ 1106295 w 2269914"/>
                    <a:gd name="connsiteY16" fmla="*/ 1336916 h 1823206"/>
                    <a:gd name="connsiteX17" fmla="*/ 1052507 w 2269914"/>
                    <a:gd name="connsiteY17" fmla="*/ 1788737 h 1823206"/>
                    <a:gd name="connsiteX18" fmla="*/ 966446 w 2269914"/>
                    <a:gd name="connsiteY18" fmla="*/ 1379946 h 1823206"/>
                    <a:gd name="connsiteX19" fmla="*/ 619588 w 2269914"/>
                    <a:gd name="connsiteY19" fmla="*/ 1014981 h 1823206"/>
                    <a:gd name="connsiteX20" fmla="*/ 69489 w 2269914"/>
                    <a:gd name="connsiteY20" fmla="*/ 288032 h 1823206"/>
                    <a:gd name="connsiteX21" fmla="*/ 429528 w 2269914"/>
                    <a:gd name="connsiteY21" fmla="*/ 360040 h 1823206"/>
                    <a:gd name="connsiteX0" fmla="*/ 429528 w 2269914"/>
                    <a:gd name="connsiteY0" fmla="*/ 360040 h 1823206"/>
                    <a:gd name="connsiteX1" fmla="*/ 717560 w 2269914"/>
                    <a:gd name="connsiteY1" fmla="*/ 216024 h 1823206"/>
                    <a:gd name="connsiteX2" fmla="*/ 645552 w 2269914"/>
                    <a:gd name="connsiteY2" fmla="*/ 0 h 1823206"/>
                    <a:gd name="connsiteX3" fmla="*/ 933584 w 2269914"/>
                    <a:gd name="connsiteY3" fmla="*/ 216024 h 1823206"/>
                    <a:gd name="connsiteX4" fmla="*/ 1221616 w 2269914"/>
                    <a:gd name="connsiteY4" fmla="*/ 216024 h 1823206"/>
                    <a:gd name="connsiteX5" fmla="*/ 1509648 w 2269914"/>
                    <a:gd name="connsiteY5" fmla="*/ 72008 h 1823206"/>
                    <a:gd name="connsiteX6" fmla="*/ 1437640 w 2269914"/>
                    <a:gd name="connsiteY6" fmla="*/ 432048 h 1823206"/>
                    <a:gd name="connsiteX7" fmla="*/ 1581656 w 2269914"/>
                    <a:gd name="connsiteY7" fmla="*/ 648072 h 1823206"/>
                    <a:gd name="connsiteX8" fmla="*/ 2095999 w 2269914"/>
                    <a:gd name="connsiteY8" fmla="*/ 444031 h 1823206"/>
                    <a:gd name="connsiteX9" fmla="*/ 1934634 w 2269914"/>
                    <a:gd name="connsiteY9" fmla="*/ 583880 h 1823206"/>
                    <a:gd name="connsiteX10" fmla="*/ 1988422 w 2269914"/>
                    <a:gd name="connsiteY10" fmla="*/ 885094 h 1823206"/>
                    <a:gd name="connsiteX11" fmla="*/ 2257364 w 2269914"/>
                    <a:gd name="connsiteY11" fmla="*/ 1089490 h 1823206"/>
                    <a:gd name="connsiteX12" fmla="*/ 1913119 w 2269914"/>
                    <a:gd name="connsiteY12" fmla="*/ 992671 h 1823206"/>
                    <a:gd name="connsiteX13" fmla="*/ 1622662 w 2269914"/>
                    <a:gd name="connsiteY13" fmla="*/ 1326158 h 1823206"/>
                    <a:gd name="connsiteX14" fmla="*/ 1627701 w 2269914"/>
                    <a:gd name="connsiteY14" fmla="*/ 1807070 h 1823206"/>
                    <a:gd name="connsiteX15" fmla="*/ 1429025 w 2269914"/>
                    <a:gd name="connsiteY15" fmla="*/ 1229339 h 1823206"/>
                    <a:gd name="connsiteX16" fmla="*/ 1106295 w 2269914"/>
                    <a:gd name="connsiteY16" fmla="*/ 1336916 h 1823206"/>
                    <a:gd name="connsiteX17" fmla="*/ 1052507 w 2269914"/>
                    <a:gd name="connsiteY17" fmla="*/ 1788737 h 1823206"/>
                    <a:gd name="connsiteX18" fmla="*/ 966446 w 2269914"/>
                    <a:gd name="connsiteY18" fmla="*/ 1379946 h 1823206"/>
                    <a:gd name="connsiteX19" fmla="*/ 619588 w 2269914"/>
                    <a:gd name="connsiteY19" fmla="*/ 1014981 h 1823206"/>
                    <a:gd name="connsiteX20" fmla="*/ 69489 w 2269914"/>
                    <a:gd name="connsiteY20" fmla="*/ 288032 h 1823206"/>
                    <a:gd name="connsiteX21" fmla="*/ 429528 w 2269914"/>
                    <a:gd name="connsiteY21" fmla="*/ 360040 h 1823206"/>
                    <a:gd name="connsiteX0" fmla="*/ 429528 w 2269914"/>
                    <a:gd name="connsiteY0" fmla="*/ 360040 h 1831536"/>
                    <a:gd name="connsiteX1" fmla="*/ 717560 w 2269914"/>
                    <a:gd name="connsiteY1" fmla="*/ 216024 h 1831536"/>
                    <a:gd name="connsiteX2" fmla="*/ 645552 w 2269914"/>
                    <a:gd name="connsiteY2" fmla="*/ 0 h 1831536"/>
                    <a:gd name="connsiteX3" fmla="*/ 933584 w 2269914"/>
                    <a:gd name="connsiteY3" fmla="*/ 216024 h 1831536"/>
                    <a:gd name="connsiteX4" fmla="*/ 1221616 w 2269914"/>
                    <a:gd name="connsiteY4" fmla="*/ 216024 h 1831536"/>
                    <a:gd name="connsiteX5" fmla="*/ 1509648 w 2269914"/>
                    <a:gd name="connsiteY5" fmla="*/ 72008 h 1831536"/>
                    <a:gd name="connsiteX6" fmla="*/ 1437640 w 2269914"/>
                    <a:gd name="connsiteY6" fmla="*/ 432048 h 1831536"/>
                    <a:gd name="connsiteX7" fmla="*/ 1581656 w 2269914"/>
                    <a:gd name="connsiteY7" fmla="*/ 648072 h 1831536"/>
                    <a:gd name="connsiteX8" fmla="*/ 2095999 w 2269914"/>
                    <a:gd name="connsiteY8" fmla="*/ 444031 h 1831536"/>
                    <a:gd name="connsiteX9" fmla="*/ 1934634 w 2269914"/>
                    <a:gd name="connsiteY9" fmla="*/ 583880 h 1831536"/>
                    <a:gd name="connsiteX10" fmla="*/ 1988422 w 2269914"/>
                    <a:gd name="connsiteY10" fmla="*/ 885094 h 1831536"/>
                    <a:gd name="connsiteX11" fmla="*/ 2257364 w 2269914"/>
                    <a:gd name="connsiteY11" fmla="*/ 1089490 h 1831536"/>
                    <a:gd name="connsiteX12" fmla="*/ 1913119 w 2269914"/>
                    <a:gd name="connsiteY12" fmla="*/ 992671 h 1831536"/>
                    <a:gd name="connsiteX13" fmla="*/ 1622662 w 2269914"/>
                    <a:gd name="connsiteY13" fmla="*/ 1326158 h 1831536"/>
                    <a:gd name="connsiteX14" fmla="*/ 1627701 w 2269914"/>
                    <a:gd name="connsiteY14" fmla="*/ 1807070 h 1831536"/>
                    <a:gd name="connsiteX15" fmla="*/ 1429025 w 2269914"/>
                    <a:gd name="connsiteY15" fmla="*/ 1229339 h 1831536"/>
                    <a:gd name="connsiteX16" fmla="*/ 1106295 w 2269914"/>
                    <a:gd name="connsiteY16" fmla="*/ 1336916 h 1831536"/>
                    <a:gd name="connsiteX17" fmla="*/ 1052507 w 2269914"/>
                    <a:gd name="connsiteY17" fmla="*/ 1788737 h 1831536"/>
                    <a:gd name="connsiteX18" fmla="*/ 717560 w 2269914"/>
                    <a:gd name="connsiteY18" fmla="*/ 1080120 h 1831536"/>
                    <a:gd name="connsiteX19" fmla="*/ 619588 w 2269914"/>
                    <a:gd name="connsiteY19" fmla="*/ 1014981 h 1831536"/>
                    <a:gd name="connsiteX20" fmla="*/ 69489 w 2269914"/>
                    <a:gd name="connsiteY20" fmla="*/ 288032 h 1831536"/>
                    <a:gd name="connsiteX21" fmla="*/ 429528 w 2269914"/>
                    <a:gd name="connsiteY21" fmla="*/ 360040 h 1831536"/>
                    <a:gd name="connsiteX0" fmla="*/ 429528 w 2269914"/>
                    <a:gd name="connsiteY0" fmla="*/ 360040 h 1831536"/>
                    <a:gd name="connsiteX1" fmla="*/ 717560 w 2269914"/>
                    <a:gd name="connsiteY1" fmla="*/ 216024 h 1831536"/>
                    <a:gd name="connsiteX2" fmla="*/ 645552 w 2269914"/>
                    <a:gd name="connsiteY2" fmla="*/ 0 h 1831536"/>
                    <a:gd name="connsiteX3" fmla="*/ 933584 w 2269914"/>
                    <a:gd name="connsiteY3" fmla="*/ 216024 h 1831536"/>
                    <a:gd name="connsiteX4" fmla="*/ 1221616 w 2269914"/>
                    <a:gd name="connsiteY4" fmla="*/ 216024 h 1831536"/>
                    <a:gd name="connsiteX5" fmla="*/ 1509648 w 2269914"/>
                    <a:gd name="connsiteY5" fmla="*/ 72008 h 1831536"/>
                    <a:gd name="connsiteX6" fmla="*/ 1437640 w 2269914"/>
                    <a:gd name="connsiteY6" fmla="*/ 432048 h 1831536"/>
                    <a:gd name="connsiteX7" fmla="*/ 1581656 w 2269914"/>
                    <a:gd name="connsiteY7" fmla="*/ 648072 h 1831536"/>
                    <a:gd name="connsiteX8" fmla="*/ 2095999 w 2269914"/>
                    <a:gd name="connsiteY8" fmla="*/ 444031 h 1831536"/>
                    <a:gd name="connsiteX9" fmla="*/ 1934634 w 2269914"/>
                    <a:gd name="connsiteY9" fmla="*/ 583880 h 1831536"/>
                    <a:gd name="connsiteX10" fmla="*/ 1988422 w 2269914"/>
                    <a:gd name="connsiteY10" fmla="*/ 885094 h 1831536"/>
                    <a:gd name="connsiteX11" fmla="*/ 2257364 w 2269914"/>
                    <a:gd name="connsiteY11" fmla="*/ 1089490 h 1831536"/>
                    <a:gd name="connsiteX12" fmla="*/ 1913119 w 2269914"/>
                    <a:gd name="connsiteY12" fmla="*/ 992671 h 1831536"/>
                    <a:gd name="connsiteX13" fmla="*/ 1622662 w 2269914"/>
                    <a:gd name="connsiteY13" fmla="*/ 1326158 h 1831536"/>
                    <a:gd name="connsiteX14" fmla="*/ 1627701 w 2269914"/>
                    <a:gd name="connsiteY14" fmla="*/ 1807070 h 1831536"/>
                    <a:gd name="connsiteX15" fmla="*/ 1429025 w 2269914"/>
                    <a:gd name="connsiteY15" fmla="*/ 1229339 h 1831536"/>
                    <a:gd name="connsiteX16" fmla="*/ 1106295 w 2269914"/>
                    <a:gd name="connsiteY16" fmla="*/ 1336916 h 1831536"/>
                    <a:gd name="connsiteX17" fmla="*/ 1052507 w 2269914"/>
                    <a:gd name="connsiteY17" fmla="*/ 1788737 h 1831536"/>
                    <a:gd name="connsiteX18" fmla="*/ 717560 w 2269914"/>
                    <a:gd name="connsiteY18" fmla="*/ 1080120 h 1831536"/>
                    <a:gd name="connsiteX19" fmla="*/ 429528 w 2269914"/>
                    <a:gd name="connsiteY19" fmla="*/ 576064 h 1831536"/>
                    <a:gd name="connsiteX20" fmla="*/ 69489 w 2269914"/>
                    <a:gd name="connsiteY20" fmla="*/ 288032 h 1831536"/>
                    <a:gd name="connsiteX21" fmla="*/ 429528 w 2269914"/>
                    <a:gd name="connsiteY21" fmla="*/ 360040 h 1831536"/>
                    <a:gd name="connsiteX0" fmla="*/ 429528 w 2269914"/>
                    <a:gd name="connsiteY0" fmla="*/ 360040 h 1823206"/>
                    <a:gd name="connsiteX1" fmla="*/ 717560 w 2269914"/>
                    <a:gd name="connsiteY1" fmla="*/ 216024 h 1823206"/>
                    <a:gd name="connsiteX2" fmla="*/ 645552 w 2269914"/>
                    <a:gd name="connsiteY2" fmla="*/ 0 h 1823206"/>
                    <a:gd name="connsiteX3" fmla="*/ 933584 w 2269914"/>
                    <a:gd name="connsiteY3" fmla="*/ 216024 h 1823206"/>
                    <a:gd name="connsiteX4" fmla="*/ 1221616 w 2269914"/>
                    <a:gd name="connsiteY4" fmla="*/ 216024 h 1823206"/>
                    <a:gd name="connsiteX5" fmla="*/ 1509648 w 2269914"/>
                    <a:gd name="connsiteY5" fmla="*/ 72008 h 1823206"/>
                    <a:gd name="connsiteX6" fmla="*/ 1437640 w 2269914"/>
                    <a:gd name="connsiteY6" fmla="*/ 432048 h 1823206"/>
                    <a:gd name="connsiteX7" fmla="*/ 1581656 w 2269914"/>
                    <a:gd name="connsiteY7" fmla="*/ 648072 h 1823206"/>
                    <a:gd name="connsiteX8" fmla="*/ 2095999 w 2269914"/>
                    <a:gd name="connsiteY8" fmla="*/ 444031 h 1823206"/>
                    <a:gd name="connsiteX9" fmla="*/ 1934634 w 2269914"/>
                    <a:gd name="connsiteY9" fmla="*/ 583880 h 1823206"/>
                    <a:gd name="connsiteX10" fmla="*/ 1988422 w 2269914"/>
                    <a:gd name="connsiteY10" fmla="*/ 885094 h 1823206"/>
                    <a:gd name="connsiteX11" fmla="*/ 2257364 w 2269914"/>
                    <a:gd name="connsiteY11" fmla="*/ 1089490 h 1823206"/>
                    <a:gd name="connsiteX12" fmla="*/ 1913119 w 2269914"/>
                    <a:gd name="connsiteY12" fmla="*/ 992671 h 1823206"/>
                    <a:gd name="connsiteX13" fmla="*/ 1622662 w 2269914"/>
                    <a:gd name="connsiteY13" fmla="*/ 1326158 h 1823206"/>
                    <a:gd name="connsiteX14" fmla="*/ 1627701 w 2269914"/>
                    <a:gd name="connsiteY14" fmla="*/ 1807070 h 1823206"/>
                    <a:gd name="connsiteX15" fmla="*/ 1429025 w 2269914"/>
                    <a:gd name="connsiteY15" fmla="*/ 1229339 h 1823206"/>
                    <a:gd name="connsiteX16" fmla="*/ 1106295 w 2269914"/>
                    <a:gd name="connsiteY16" fmla="*/ 1336916 h 1823206"/>
                    <a:gd name="connsiteX17" fmla="*/ 573544 w 2269914"/>
                    <a:gd name="connsiteY17" fmla="*/ 1512168 h 1823206"/>
                    <a:gd name="connsiteX18" fmla="*/ 717560 w 2269914"/>
                    <a:gd name="connsiteY18" fmla="*/ 1080120 h 1823206"/>
                    <a:gd name="connsiteX19" fmla="*/ 429528 w 2269914"/>
                    <a:gd name="connsiteY19" fmla="*/ 576064 h 1823206"/>
                    <a:gd name="connsiteX20" fmla="*/ 69489 w 2269914"/>
                    <a:gd name="connsiteY20" fmla="*/ 288032 h 1823206"/>
                    <a:gd name="connsiteX21" fmla="*/ 429528 w 2269914"/>
                    <a:gd name="connsiteY21" fmla="*/ 360040 h 1823206"/>
                    <a:gd name="connsiteX0" fmla="*/ 429528 w 2269914"/>
                    <a:gd name="connsiteY0" fmla="*/ 360040 h 1823206"/>
                    <a:gd name="connsiteX1" fmla="*/ 717560 w 2269914"/>
                    <a:gd name="connsiteY1" fmla="*/ 216024 h 1823206"/>
                    <a:gd name="connsiteX2" fmla="*/ 645552 w 2269914"/>
                    <a:gd name="connsiteY2" fmla="*/ 0 h 1823206"/>
                    <a:gd name="connsiteX3" fmla="*/ 933584 w 2269914"/>
                    <a:gd name="connsiteY3" fmla="*/ 216024 h 1823206"/>
                    <a:gd name="connsiteX4" fmla="*/ 1221616 w 2269914"/>
                    <a:gd name="connsiteY4" fmla="*/ 216024 h 1823206"/>
                    <a:gd name="connsiteX5" fmla="*/ 1509648 w 2269914"/>
                    <a:gd name="connsiteY5" fmla="*/ 72008 h 1823206"/>
                    <a:gd name="connsiteX6" fmla="*/ 1437640 w 2269914"/>
                    <a:gd name="connsiteY6" fmla="*/ 432048 h 1823206"/>
                    <a:gd name="connsiteX7" fmla="*/ 1581656 w 2269914"/>
                    <a:gd name="connsiteY7" fmla="*/ 648072 h 1823206"/>
                    <a:gd name="connsiteX8" fmla="*/ 2095999 w 2269914"/>
                    <a:gd name="connsiteY8" fmla="*/ 444031 h 1823206"/>
                    <a:gd name="connsiteX9" fmla="*/ 1934634 w 2269914"/>
                    <a:gd name="connsiteY9" fmla="*/ 583880 h 1823206"/>
                    <a:gd name="connsiteX10" fmla="*/ 1988422 w 2269914"/>
                    <a:gd name="connsiteY10" fmla="*/ 885094 h 1823206"/>
                    <a:gd name="connsiteX11" fmla="*/ 2257364 w 2269914"/>
                    <a:gd name="connsiteY11" fmla="*/ 1089490 h 1823206"/>
                    <a:gd name="connsiteX12" fmla="*/ 1913119 w 2269914"/>
                    <a:gd name="connsiteY12" fmla="*/ 992671 h 1823206"/>
                    <a:gd name="connsiteX13" fmla="*/ 1622662 w 2269914"/>
                    <a:gd name="connsiteY13" fmla="*/ 1326158 h 1823206"/>
                    <a:gd name="connsiteX14" fmla="*/ 1627701 w 2269914"/>
                    <a:gd name="connsiteY14" fmla="*/ 1807070 h 1823206"/>
                    <a:gd name="connsiteX15" fmla="*/ 1429025 w 2269914"/>
                    <a:gd name="connsiteY15" fmla="*/ 1229339 h 1823206"/>
                    <a:gd name="connsiteX16" fmla="*/ 861576 w 2269914"/>
                    <a:gd name="connsiteY16" fmla="*/ 1152128 h 1823206"/>
                    <a:gd name="connsiteX17" fmla="*/ 573544 w 2269914"/>
                    <a:gd name="connsiteY17" fmla="*/ 1512168 h 1823206"/>
                    <a:gd name="connsiteX18" fmla="*/ 717560 w 2269914"/>
                    <a:gd name="connsiteY18" fmla="*/ 1080120 h 1823206"/>
                    <a:gd name="connsiteX19" fmla="*/ 429528 w 2269914"/>
                    <a:gd name="connsiteY19" fmla="*/ 576064 h 1823206"/>
                    <a:gd name="connsiteX20" fmla="*/ 69489 w 2269914"/>
                    <a:gd name="connsiteY20" fmla="*/ 288032 h 1823206"/>
                    <a:gd name="connsiteX21" fmla="*/ 429528 w 2269914"/>
                    <a:gd name="connsiteY21" fmla="*/ 360040 h 1823206"/>
                    <a:gd name="connsiteX0" fmla="*/ 429528 w 2269914"/>
                    <a:gd name="connsiteY0" fmla="*/ 360040 h 1823206"/>
                    <a:gd name="connsiteX1" fmla="*/ 717560 w 2269914"/>
                    <a:gd name="connsiteY1" fmla="*/ 216024 h 1823206"/>
                    <a:gd name="connsiteX2" fmla="*/ 645552 w 2269914"/>
                    <a:gd name="connsiteY2" fmla="*/ 0 h 1823206"/>
                    <a:gd name="connsiteX3" fmla="*/ 933584 w 2269914"/>
                    <a:gd name="connsiteY3" fmla="*/ 216024 h 1823206"/>
                    <a:gd name="connsiteX4" fmla="*/ 1221616 w 2269914"/>
                    <a:gd name="connsiteY4" fmla="*/ 216024 h 1823206"/>
                    <a:gd name="connsiteX5" fmla="*/ 1509648 w 2269914"/>
                    <a:gd name="connsiteY5" fmla="*/ 72008 h 1823206"/>
                    <a:gd name="connsiteX6" fmla="*/ 1437640 w 2269914"/>
                    <a:gd name="connsiteY6" fmla="*/ 432048 h 1823206"/>
                    <a:gd name="connsiteX7" fmla="*/ 1581656 w 2269914"/>
                    <a:gd name="connsiteY7" fmla="*/ 648072 h 1823206"/>
                    <a:gd name="connsiteX8" fmla="*/ 2095999 w 2269914"/>
                    <a:gd name="connsiteY8" fmla="*/ 444031 h 1823206"/>
                    <a:gd name="connsiteX9" fmla="*/ 1934634 w 2269914"/>
                    <a:gd name="connsiteY9" fmla="*/ 583880 h 1823206"/>
                    <a:gd name="connsiteX10" fmla="*/ 1988422 w 2269914"/>
                    <a:gd name="connsiteY10" fmla="*/ 885094 h 1823206"/>
                    <a:gd name="connsiteX11" fmla="*/ 2257364 w 2269914"/>
                    <a:gd name="connsiteY11" fmla="*/ 1089490 h 1823206"/>
                    <a:gd name="connsiteX12" fmla="*/ 1913119 w 2269914"/>
                    <a:gd name="connsiteY12" fmla="*/ 992671 h 1823206"/>
                    <a:gd name="connsiteX13" fmla="*/ 1622662 w 2269914"/>
                    <a:gd name="connsiteY13" fmla="*/ 1326158 h 1823206"/>
                    <a:gd name="connsiteX14" fmla="*/ 1627701 w 2269914"/>
                    <a:gd name="connsiteY14" fmla="*/ 1807070 h 1823206"/>
                    <a:gd name="connsiteX15" fmla="*/ 1429025 w 2269914"/>
                    <a:gd name="connsiteY15" fmla="*/ 1229339 h 1823206"/>
                    <a:gd name="connsiteX16" fmla="*/ 861576 w 2269914"/>
                    <a:gd name="connsiteY16" fmla="*/ 1152128 h 1823206"/>
                    <a:gd name="connsiteX17" fmla="*/ 573544 w 2269914"/>
                    <a:gd name="connsiteY17" fmla="*/ 1512168 h 1823206"/>
                    <a:gd name="connsiteX18" fmla="*/ 645552 w 2269914"/>
                    <a:gd name="connsiteY18" fmla="*/ 1008112 h 1823206"/>
                    <a:gd name="connsiteX19" fmla="*/ 429528 w 2269914"/>
                    <a:gd name="connsiteY19" fmla="*/ 576064 h 1823206"/>
                    <a:gd name="connsiteX20" fmla="*/ 69489 w 2269914"/>
                    <a:gd name="connsiteY20" fmla="*/ 288032 h 1823206"/>
                    <a:gd name="connsiteX21" fmla="*/ 429528 w 2269914"/>
                    <a:gd name="connsiteY21" fmla="*/ 360040 h 1823206"/>
                    <a:gd name="connsiteX0" fmla="*/ 429528 w 2269914"/>
                    <a:gd name="connsiteY0" fmla="*/ 360040 h 1823206"/>
                    <a:gd name="connsiteX1" fmla="*/ 717560 w 2269914"/>
                    <a:gd name="connsiteY1" fmla="*/ 216024 h 1823206"/>
                    <a:gd name="connsiteX2" fmla="*/ 645552 w 2269914"/>
                    <a:gd name="connsiteY2" fmla="*/ 0 h 1823206"/>
                    <a:gd name="connsiteX3" fmla="*/ 933584 w 2269914"/>
                    <a:gd name="connsiteY3" fmla="*/ 216024 h 1823206"/>
                    <a:gd name="connsiteX4" fmla="*/ 1221616 w 2269914"/>
                    <a:gd name="connsiteY4" fmla="*/ 216024 h 1823206"/>
                    <a:gd name="connsiteX5" fmla="*/ 1509648 w 2269914"/>
                    <a:gd name="connsiteY5" fmla="*/ 72008 h 1823206"/>
                    <a:gd name="connsiteX6" fmla="*/ 1437640 w 2269914"/>
                    <a:gd name="connsiteY6" fmla="*/ 432048 h 1823206"/>
                    <a:gd name="connsiteX7" fmla="*/ 1581656 w 2269914"/>
                    <a:gd name="connsiteY7" fmla="*/ 648072 h 1823206"/>
                    <a:gd name="connsiteX8" fmla="*/ 2095999 w 2269914"/>
                    <a:gd name="connsiteY8" fmla="*/ 444031 h 1823206"/>
                    <a:gd name="connsiteX9" fmla="*/ 1934634 w 2269914"/>
                    <a:gd name="connsiteY9" fmla="*/ 583880 h 1823206"/>
                    <a:gd name="connsiteX10" fmla="*/ 1988422 w 2269914"/>
                    <a:gd name="connsiteY10" fmla="*/ 885094 h 1823206"/>
                    <a:gd name="connsiteX11" fmla="*/ 2257364 w 2269914"/>
                    <a:gd name="connsiteY11" fmla="*/ 1089490 h 1823206"/>
                    <a:gd name="connsiteX12" fmla="*/ 1913119 w 2269914"/>
                    <a:gd name="connsiteY12" fmla="*/ 992671 h 1823206"/>
                    <a:gd name="connsiteX13" fmla="*/ 1622662 w 2269914"/>
                    <a:gd name="connsiteY13" fmla="*/ 1326158 h 1823206"/>
                    <a:gd name="connsiteX14" fmla="*/ 1627701 w 2269914"/>
                    <a:gd name="connsiteY14" fmla="*/ 1807070 h 1823206"/>
                    <a:gd name="connsiteX15" fmla="*/ 1429025 w 2269914"/>
                    <a:gd name="connsiteY15" fmla="*/ 1229339 h 1823206"/>
                    <a:gd name="connsiteX16" fmla="*/ 861576 w 2269914"/>
                    <a:gd name="connsiteY16" fmla="*/ 1224136 h 1823206"/>
                    <a:gd name="connsiteX17" fmla="*/ 573544 w 2269914"/>
                    <a:gd name="connsiteY17" fmla="*/ 1512168 h 1823206"/>
                    <a:gd name="connsiteX18" fmla="*/ 645552 w 2269914"/>
                    <a:gd name="connsiteY18" fmla="*/ 1008112 h 1823206"/>
                    <a:gd name="connsiteX19" fmla="*/ 429528 w 2269914"/>
                    <a:gd name="connsiteY19" fmla="*/ 576064 h 1823206"/>
                    <a:gd name="connsiteX20" fmla="*/ 69489 w 2269914"/>
                    <a:gd name="connsiteY20" fmla="*/ 288032 h 1823206"/>
                    <a:gd name="connsiteX21" fmla="*/ 429528 w 2269914"/>
                    <a:gd name="connsiteY21" fmla="*/ 360040 h 1823206"/>
                    <a:gd name="connsiteX0" fmla="*/ 429528 w 2269914"/>
                    <a:gd name="connsiteY0" fmla="*/ 360040 h 1823206"/>
                    <a:gd name="connsiteX1" fmla="*/ 717560 w 2269914"/>
                    <a:gd name="connsiteY1" fmla="*/ 216024 h 1823206"/>
                    <a:gd name="connsiteX2" fmla="*/ 645552 w 2269914"/>
                    <a:gd name="connsiteY2" fmla="*/ 0 h 1823206"/>
                    <a:gd name="connsiteX3" fmla="*/ 933584 w 2269914"/>
                    <a:gd name="connsiteY3" fmla="*/ 216024 h 1823206"/>
                    <a:gd name="connsiteX4" fmla="*/ 1221616 w 2269914"/>
                    <a:gd name="connsiteY4" fmla="*/ 216024 h 1823206"/>
                    <a:gd name="connsiteX5" fmla="*/ 1509648 w 2269914"/>
                    <a:gd name="connsiteY5" fmla="*/ 72008 h 1823206"/>
                    <a:gd name="connsiteX6" fmla="*/ 1437640 w 2269914"/>
                    <a:gd name="connsiteY6" fmla="*/ 432048 h 1823206"/>
                    <a:gd name="connsiteX7" fmla="*/ 1581656 w 2269914"/>
                    <a:gd name="connsiteY7" fmla="*/ 648072 h 1823206"/>
                    <a:gd name="connsiteX8" fmla="*/ 2095999 w 2269914"/>
                    <a:gd name="connsiteY8" fmla="*/ 444031 h 1823206"/>
                    <a:gd name="connsiteX9" fmla="*/ 1934634 w 2269914"/>
                    <a:gd name="connsiteY9" fmla="*/ 583880 h 1823206"/>
                    <a:gd name="connsiteX10" fmla="*/ 1988422 w 2269914"/>
                    <a:gd name="connsiteY10" fmla="*/ 885094 h 1823206"/>
                    <a:gd name="connsiteX11" fmla="*/ 2257364 w 2269914"/>
                    <a:gd name="connsiteY11" fmla="*/ 1089490 h 1823206"/>
                    <a:gd name="connsiteX12" fmla="*/ 1913119 w 2269914"/>
                    <a:gd name="connsiteY12" fmla="*/ 992671 h 1823206"/>
                    <a:gd name="connsiteX13" fmla="*/ 1622662 w 2269914"/>
                    <a:gd name="connsiteY13" fmla="*/ 1326158 h 1823206"/>
                    <a:gd name="connsiteX14" fmla="*/ 1627701 w 2269914"/>
                    <a:gd name="connsiteY14" fmla="*/ 1807070 h 1823206"/>
                    <a:gd name="connsiteX15" fmla="*/ 1429025 w 2269914"/>
                    <a:gd name="connsiteY15" fmla="*/ 1229339 h 1823206"/>
                    <a:gd name="connsiteX16" fmla="*/ 861576 w 2269914"/>
                    <a:gd name="connsiteY16" fmla="*/ 1224136 h 1823206"/>
                    <a:gd name="connsiteX17" fmla="*/ 573544 w 2269914"/>
                    <a:gd name="connsiteY17" fmla="*/ 1368152 h 1823206"/>
                    <a:gd name="connsiteX18" fmla="*/ 645552 w 2269914"/>
                    <a:gd name="connsiteY18" fmla="*/ 1008112 h 1823206"/>
                    <a:gd name="connsiteX19" fmla="*/ 429528 w 2269914"/>
                    <a:gd name="connsiteY19" fmla="*/ 576064 h 1823206"/>
                    <a:gd name="connsiteX20" fmla="*/ 69489 w 2269914"/>
                    <a:gd name="connsiteY20" fmla="*/ 288032 h 1823206"/>
                    <a:gd name="connsiteX21" fmla="*/ 429528 w 2269914"/>
                    <a:gd name="connsiteY21" fmla="*/ 360040 h 1823206"/>
                    <a:gd name="connsiteX0" fmla="*/ 429528 w 2269914"/>
                    <a:gd name="connsiteY0" fmla="*/ 360040 h 1814069"/>
                    <a:gd name="connsiteX1" fmla="*/ 717560 w 2269914"/>
                    <a:gd name="connsiteY1" fmla="*/ 216024 h 1814069"/>
                    <a:gd name="connsiteX2" fmla="*/ 645552 w 2269914"/>
                    <a:gd name="connsiteY2" fmla="*/ 0 h 1814069"/>
                    <a:gd name="connsiteX3" fmla="*/ 933584 w 2269914"/>
                    <a:gd name="connsiteY3" fmla="*/ 216024 h 1814069"/>
                    <a:gd name="connsiteX4" fmla="*/ 1221616 w 2269914"/>
                    <a:gd name="connsiteY4" fmla="*/ 216024 h 1814069"/>
                    <a:gd name="connsiteX5" fmla="*/ 1509648 w 2269914"/>
                    <a:gd name="connsiteY5" fmla="*/ 72008 h 1814069"/>
                    <a:gd name="connsiteX6" fmla="*/ 1437640 w 2269914"/>
                    <a:gd name="connsiteY6" fmla="*/ 432048 h 1814069"/>
                    <a:gd name="connsiteX7" fmla="*/ 1581656 w 2269914"/>
                    <a:gd name="connsiteY7" fmla="*/ 648072 h 1814069"/>
                    <a:gd name="connsiteX8" fmla="*/ 2095999 w 2269914"/>
                    <a:gd name="connsiteY8" fmla="*/ 444031 h 1814069"/>
                    <a:gd name="connsiteX9" fmla="*/ 1934634 w 2269914"/>
                    <a:gd name="connsiteY9" fmla="*/ 583880 h 1814069"/>
                    <a:gd name="connsiteX10" fmla="*/ 1988422 w 2269914"/>
                    <a:gd name="connsiteY10" fmla="*/ 885094 h 1814069"/>
                    <a:gd name="connsiteX11" fmla="*/ 2257364 w 2269914"/>
                    <a:gd name="connsiteY11" fmla="*/ 1089490 h 1814069"/>
                    <a:gd name="connsiteX12" fmla="*/ 1913119 w 2269914"/>
                    <a:gd name="connsiteY12" fmla="*/ 992671 h 1814069"/>
                    <a:gd name="connsiteX13" fmla="*/ 1622662 w 2269914"/>
                    <a:gd name="connsiteY13" fmla="*/ 1326158 h 1814069"/>
                    <a:gd name="connsiteX14" fmla="*/ 1627701 w 2269914"/>
                    <a:gd name="connsiteY14" fmla="*/ 1807070 h 1814069"/>
                    <a:gd name="connsiteX15" fmla="*/ 1005592 w 2269914"/>
                    <a:gd name="connsiteY15" fmla="*/ 1368152 h 1814069"/>
                    <a:gd name="connsiteX16" fmla="*/ 861576 w 2269914"/>
                    <a:gd name="connsiteY16" fmla="*/ 1224136 h 1814069"/>
                    <a:gd name="connsiteX17" fmla="*/ 573544 w 2269914"/>
                    <a:gd name="connsiteY17" fmla="*/ 1368152 h 1814069"/>
                    <a:gd name="connsiteX18" fmla="*/ 645552 w 2269914"/>
                    <a:gd name="connsiteY18" fmla="*/ 1008112 h 1814069"/>
                    <a:gd name="connsiteX19" fmla="*/ 429528 w 2269914"/>
                    <a:gd name="connsiteY19" fmla="*/ 576064 h 1814069"/>
                    <a:gd name="connsiteX20" fmla="*/ 69489 w 2269914"/>
                    <a:gd name="connsiteY20" fmla="*/ 288032 h 1814069"/>
                    <a:gd name="connsiteX21" fmla="*/ 429528 w 2269914"/>
                    <a:gd name="connsiteY21" fmla="*/ 360040 h 1814069"/>
                    <a:gd name="connsiteX0" fmla="*/ 429528 w 2269914"/>
                    <a:gd name="connsiteY0" fmla="*/ 360040 h 1591176"/>
                    <a:gd name="connsiteX1" fmla="*/ 717560 w 2269914"/>
                    <a:gd name="connsiteY1" fmla="*/ 216024 h 1591176"/>
                    <a:gd name="connsiteX2" fmla="*/ 645552 w 2269914"/>
                    <a:gd name="connsiteY2" fmla="*/ 0 h 1591176"/>
                    <a:gd name="connsiteX3" fmla="*/ 933584 w 2269914"/>
                    <a:gd name="connsiteY3" fmla="*/ 216024 h 1591176"/>
                    <a:gd name="connsiteX4" fmla="*/ 1221616 w 2269914"/>
                    <a:gd name="connsiteY4" fmla="*/ 216024 h 1591176"/>
                    <a:gd name="connsiteX5" fmla="*/ 1509648 w 2269914"/>
                    <a:gd name="connsiteY5" fmla="*/ 72008 h 1591176"/>
                    <a:gd name="connsiteX6" fmla="*/ 1437640 w 2269914"/>
                    <a:gd name="connsiteY6" fmla="*/ 432048 h 1591176"/>
                    <a:gd name="connsiteX7" fmla="*/ 1581656 w 2269914"/>
                    <a:gd name="connsiteY7" fmla="*/ 648072 h 1591176"/>
                    <a:gd name="connsiteX8" fmla="*/ 2095999 w 2269914"/>
                    <a:gd name="connsiteY8" fmla="*/ 444031 h 1591176"/>
                    <a:gd name="connsiteX9" fmla="*/ 1934634 w 2269914"/>
                    <a:gd name="connsiteY9" fmla="*/ 583880 h 1591176"/>
                    <a:gd name="connsiteX10" fmla="*/ 1988422 w 2269914"/>
                    <a:gd name="connsiteY10" fmla="*/ 885094 h 1591176"/>
                    <a:gd name="connsiteX11" fmla="*/ 2257364 w 2269914"/>
                    <a:gd name="connsiteY11" fmla="*/ 1089490 h 1591176"/>
                    <a:gd name="connsiteX12" fmla="*/ 1913119 w 2269914"/>
                    <a:gd name="connsiteY12" fmla="*/ 992671 h 1591176"/>
                    <a:gd name="connsiteX13" fmla="*/ 1622662 w 2269914"/>
                    <a:gd name="connsiteY13" fmla="*/ 1326158 h 1591176"/>
                    <a:gd name="connsiteX14" fmla="*/ 861576 w 2269914"/>
                    <a:gd name="connsiteY14" fmla="*/ 1584177 h 1591176"/>
                    <a:gd name="connsiteX15" fmla="*/ 1005592 w 2269914"/>
                    <a:gd name="connsiteY15" fmla="*/ 1368152 h 1591176"/>
                    <a:gd name="connsiteX16" fmla="*/ 861576 w 2269914"/>
                    <a:gd name="connsiteY16" fmla="*/ 1224136 h 1591176"/>
                    <a:gd name="connsiteX17" fmla="*/ 573544 w 2269914"/>
                    <a:gd name="connsiteY17" fmla="*/ 1368152 h 1591176"/>
                    <a:gd name="connsiteX18" fmla="*/ 645552 w 2269914"/>
                    <a:gd name="connsiteY18" fmla="*/ 1008112 h 1591176"/>
                    <a:gd name="connsiteX19" fmla="*/ 429528 w 2269914"/>
                    <a:gd name="connsiteY19" fmla="*/ 576064 h 1591176"/>
                    <a:gd name="connsiteX20" fmla="*/ 69489 w 2269914"/>
                    <a:gd name="connsiteY20" fmla="*/ 288032 h 1591176"/>
                    <a:gd name="connsiteX21" fmla="*/ 429528 w 2269914"/>
                    <a:gd name="connsiteY21" fmla="*/ 360040 h 1591176"/>
                    <a:gd name="connsiteX0" fmla="*/ 429528 w 2269914"/>
                    <a:gd name="connsiteY0" fmla="*/ 360040 h 1596178"/>
                    <a:gd name="connsiteX1" fmla="*/ 717560 w 2269914"/>
                    <a:gd name="connsiteY1" fmla="*/ 216024 h 1596178"/>
                    <a:gd name="connsiteX2" fmla="*/ 645552 w 2269914"/>
                    <a:gd name="connsiteY2" fmla="*/ 0 h 1596178"/>
                    <a:gd name="connsiteX3" fmla="*/ 933584 w 2269914"/>
                    <a:gd name="connsiteY3" fmla="*/ 216024 h 1596178"/>
                    <a:gd name="connsiteX4" fmla="*/ 1221616 w 2269914"/>
                    <a:gd name="connsiteY4" fmla="*/ 216024 h 1596178"/>
                    <a:gd name="connsiteX5" fmla="*/ 1509648 w 2269914"/>
                    <a:gd name="connsiteY5" fmla="*/ 72008 h 1596178"/>
                    <a:gd name="connsiteX6" fmla="*/ 1437640 w 2269914"/>
                    <a:gd name="connsiteY6" fmla="*/ 432048 h 1596178"/>
                    <a:gd name="connsiteX7" fmla="*/ 1581656 w 2269914"/>
                    <a:gd name="connsiteY7" fmla="*/ 648072 h 1596178"/>
                    <a:gd name="connsiteX8" fmla="*/ 2095999 w 2269914"/>
                    <a:gd name="connsiteY8" fmla="*/ 444031 h 1596178"/>
                    <a:gd name="connsiteX9" fmla="*/ 1934634 w 2269914"/>
                    <a:gd name="connsiteY9" fmla="*/ 583880 h 1596178"/>
                    <a:gd name="connsiteX10" fmla="*/ 1988422 w 2269914"/>
                    <a:gd name="connsiteY10" fmla="*/ 885094 h 1596178"/>
                    <a:gd name="connsiteX11" fmla="*/ 2257364 w 2269914"/>
                    <a:gd name="connsiteY11" fmla="*/ 1089490 h 1596178"/>
                    <a:gd name="connsiteX12" fmla="*/ 1913119 w 2269914"/>
                    <a:gd name="connsiteY12" fmla="*/ 992671 h 1596178"/>
                    <a:gd name="connsiteX13" fmla="*/ 1293624 w 2269914"/>
                    <a:gd name="connsiteY13" fmla="*/ 1440161 h 1596178"/>
                    <a:gd name="connsiteX14" fmla="*/ 861576 w 2269914"/>
                    <a:gd name="connsiteY14" fmla="*/ 1584177 h 1596178"/>
                    <a:gd name="connsiteX15" fmla="*/ 1005592 w 2269914"/>
                    <a:gd name="connsiteY15" fmla="*/ 1368152 h 1596178"/>
                    <a:gd name="connsiteX16" fmla="*/ 861576 w 2269914"/>
                    <a:gd name="connsiteY16" fmla="*/ 1224136 h 1596178"/>
                    <a:gd name="connsiteX17" fmla="*/ 573544 w 2269914"/>
                    <a:gd name="connsiteY17" fmla="*/ 1368152 h 1596178"/>
                    <a:gd name="connsiteX18" fmla="*/ 645552 w 2269914"/>
                    <a:gd name="connsiteY18" fmla="*/ 1008112 h 1596178"/>
                    <a:gd name="connsiteX19" fmla="*/ 429528 w 2269914"/>
                    <a:gd name="connsiteY19" fmla="*/ 576064 h 1596178"/>
                    <a:gd name="connsiteX20" fmla="*/ 69489 w 2269914"/>
                    <a:gd name="connsiteY20" fmla="*/ 288032 h 1596178"/>
                    <a:gd name="connsiteX21" fmla="*/ 429528 w 2269914"/>
                    <a:gd name="connsiteY21" fmla="*/ 360040 h 1596178"/>
                    <a:gd name="connsiteX0" fmla="*/ 429528 w 2361162"/>
                    <a:gd name="connsiteY0" fmla="*/ 360040 h 1858646"/>
                    <a:gd name="connsiteX1" fmla="*/ 717560 w 2361162"/>
                    <a:gd name="connsiteY1" fmla="*/ 216024 h 1858646"/>
                    <a:gd name="connsiteX2" fmla="*/ 645552 w 2361162"/>
                    <a:gd name="connsiteY2" fmla="*/ 0 h 1858646"/>
                    <a:gd name="connsiteX3" fmla="*/ 933584 w 2361162"/>
                    <a:gd name="connsiteY3" fmla="*/ 216024 h 1858646"/>
                    <a:gd name="connsiteX4" fmla="*/ 1221616 w 2361162"/>
                    <a:gd name="connsiteY4" fmla="*/ 216024 h 1858646"/>
                    <a:gd name="connsiteX5" fmla="*/ 1509648 w 2361162"/>
                    <a:gd name="connsiteY5" fmla="*/ 72008 h 1858646"/>
                    <a:gd name="connsiteX6" fmla="*/ 1437640 w 2361162"/>
                    <a:gd name="connsiteY6" fmla="*/ 432048 h 1858646"/>
                    <a:gd name="connsiteX7" fmla="*/ 1581656 w 2361162"/>
                    <a:gd name="connsiteY7" fmla="*/ 648072 h 1858646"/>
                    <a:gd name="connsiteX8" fmla="*/ 2095999 w 2361162"/>
                    <a:gd name="connsiteY8" fmla="*/ 444031 h 1858646"/>
                    <a:gd name="connsiteX9" fmla="*/ 1934634 w 2361162"/>
                    <a:gd name="connsiteY9" fmla="*/ 583880 h 1858646"/>
                    <a:gd name="connsiteX10" fmla="*/ 1988422 w 2361162"/>
                    <a:gd name="connsiteY10" fmla="*/ 885094 h 1858646"/>
                    <a:gd name="connsiteX11" fmla="*/ 2257364 w 2361162"/>
                    <a:gd name="connsiteY11" fmla="*/ 1089490 h 1858646"/>
                    <a:gd name="connsiteX12" fmla="*/ 1365632 w 2361162"/>
                    <a:gd name="connsiteY12" fmla="*/ 1800201 h 1858646"/>
                    <a:gd name="connsiteX13" fmla="*/ 1293624 w 2361162"/>
                    <a:gd name="connsiteY13" fmla="*/ 1440161 h 1858646"/>
                    <a:gd name="connsiteX14" fmla="*/ 861576 w 2361162"/>
                    <a:gd name="connsiteY14" fmla="*/ 1584177 h 1858646"/>
                    <a:gd name="connsiteX15" fmla="*/ 1005592 w 2361162"/>
                    <a:gd name="connsiteY15" fmla="*/ 1368152 h 1858646"/>
                    <a:gd name="connsiteX16" fmla="*/ 861576 w 2361162"/>
                    <a:gd name="connsiteY16" fmla="*/ 1224136 h 1858646"/>
                    <a:gd name="connsiteX17" fmla="*/ 573544 w 2361162"/>
                    <a:gd name="connsiteY17" fmla="*/ 1368152 h 1858646"/>
                    <a:gd name="connsiteX18" fmla="*/ 645552 w 2361162"/>
                    <a:gd name="connsiteY18" fmla="*/ 1008112 h 1858646"/>
                    <a:gd name="connsiteX19" fmla="*/ 429528 w 2361162"/>
                    <a:gd name="connsiteY19" fmla="*/ 576064 h 1858646"/>
                    <a:gd name="connsiteX20" fmla="*/ 69489 w 2361162"/>
                    <a:gd name="connsiteY20" fmla="*/ 288032 h 1858646"/>
                    <a:gd name="connsiteX21" fmla="*/ 429528 w 2361162"/>
                    <a:gd name="connsiteY21" fmla="*/ 360040 h 1858646"/>
                    <a:gd name="connsiteX0" fmla="*/ 429528 w 2154829"/>
                    <a:gd name="connsiteY0" fmla="*/ 360040 h 1836205"/>
                    <a:gd name="connsiteX1" fmla="*/ 717560 w 2154829"/>
                    <a:gd name="connsiteY1" fmla="*/ 216024 h 1836205"/>
                    <a:gd name="connsiteX2" fmla="*/ 645552 w 2154829"/>
                    <a:gd name="connsiteY2" fmla="*/ 0 h 1836205"/>
                    <a:gd name="connsiteX3" fmla="*/ 933584 w 2154829"/>
                    <a:gd name="connsiteY3" fmla="*/ 216024 h 1836205"/>
                    <a:gd name="connsiteX4" fmla="*/ 1221616 w 2154829"/>
                    <a:gd name="connsiteY4" fmla="*/ 216024 h 1836205"/>
                    <a:gd name="connsiteX5" fmla="*/ 1509648 w 2154829"/>
                    <a:gd name="connsiteY5" fmla="*/ 72008 h 1836205"/>
                    <a:gd name="connsiteX6" fmla="*/ 1437640 w 2154829"/>
                    <a:gd name="connsiteY6" fmla="*/ 432048 h 1836205"/>
                    <a:gd name="connsiteX7" fmla="*/ 1581656 w 2154829"/>
                    <a:gd name="connsiteY7" fmla="*/ 648072 h 1836205"/>
                    <a:gd name="connsiteX8" fmla="*/ 2095999 w 2154829"/>
                    <a:gd name="connsiteY8" fmla="*/ 444031 h 1836205"/>
                    <a:gd name="connsiteX9" fmla="*/ 1934634 w 2154829"/>
                    <a:gd name="connsiteY9" fmla="*/ 583880 h 1836205"/>
                    <a:gd name="connsiteX10" fmla="*/ 1988422 w 2154829"/>
                    <a:gd name="connsiteY10" fmla="*/ 885094 h 1836205"/>
                    <a:gd name="connsiteX11" fmla="*/ 1437640 w 2154829"/>
                    <a:gd name="connsiteY11" fmla="*/ 1224137 h 1836205"/>
                    <a:gd name="connsiteX12" fmla="*/ 1365632 w 2154829"/>
                    <a:gd name="connsiteY12" fmla="*/ 1800201 h 1836205"/>
                    <a:gd name="connsiteX13" fmla="*/ 1293624 w 2154829"/>
                    <a:gd name="connsiteY13" fmla="*/ 1440161 h 1836205"/>
                    <a:gd name="connsiteX14" fmla="*/ 861576 w 2154829"/>
                    <a:gd name="connsiteY14" fmla="*/ 1584177 h 1836205"/>
                    <a:gd name="connsiteX15" fmla="*/ 1005592 w 2154829"/>
                    <a:gd name="connsiteY15" fmla="*/ 1368152 h 1836205"/>
                    <a:gd name="connsiteX16" fmla="*/ 861576 w 2154829"/>
                    <a:gd name="connsiteY16" fmla="*/ 1224136 h 1836205"/>
                    <a:gd name="connsiteX17" fmla="*/ 573544 w 2154829"/>
                    <a:gd name="connsiteY17" fmla="*/ 1368152 h 1836205"/>
                    <a:gd name="connsiteX18" fmla="*/ 645552 w 2154829"/>
                    <a:gd name="connsiteY18" fmla="*/ 1008112 h 1836205"/>
                    <a:gd name="connsiteX19" fmla="*/ 429528 w 2154829"/>
                    <a:gd name="connsiteY19" fmla="*/ 576064 h 1836205"/>
                    <a:gd name="connsiteX20" fmla="*/ 69489 w 2154829"/>
                    <a:gd name="connsiteY20" fmla="*/ 288032 h 1836205"/>
                    <a:gd name="connsiteX21" fmla="*/ 429528 w 2154829"/>
                    <a:gd name="connsiteY21" fmla="*/ 360040 h 1836205"/>
                    <a:gd name="connsiteX0" fmla="*/ 429528 w 2154829"/>
                    <a:gd name="connsiteY0" fmla="*/ 360040 h 1824204"/>
                    <a:gd name="connsiteX1" fmla="*/ 717560 w 2154829"/>
                    <a:gd name="connsiteY1" fmla="*/ 216024 h 1824204"/>
                    <a:gd name="connsiteX2" fmla="*/ 645552 w 2154829"/>
                    <a:gd name="connsiteY2" fmla="*/ 0 h 1824204"/>
                    <a:gd name="connsiteX3" fmla="*/ 933584 w 2154829"/>
                    <a:gd name="connsiteY3" fmla="*/ 216024 h 1824204"/>
                    <a:gd name="connsiteX4" fmla="*/ 1221616 w 2154829"/>
                    <a:gd name="connsiteY4" fmla="*/ 216024 h 1824204"/>
                    <a:gd name="connsiteX5" fmla="*/ 1509648 w 2154829"/>
                    <a:gd name="connsiteY5" fmla="*/ 72008 h 1824204"/>
                    <a:gd name="connsiteX6" fmla="*/ 1437640 w 2154829"/>
                    <a:gd name="connsiteY6" fmla="*/ 432048 h 1824204"/>
                    <a:gd name="connsiteX7" fmla="*/ 1581656 w 2154829"/>
                    <a:gd name="connsiteY7" fmla="*/ 648072 h 1824204"/>
                    <a:gd name="connsiteX8" fmla="*/ 2095999 w 2154829"/>
                    <a:gd name="connsiteY8" fmla="*/ 444031 h 1824204"/>
                    <a:gd name="connsiteX9" fmla="*/ 1934634 w 2154829"/>
                    <a:gd name="connsiteY9" fmla="*/ 583880 h 1824204"/>
                    <a:gd name="connsiteX10" fmla="*/ 1988422 w 2154829"/>
                    <a:gd name="connsiteY10" fmla="*/ 885094 h 1824204"/>
                    <a:gd name="connsiteX11" fmla="*/ 1437640 w 2154829"/>
                    <a:gd name="connsiteY11" fmla="*/ 1224137 h 1824204"/>
                    <a:gd name="connsiteX12" fmla="*/ 1365632 w 2154829"/>
                    <a:gd name="connsiteY12" fmla="*/ 1800201 h 1824204"/>
                    <a:gd name="connsiteX13" fmla="*/ 1149609 w 2154829"/>
                    <a:gd name="connsiteY13" fmla="*/ 1368154 h 1824204"/>
                    <a:gd name="connsiteX14" fmla="*/ 861576 w 2154829"/>
                    <a:gd name="connsiteY14" fmla="*/ 1584177 h 1824204"/>
                    <a:gd name="connsiteX15" fmla="*/ 1005592 w 2154829"/>
                    <a:gd name="connsiteY15" fmla="*/ 1368152 h 1824204"/>
                    <a:gd name="connsiteX16" fmla="*/ 861576 w 2154829"/>
                    <a:gd name="connsiteY16" fmla="*/ 1224136 h 1824204"/>
                    <a:gd name="connsiteX17" fmla="*/ 573544 w 2154829"/>
                    <a:gd name="connsiteY17" fmla="*/ 1368152 h 1824204"/>
                    <a:gd name="connsiteX18" fmla="*/ 645552 w 2154829"/>
                    <a:gd name="connsiteY18" fmla="*/ 1008112 h 1824204"/>
                    <a:gd name="connsiteX19" fmla="*/ 429528 w 2154829"/>
                    <a:gd name="connsiteY19" fmla="*/ 576064 h 1824204"/>
                    <a:gd name="connsiteX20" fmla="*/ 69489 w 2154829"/>
                    <a:gd name="connsiteY20" fmla="*/ 288032 h 1824204"/>
                    <a:gd name="connsiteX21" fmla="*/ 429528 w 2154829"/>
                    <a:gd name="connsiteY21" fmla="*/ 360040 h 1824204"/>
                    <a:gd name="connsiteX0" fmla="*/ 429528 w 2154829"/>
                    <a:gd name="connsiteY0" fmla="*/ 360040 h 1824204"/>
                    <a:gd name="connsiteX1" fmla="*/ 717560 w 2154829"/>
                    <a:gd name="connsiteY1" fmla="*/ 216024 h 1824204"/>
                    <a:gd name="connsiteX2" fmla="*/ 645552 w 2154829"/>
                    <a:gd name="connsiteY2" fmla="*/ 0 h 1824204"/>
                    <a:gd name="connsiteX3" fmla="*/ 933584 w 2154829"/>
                    <a:gd name="connsiteY3" fmla="*/ 216024 h 1824204"/>
                    <a:gd name="connsiteX4" fmla="*/ 1221616 w 2154829"/>
                    <a:gd name="connsiteY4" fmla="*/ 216024 h 1824204"/>
                    <a:gd name="connsiteX5" fmla="*/ 1509648 w 2154829"/>
                    <a:gd name="connsiteY5" fmla="*/ 72008 h 1824204"/>
                    <a:gd name="connsiteX6" fmla="*/ 1437640 w 2154829"/>
                    <a:gd name="connsiteY6" fmla="*/ 432048 h 1824204"/>
                    <a:gd name="connsiteX7" fmla="*/ 1581656 w 2154829"/>
                    <a:gd name="connsiteY7" fmla="*/ 648072 h 1824204"/>
                    <a:gd name="connsiteX8" fmla="*/ 2095999 w 2154829"/>
                    <a:gd name="connsiteY8" fmla="*/ 444031 h 1824204"/>
                    <a:gd name="connsiteX9" fmla="*/ 1934634 w 2154829"/>
                    <a:gd name="connsiteY9" fmla="*/ 583880 h 1824204"/>
                    <a:gd name="connsiteX10" fmla="*/ 1797681 w 2154829"/>
                    <a:gd name="connsiteY10" fmla="*/ 1224138 h 1824204"/>
                    <a:gd name="connsiteX11" fmla="*/ 1437640 w 2154829"/>
                    <a:gd name="connsiteY11" fmla="*/ 1224137 h 1824204"/>
                    <a:gd name="connsiteX12" fmla="*/ 1365632 w 2154829"/>
                    <a:gd name="connsiteY12" fmla="*/ 1800201 h 1824204"/>
                    <a:gd name="connsiteX13" fmla="*/ 1149609 w 2154829"/>
                    <a:gd name="connsiteY13" fmla="*/ 1368154 h 1824204"/>
                    <a:gd name="connsiteX14" fmla="*/ 861576 w 2154829"/>
                    <a:gd name="connsiteY14" fmla="*/ 1584177 h 1824204"/>
                    <a:gd name="connsiteX15" fmla="*/ 1005592 w 2154829"/>
                    <a:gd name="connsiteY15" fmla="*/ 1368152 h 1824204"/>
                    <a:gd name="connsiteX16" fmla="*/ 861576 w 2154829"/>
                    <a:gd name="connsiteY16" fmla="*/ 1224136 h 1824204"/>
                    <a:gd name="connsiteX17" fmla="*/ 573544 w 2154829"/>
                    <a:gd name="connsiteY17" fmla="*/ 1368152 h 1824204"/>
                    <a:gd name="connsiteX18" fmla="*/ 645552 w 2154829"/>
                    <a:gd name="connsiteY18" fmla="*/ 1008112 h 1824204"/>
                    <a:gd name="connsiteX19" fmla="*/ 429528 w 2154829"/>
                    <a:gd name="connsiteY19" fmla="*/ 576064 h 1824204"/>
                    <a:gd name="connsiteX20" fmla="*/ 69489 w 2154829"/>
                    <a:gd name="connsiteY20" fmla="*/ 288032 h 1824204"/>
                    <a:gd name="connsiteX21" fmla="*/ 429528 w 2154829"/>
                    <a:gd name="connsiteY21" fmla="*/ 360040 h 1824204"/>
                    <a:gd name="connsiteX0" fmla="*/ 429528 w 2108001"/>
                    <a:gd name="connsiteY0" fmla="*/ 360040 h 1824204"/>
                    <a:gd name="connsiteX1" fmla="*/ 717560 w 2108001"/>
                    <a:gd name="connsiteY1" fmla="*/ 216024 h 1824204"/>
                    <a:gd name="connsiteX2" fmla="*/ 645552 w 2108001"/>
                    <a:gd name="connsiteY2" fmla="*/ 0 h 1824204"/>
                    <a:gd name="connsiteX3" fmla="*/ 933584 w 2108001"/>
                    <a:gd name="connsiteY3" fmla="*/ 216024 h 1824204"/>
                    <a:gd name="connsiteX4" fmla="*/ 1221616 w 2108001"/>
                    <a:gd name="connsiteY4" fmla="*/ 216024 h 1824204"/>
                    <a:gd name="connsiteX5" fmla="*/ 1509648 w 2108001"/>
                    <a:gd name="connsiteY5" fmla="*/ 72008 h 1824204"/>
                    <a:gd name="connsiteX6" fmla="*/ 1437640 w 2108001"/>
                    <a:gd name="connsiteY6" fmla="*/ 432048 h 1824204"/>
                    <a:gd name="connsiteX7" fmla="*/ 1581656 w 2108001"/>
                    <a:gd name="connsiteY7" fmla="*/ 648072 h 1824204"/>
                    <a:gd name="connsiteX8" fmla="*/ 2095999 w 2108001"/>
                    <a:gd name="connsiteY8" fmla="*/ 444031 h 1824204"/>
                    <a:gd name="connsiteX9" fmla="*/ 1653665 w 2108001"/>
                    <a:gd name="connsiteY9" fmla="*/ 792090 h 1824204"/>
                    <a:gd name="connsiteX10" fmla="*/ 1797681 w 2108001"/>
                    <a:gd name="connsiteY10" fmla="*/ 1224138 h 1824204"/>
                    <a:gd name="connsiteX11" fmla="*/ 1437640 w 2108001"/>
                    <a:gd name="connsiteY11" fmla="*/ 1224137 h 1824204"/>
                    <a:gd name="connsiteX12" fmla="*/ 1365632 w 2108001"/>
                    <a:gd name="connsiteY12" fmla="*/ 1800201 h 1824204"/>
                    <a:gd name="connsiteX13" fmla="*/ 1149609 w 2108001"/>
                    <a:gd name="connsiteY13" fmla="*/ 1368154 h 1824204"/>
                    <a:gd name="connsiteX14" fmla="*/ 861576 w 2108001"/>
                    <a:gd name="connsiteY14" fmla="*/ 1584177 h 1824204"/>
                    <a:gd name="connsiteX15" fmla="*/ 1005592 w 2108001"/>
                    <a:gd name="connsiteY15" fmla="*/ 1368152 h 1824204"/>
                    <a:gd name="connsiteX16" fmla="*/ 861576 w 2108001"/>
                    <a:gd name="connsiteY16" fmla="*/ 1224136 h 1824204"/>
                    <a:gd name="connsiteX17" fmla="*/ 573544 w 2108001"/>
                    <a:gd name="connsiteY17" fmla="*/ 1368152 h 1824204"/>
                    <a:gd name="connsiteX18" fmla="*/ 645552 w 2108001"/>
                    <a:gd name="connsiteY18" fmla="*/ 1008112 h 1824204"/>
                    <a:gd name="connsiteX19" fmla="*/ 429528 w 2108001"/>
                    <a:gd name="connsiteY19" fmla="*/ 576064 h 1824204"/>
                    <a:gd name="connsiteX20" fmla="*/ 69489 w 2108001"/>
                    <a:gd name="connsiteY20" fmla="*/ 288032 h 1824204"/>
                    <a:gd name="connsiteX21" fmla="*/ 429528 w 2108001"/>
                    <a:gd name="connsiteY21" fmla="*/ 360040 h 1824204"/>
                    <a:gd name="connsiteX0" fmla="*/ 429528 w 2025707"/>
                    <a:gd name="connsiteY0" fmla="*/ 360040 h 1824204"/>
                    <a:gd name="connsiteX1" fmla="*/ 717560 w 2025707"/>
                    <a:gd name="connsiteY1" fmla="*/ 216024 h 1824204"/>
                    <a:gd name="connsiteX2" fmla="*/ 645552 w 2025707"/>
                    <a:gd name="connsiteY2" fmla="*/ 0 h 1824204"/>
                    <a:gd name="connsiteX3" fmla="*/ 933584 w 2025707"/>
                    <a:gd name="connsiteY3" fmla="*/ 216024 h 1824204"/>
                    <a:gd name="connsiteX4" fmla="*/ 1221616 w 2025707"/>
                    <a:gd name="connsiteY4" fmla="*/ 216024 h 1824204"/>
                    <a:gd name="connsiteX5" fmla="*/ 1509648 w 2025707"/>
                    <a:gd name="connsiteY5" fmla="*/ 72008 h 1824204"/>
                    <a:gd name="connsiteX6" fmla="*/ 1437640 w 2025707"/>
                    <a:gd name="connsiteY6" fmla="*/ 432048 h 1824204"/>
                    <a:gd name="connsiteX7" fmla="*/ 1581656 w 2025707"/>
                    <a:gd name="connsiteY7" fmla="*/ 648072 h 1824204"/>
                    <a:gd name="connsiteX8" fmla="*/ 2013705 w 2025707"/>
                    <a:gd name="connsiteY8" fmla="*/ 576066 h 1824204"/>
                    <a:gd name="connsiteX9" fmla="*/ 1653665 w 2025707"/>
                    <a:gd name="connsiteY9" fmla="*/ 792090 h 1824204"/>
                    <a:gd name="connsiteX10" fmla="*/ 1797681 w 2025707"/>
                    <a:gd name="connsiteY10" fmla="*/ 1224138 h 1824204"/>
                    <a:gd name="connsiteX11" fmla="*/ 1437640 w 2025707"/>
                    <a:gd name="connsiteY11" fmla="*/ 1224137 h 1824204"/>
                    <a:gd name="connsiteX12" fmla="*/ 1365632 w 2025707"/>
                    <a:gd name="connsiteY12" fmla="*/ 1800201 h 1824204"/>
                    <a:gd name="connsiteX13" fmla="*/ 1149609 w 2025707"/>
                    <a:gd name="connsiteY13" fmla="*/ 1368154 h 1824204"/>
                    <a:gd name="connsiteX14" fmla="*/ 861576 w 2025707"/>
                    <a:gd name="connsiteY14" fmla="*/ 1584177 h 1824204"/>
                    <a:gd name="connsiteX15" fmla="*/ 1005592 w 2025707"/>
                    <a:gd name="connsiteY15" fmla="*/ 1368152 h 1824204"/>
                    <a:gd name="connsiteX16" fmla="*/ 861576 w 2025707"/>
                    <a:gd name="connsiteY16" fmla="*/ 1224136 h 1824204"/>
                    <a:gd name="connsiteX17" fmla="*/ 573544 w 2025707"/>
                    <a:gd name="connsiteY17" fmla="*/ 1368152 h 1824204"/>
                    <a:gd name="connsiteX18" fmla="*/ 645552 w 2025707"/>
                    <a:gd name="connsiteY18" fmla="*/ 1008112 h 1824204"/>
                    <a:gd name="connsiteX19" fmla="*/ 429528 w 2025707"/>
                    <a:gd name="connsiteY19" fmla="*/ 576064 h 1824204"/>
                    <a:gd name="connsiteX20" fmla="*/ 69489 w 2025707"/>
                    <a:gd name="connsiteY20" fmla="*/ 288032 h 1824204"/>
                    <a:gd name="connsiteX21" fmla="*/ 429528 w 2025707"/>
                    <a:gd name="connsiteY21" fmla="*/ 360040 h 1824204"/>
                    <a:gd name="connsiteX0" fmla="*/ 429528 w 2037708"/>
                    <a:gd name="connsiteY0" fmla="*/ 360040 h 1824204"/>
                    <a:gd name="connsiteX1" fmla="*/ 717560 w 2037708"/>
                    <a:gd name="connsiteY1" fmla="*/ 216024 h 1824204"/>
                    <a:gd name="connsiteX2" fmla="*/ 645552 w 2037708"/>
                    <a:gd name="connsiteY2" fmla="*/ 0 h 1824204"/>
                    <a:gd name="connsiteX3" fmla="*/ 933584 w 2037708"/>
                    <a:gd name="connsiteY3" fmla="*/ 216024 h 1824204"/>
                    <a:gd name="connsiteX4" fmla="*/ 1221616 w 2037708"/>
                    <a:gd name="connsiteY4" fmla="*/ 216024 h 1824204"/>
                    <a:gd name="connsiteX5" fmla="*/ 1509648 w 2037708"/>
                    <a:gd name="connsiteY5" fmla="*/ 72008 h 1824204"/>
                    <a:gd name="connsiteX6" fmla="*/ 1437640 w 2037708"/>
                    <a:gd name="connsiteY6" fmla="*/ 432048 h 1824204"/>
                    <a:gd name="connsiteX7" fmla="*/ 1581656 w 2037708"/>
                    <a:gd name="connsiteY7" fmla="*/ 648072 h 1824204"/>
                    <a:gd name="connsiteX8" fmla="*/ 2013705 w 2037708"/>
                    <a:gd name="connsiteY8" fmla="*/ 576066 h 1824204"/>
                    <a:gd name="connsiteX9" fmla="*/ 1725673 w 2037708"/>
                    <a:gd name="connsiteY9" fmla="*/ 864098 h 1824204"/>
                    <a:gd name="connsiteX10" fmla="*/ 1797681 w 2037708"/>
                    <a:gd name="connsiteY10" fmla="*/ 1224138 h 1824204"/>
                    <a:gd name="connsiteX11" fmla="*/ 1437640 w 2037708"/>
                    <a:gd name="connsiteY11" fmla="*/ 1224137 h 1824204"/>
                    <a:gd name="connsiteX12" fmla="*/ 1365632 w 2037708"/>
                    <a:gd name="connsiteY12" fmla="*/ 1800201 h 1824204"/>
                    <a:gd name="connsiteX13" fmla="*/ 1149609 w 2037708"/>
                    <a:gd name="connsiteY13" fmla="*/ 1368154 h 1824204"/>
                    <a:gd name="connsiteX14" fmla="*/ 861576 w 2037708"/>
                    <a:gd name="connsiteY14" fmla="*/ 1584177 h 1824204"/>
                    <a:gd name="connsiteX15" fmla="*/ 1005592 w 2037708"/>
                    <a:gd name="connsiteY15" fmla="*/ 1368152 h 1824204"/>
                    <a:gd name="connsiteX16" fmla="*/ 861576 w 2037708"/>
                    <a:gd name="connsiteY16" fmla="*/ 1224136 h 1824204"/>
                    <a:gd name="connsiteX17" fmla="*/ 573544 w 2037708"/>
                    <a:gd name="connsiteY17" fmla="*/ 1368152 h 1824204"/>
                    <a:gd name="connsiteX18" fmla="*/ 645552 w 2037708"/>
                    <a:gd name="connsiteY18" fmla="*/ 1008112 h 1824204"/>
                    <a:gd name="connsiteX19" fmla="*/ 429528 w 2037708"/>
                    <a:gd name="connsiteY19" fmla="*/ 576064 h 1824204"/>
                    <a:gd name="connsiteX20" fmla="*/ 69489 w 2037708"/>
                    <a:gd name="connsiteY20" fmla="*/ 288032 h 1824204"/>
                    <a:gd name="connsiteX21" fmla="*/ 429528 w 2037708"/>
                    <a:gd name="connsiteY21" fmla="*/ 360040 h 1824204"/>
                    <a:gd name="connsiteX0" fmla="*/ 429528 w 1965699"/>
                    <a:gd name="connsiteY0" fmla="*/ 360040 h 1824204"/>
                    <a:gd name="connsiteX1" fmla="*/ 717560 w 1965699"/>
                    <a:gd name="connsiteY1" fmla="*/ 216024 h 1824204"/>
                    <a:gd name="connsiteX2" fmla="*/ 645552 w 1965699"/>
                    <a:gd name="connsiteY2" fmla="*/ 0 h 1824204"/>
                    <a:gd name="connsiteX3" fmla="*/ 933584 w 1965699"/>
                    <a:gd name="connsiteY3" fmla="*/ 216024 h 1824204"/>
                    <a:gd name="connsiteX4" fmla="*/ 1221616 w 1965699"/>
                    <a:gd name="connsiteY4" fmla="*/ 216024 h 1824204"/>
                    <a:gd name="connsiteX5" fmla="*/ 1509648 w 1965699"/>
                    <a:gd name="connsiteY5" fmla="*/ 72008 h 1824204"/>
                    <a:gd name="connsiteX6" fmla="*/ 1437640 w 1965699"/>
                    <a:gd name="connsiteY6" fmla="*/ 432048 h 1824204"/>
                    <a:gd name="connsiteX7" fmla="*/ 1581656 w 1965699"/>
                    <a:gd name="connsiteY7" fmla="*/ 648072 h 1824204"/>
                    <a:gd name="connsiteX8" fmla="*/ 1941696 w 1965699"/>
                    <a:gd name="connsiteY8" fmla="*/ 792090 h 1824204"/>
                    <a:gd name="connsiteX9" fmla="*/ 1725673 w 1965699"/>
                    <a:gd name="connsiteY9" fmla="*/ 864098 h 1824204"/>
                    <a:gd name="connsiteX10" fmla="*/ 1797681 w 1965699"/>
                    <a:gd name="connsiteY10" fmla="*/ 1224138 h 1824204"/>
                    <a:gd name="connsiteX11" fmla="*/ 1437640 w 1965699"/>
                    <a:gd name="connsiteY11" fmla="*/ 1224137 h 1824204"/>
                    <a:gd name="connsiteX12" fmla="*/ 1365632 w 1965699"/>
                    <a:gd name="connsiteY12" fmla="*/ 1800201 h 1824204"/>
                    <a:gd name="connsiteX13" fmla="*/ 1149609 w 1965699"/>
                    <a:gd name="connsiteY13" fmla="*/ 1368154 h 1824204"/>
                    <a:gd name="connsiteX14" fmla="*/ 861576 w 1965699"/>
                    <a:gd name="connsiteY14" fmla="*/ 1584177 h 1824204"/>
                    <a:gd name="connsiteX15" fmla="*/ 1005592 w 1965699"/>
                    <a:gd name="connsiteY15" fmla="*/ 1368152 h 1824204"/>
                    <a:gd name="connsiteX16" fmla="*/ 861576 w 1965699"/>
                    <a:gd name="connsiteY16" fmla="*/ 1224136 h 1824204"/>
                    <a:gd name="connsiteX17" fmla="*/ 573544 w 1965699"/>
                    <a:gd name="connsiteY17" fmla="*/ 1368152 h 1824204"/>
                    <a:gd name="connsiteX18" fmla="*/ 645552 w 1965699"/>
                    <a:gd name="connsiteY18" fmla="*/ 1008112 h 1824204"/>
                    <a:gd name="connsiteX19" fmla="*/ 429528 w 1965699"/>
                    <a:gd name="connsiteY19" fmla="*/ 576064 h 1824204"/>
                    <a:gd name="connsiteX20" fmla="*/ 69489 w 1965699"/>
                    <a:gd name="connsiteY20" fmla="*/ 288032 h 1824204"/>
                    <a:gd name="connsiteX21" fmla="*/ 429528 w 1965699"/>
                    <a:gd name="connsiteY21" fmla="*/ 360040 h 1824204"/>
                    <a:gd name="connsiteX0" fmla="*/ 429528 w 1965699"/>
                    <a:gd name="connsiteY0" fmla="*/ 360040 h 1807177"/>
                    <a:gd name="connsiteX1" fmla="*/ 717560 w 1965699"/>
                    <a:gd name="connsiteY1" fmla="*/ 216024 h 1807177"/>
                    <a:gd name="connsiteX2" fmla="*/ 645552 w 1965699"/>
                    <a:gd name="connsiteY2" fmla="*/ 0 h 1807177"/>
                    <a:gd name="connsiteX3" fmla="*/ 933584 w 1965699"/>
                    <a:gd name="connsiteY3" fmla="*/ 216024 h 1807177"/>
                    <a:gd name="connsiteX4" fmla="*/ 1221616 w 1965699"/>
                    <a:gd name="connsiteY4" fmla="*/ 216024 h 1807177"/>
                    <a:gd name="connsiteX5" fmla="*/ 1509648 w 1965699"/>
                    <a:gd name="connsiteY5" fmla="*/ 72008 h 1807177"/>
                    <a:gd name="connsiteX6" fmla="*/ 1437640 w 1965699"/>
                    <a:gd name="connsiteY6" fmla="*/ 432048 h 1807177"/>
                    <a:gd name="connsiteX7" fmla="*/ 1581656 w 1965699"/>
                    <a:gd name="connsiteY7" fmla="*/ 648072 h 1807177"/>
                    <a:gd name="connsiteX8" fmla="*/ 1941696 w 1965699"/>
                    <a:gd name="connsiteY8" fmla="*/ 792090 h 1807177"/>
                    <a:gd name="connsiteX9" fmla="*/ 1725673 w 1965699"/>
                    <a:gd name="connsiteY9" fmla="*/ 864098 h 1807177"/>
                    <a:gd name="connsiteX10" fmla="*/ 1797681 w 1965699"/>
                    <a:gd name="connsiteY10" fmla="*/ 1224138 h 1807177"/>
                    <a:gd name="connsiteX11" fmla="*/ 1437640 w 1965699"/>
                    <a:gd name="connsiteY11" fmla="*/ 1224137 h 1807177"/>
                    <a:gd name="connsiteX12" fmla="*/ 1373777 w 1965699"/>
                    <a:gd name="connsiteY12" fmla="*/ 1410012 h 1807177"/>
                    <a:gd name="connsiteX13" fmla="*/ 1365632 w 1965699"/>
                    <a:gd name="connsiteY13" fmla="*/ 1800201 h 1807177"/>
                    <a:gd name="connsiteX14" fmla="*/ 1149609 w 1965699"/>
                    <a:gd name="connsiteY14" fmla="*/ 1368154 h 1807177"/>
                    <a:gd name="connsiteX15" fmla="*/ 861576 w 1965699"/>
                    <a:gd name="connsiteY15" fmla="*/ 1584177 h 1807177"/>
                    <a:gd name="connsiteX16" fmla="*/ 1005592 w 1965699"/>
                    <a:gd name="connsiteY16" fmla="*/ 1368152 h 1807177"/>
                    <a:gd name="connsiteX17" fmla="*/ 861576 w 1965699"/>
                    <a:gd name="connsiteY17" fmla="*/ 1224136 h 1807177"/>
                    <a:gd name="connsiteX18" fmla="*/ 573544 w 1965699"/>
                    <a:gd name="connsiteY18" fmla="*/ 1368152 h 1807177"/>
                    <a:gd name="connsiteX19" fmla="*/ 645552 w 1965699"/>
                    <a:gd name="connsiteY19" fmla="*/ 1008112 h 1807177"/>
                    <a:gd name="connsiteX20" fmla="*/ 429528 w 1965699"/>
                    <a:gd name="connsiteY20" fmla="*/ 576064 h 1807177"/>
                    <a:gd name="connsiteX21" fmla="*/ 69489 w 1965699"/>
                    <a:gd name="connsiteY21" fmla="*/ 288032 h 1807177"/>
                    <a:gd name="connsiteX22" fmla="*/ 429528 w 1965699"/>
                    <a:gd name="connsiteY22" fmla="*/ 360040 h 1807177"/>
                    <a:gd name="connsiteX0" fmla="*/ 429528 w 1965699"/>
                    <a:gd name="connsiteY0" fmla="*/ 360040 h 1807177"/>
                    <a:gd name="connsiteX1" fmla="*/ 717560 w 1965699"/>
                    <a:gd name="connsiteY1" fmla="*/ 216024 h 1807177"/>
                    <a:gd name="connsiteX2" fmla="*/ 645552 w 1965699"/>
                    <a:gd name="connsiteY2" fmla="*/ 0 h 1807177"/>
                    <a:gd name="connsiteX3" fmla="*/ 933584 w 1965699"/>
                    <a:gd name="connsiteY3" fmla="*/ 216024 h 1807177"/>
                    <a:gd name="connsiteX4" fmla="*/ 1221616 w 1965699"/>
                    <a:gd name="connsiteY4" fmla="*/ 216024 h 1807177"/>
                    <a:gd name="connsiteX5" fmla="*/ 1509648 w 1965699"/>
                    <a:gd name="connsiteY5" fmla="*/ 72008 h 1807177"/>
                    <a:gd name="connsiteX6" fmla="*/ 1437640 w 1965699"/>
                    <a:gd name="connsiteY6" fmla="*/ 432048 h 1807177"/>
                    <a:gd name="connsiteX7" fmla="*/ 1581656 w 1965699"/>
                    <a:gd name="connsiteY7" fmla="*/ 648072 h 1807177"/>
                    <a:gd name="connsiteX8" fmla="*/ 1941696 w 1965699"/>
                    <a:gd name="connsiteY8" fmla="*/ 792090 h 1807177"/>
                    <a:gd name="connsiteX9" fmla="*/ 1725673 w 1965699"/>
                    <a:gd name="connsiteY9" fmla="*/ 864098 h 1807177"/>
                    <a:gd name="connsiteX10" fmla="*/ 1797681 w 1965699"/>
                    <a:gd name="connsiteY10" fmla="*/ 1224138 h 1807177"/>
                    <a:gd name="connsiteX11" fmla="*/ 1581657 w 1965699"/>
                    <a:gd name="connsiteY11" fmla="*/ 1224139 h 1807177"/>
                    <a:gd name="connsiteX12" fmla="*/ 1373777 w 1965699"/>
                    <a:gd name="connsiteY12" fmla="*/ 1410012 h 1807177"/>
                    <a:gd name="connsiteX13" fmla="*/ 1365632 w 1965699"/>
                    <a:gd name="connsiteY13" fmla="*/ 1800201 h 1807177"/>
                    <a:gd name="connsiteX14" fmla="*/ 1149609 w 1965699"/>
                    <a:gd name="connsiteY14" fmla="*/ 1368154 h 1807177"/>
                    <a:gd name="connsiteX15" fmla="*/ 861576 w 1965699"/>
                    <a:gd name="connsiteY15" fmla="*/ 1584177 h 1807177"/>
                    <a:gd name="connsiteX16" fmla="*/ 1005592 w 1965699"/>
                    <a:gd name="connsiteY16" fmla="*/ 1368152 h 1807177"/>
                    <a:gd name="connsiteX17" fmla="*/ 861576 w 1965699"/>
                    <a:gd name="connsiteY17" fmla="*/ 1224136 h 1807177"/>
                    <a:gd name="connsiteX18" fmla="*/ 573544 w 1965699"/>
                    <a:gd name="connsiteY18" fmla="*/ 1368152 h 1807177"/>
                    <a:gd name="connsiteX19" fmla="*/ 645552 w 1965699"/>
                    <a:gd name="connsiteY19" fmla="*/ 1008112 h 1807177"/>
                    <a:gd name="connsiteX20" fmla="*/ 429528 w 1965699"/>
                    <a:gd name="connsiteY20" fmla="*/ 576064 h 1807177"/>
                    <a:gd name="connsiteX21" fmla="*/ 69489 w 1965699"/>
                    <a:gd name="connsiteY21" fmla="*/ 288032 h 1807177"/>
                    <a:gd name="connsiteX22" fmla="*/ 429528 w 1965699"/>
                    <a:gd name="connsiteY22" fmla="*/ 360040 h 1807177"/>
                    <a:gd name="connsiteX0" fmla="*/ 429528 w 1965699"/>
                    <a:gd name="connsiteY0" fmla="*/ 360040 h 1807177"/>
                    <a:gd name="connsiteX1" fmla="*/ 717560 w 1965699"/>
                    <a:gd name="connsiteY1" fmla="*/ 216024 h 1807177"/>
                    <a:gd name="connsiteX2" fmla="*/ 645552 w 1965699"/>
                    <a:gd name="connsiteY2" fmla="*/ 0 h 1807177"/>
                    <a:gd name="connsiteX3" fmla="*/ 933584 w 1965699"/>
                    <a:gd name="connsiteY3" fmla="*/ 216024 h 1807177"/>
                    <a:gd name="connsiteX4" fmla="*/ 1221616 w 1965699"/>
                    <a:gd name="connsiteY4" fmla="*/ 216024 h 1807177"/>
                    <a:gd name="connsiteX5" fmla="*/ 1509648 w 1965699"/>
                    <a:gd name="connsiteY5" fmla="*/ 72008 h 1807177"/>
                    <a:gd name="connsiteX6" fmla="*/ 1437640 w 1965699"/>
                    <a:gd name="connsiteY6" fmla="*/ 432048 h 1807177"/>
                    <a:gd name="connsiteX7" fmla="*/ 1581656 w 1965699"/>
                    <a:gd name="connsiteY7" fmla="*/ 648072 h 1807177"/>
                    <a:gd name="connsiteX8" fmla="*/ 1941696 w 1965699"/>
                    <a:gd name="connsiteY8" fmla="*/ 792090 h 1807177"/>
                    <a:gd name="connsiteX9" fmla="*/ 1725673 w 1965699"/>
                    <a:gd name="connsiteY9" fmla="*/ 864098 h 1807177"/>
                    <a:gd name="connsiteX10" fmla="*/ 1797681 w 1965699"/>
                    <a:gd name="connsiteY10" fmla="*/ 1224138 h 1807177"/>
                    <a:gd name="connsiteX11" fmla="*/ 1581657 w 1965699"/>
                    <a:gd name="connsiteY11" fmla="*/ 1224139 h 1807177"/>
                    <a:gd name="connsiteX12" fmla="*/ 1373777 w 1965699"/>
                    <a:gd name="connsiteY12" fmla="*/ 1410012 h 1807177"/>
                    <a:gd name="connsiteX13" fmla="*/ 1365632 w 1965699"/>
                    <a:gd name="connsiteY13" fmla="*/ 1800201 h 1807177"/>
                    <a:gd name="connsiteX14" fmla="*/ 1149609 w 1965699"/>
                    <a:gd name="connsiteY14" fmla="*/ 1368154 h 1807177"/>
                    <a:gd name="connsiteX15" fmla="*/ 861576 w 1965699"/>
                    <a:gd name="connsiteY15" fmla="*/ 1584177 h 1807177"/>
                    <a:gd name="connsiteX16" fmla="*/ 933585 w 1965699"/>
                    <a:gd name="connsiteY16" fmla="*/ 1296147 h 1807177"/>
                    <a:gd name="connsiteX17" fmla="*/ 861576 w 1965699"/>
                    <a:gd name="connsiteY17" fmla="*/ 1224136 h 1807177"/>
                    <a:gd name="connsiteX18" fmla="*/ 573544 w 1965699"/>
                    <a:gd name="connsiteY18" fmla="*/ 1368152 h 1807177"/>
                    <a:gd name="connsiteX19" fmla="*/ 645552 w 1965699"/>
                    <a:gd name="connsiteY19" fmla="*/ 1008112 h 1807177"/>
                    <a:gd name="connsiteX20" fmla="*/ 429528 w 1965699"/>
                    <a:gd name="connsiteY20" fmla="*/ 576064 h 1807177"/>
                    <a:gd name="connsiteX21" fmla="*/ 69489 w 1965699"/>
                    <a:gd name="connsiteY21" fmla="*/ 288032 h 1807177"/>
                    <a:gd name="connsiteX22" fmla="*/ 429528 w 1965699"/>
                    <a:gd name="connsiteY22" fmla="*/ 360040 h 1807177"/>
                    <a:gd name="connsiteX0" fmla="*/ 429528 w 1965699"/>
                    <a:gd name="connsiteY0" fmla="*/ 360040 h 1807177"/>
                    <a:gd name="connsiteX1" fmla="*/ 717560 w 1965699"/>
                    <a:gd name="connsiteY1" fmla="*/ 216024 h 1807177"/>
                    <a:gd name="connsiteX2" fmla="*/ 645552 w 1965699"/>
                    <a:gd name="connsiteY2" fmla="*/ 0 h 1807177"/>
                    <a:gd name="connsiteX3" fmla="*/ 933584 w 1965699"/>
                    <a:gd name="connsiteY3" fmla="*/ 216024 h 1807177"/>
                    <a:gd name="connsiteX4" fmla="*/ 1221616 w 1965699"/>
                    <a:gd name="connsiteY4" fmla="*/ 216024 h 1807177"/>
                    <a:gd name="connsiteX5" fmla="*/ 1509648 w 1965699"/>
                    <a:gd name="connsiteY5" fmla="*/ 72008 h 1807177"/>
                    <a:gd name="connsiteX6" fmla="*/ 1437640 w 1965699"/>
                    <a:gd name="connsiteY6" fmla="*/ 432048 h 1807177"/>
                    <a:gd name="connsiteX7" fmla="*/ 1581656 w 1965699"/>
                    <a:gd name="connsiteY7" fmla="*/ 648072 h 1807177"/>
                    <a:gd name="connsiteX8" fmla="*/ 1941696 w 1965699"/>
                    <a:gd name="connsiteY8" fmla="*/ 792090 h 1807177"/>
                    <a:gd name="connsiteX9" fmla="*/ 1725673 w 1965699"/>
                    <a:gd name="connsiteY9" fmla="*/ 864098 h 1807177"/>
                    <a:gd name="connsiteX10" fmla="*/ 1797681 w 1965699"/>
                    <a:gd name="connsiteY10" fmla="*/ 1224138 h 1807177"/>
                    <a:gd name="connsiteX11" fmla="*/ 1581657 w 1965699"/>
                    <a:gd name="connsiteY11" fmla="*/ 1224139 h 1807177"/>
                    <a:gd name="connsiteX12" fmla="*/ 1373777 w 1965699"/>
                    <a:gd name="connsiteY12" fmla="*/ 1410012 h 1807177"/>
                    <a:gd name="connsiteX13" fmla="*/ 1365632 w 1965699"/>
                    <a:gd name="connsiteY13" fmla="*/ 1800201 h 1807177"/>
                    <a:gd name="connsiteX14" fmla="*/ 1149609 w 1965699"/>
                    <a:gd name="connsiteY14" fmla="*/ 1368154 h 1807177"/>
                    <a:gd name="connsiteX15" fmla="*/ 861576 w 1965699"/>
                    <a:gd name="connsiteY15" fmla="*/ 1584177 h 1807177"/>
                    <a:gd name="connsiteX16" fmla="*/ 933585 w 1965699"/>
                    <a:gd name="connsiteY16" fmla="*/ 1296147 h 1807177"/>
                    <a:gd name="connsiteX17" fmla="*/ 789569 w 1965699"/>
                    <a:gd name="connsiteY17" fmla="*/ 1152131 h 1807177"/>
                    <a:gd name="connsiteX18" fmla="*/ 573544 w 1965699"/>
                    <a:gd name="connsiteY18" fmla="*/ 1368152 h 1807177"/>
                    <a:gd name="connsiteX19" fmla="*/ 645552 w 1965699"/>
                    <a:gd name="connsiteY19" fmla="*/ 1008112 h 1807177"/>
                    <a:gd name="connsiteX20" fmla="*/ 429528 w 1965699"/>
                    <a:gd name="connsiteY20" fmla="*/ 576064 h 1807177"/>
                    <a:gd name="connsiteX21" fmla="*/ 69489 w 1965699"/>
                    <a:gd name="connsiteY21" fmla="*/ 288032 h 1807177"/>
                    <a:gd name="connsiteX22" fmla="*/ 429528 w 1965699"/>
                    <a:gd name="connsiteY22" fmla="*/ 360040 h 1807177"/>
                    <a:gd name="connsiteX0" fmla="*/ 573545 w 1965699"/>
                    <a:gd name="connsiteY0" fmla="*/ 360043 h 1807177"/>
                    <a:gd name="connsiteX1" fmla="*/ 717560 w 1965699"/>
                    <a:gd name="connsiteY1" fmla="*/ 216024 h 1807177"/>
                    <a:gd name="connsiteX2" fmla="*/ 645552 w 1965699"/>
                    <a:gd name="connsiteY2" fmla="*/ 0 h 1807177"/>
                    <a:gd name="connsiteX3" fmla="*/ 933584 w 1965699"/>
                    <a:gd name="connsiteY3" fmla="*/ 216024 h 1807177"/>
                    <a:gd name="connsiteX4" fmla="*/ 1221616 w 1965699"/>
                    <a:gd name="connsiteY4" fmla="*/ 216024 h 1807177"/>
                    <a:gd name="connsiteX5" fmla="*/ 1509648 w 1965699"/>
                    <a:gd name="connsiteY5" fmla="*/ 72008 h 1807177"/>
                    <a:gd name="connsiteX6" fmla="*/ 1437640 w 1965699"/>
                    <a:gd name="connsiteY6" fmla="*/ 432048 h 1807177"/>
                    <a:gd name="connsiteX7" fmla="*/ 1581656 w 1965699"/>
                    <a:gd name="connsiteY7" fmla="*/ 648072 h 1807177"/>
                    <a:gd name="connsiteX8" fmla="*/ 1941696 w 1965699"/>
                    <a:gd name="connsiteY8" fmla="*/ 792090 h 1807177"/>
                    <a:gd name="connsiteX9" fmla="*/ 1725673 w 1965699"/>
                    <a:gd name="connsiteY9" fmla="*/ 864098 h 1807177"/>
                    <a:gd name="connsiteX10" fmla="*/ 1797681 w 1965699"/>
                    <a:gd name="connsiteY10" fmla="*/ 1224138 h 1807177"/>
                    <a:gd name="connsiteX11" fmla="*/ 1581657 w 1965699"/>
                    <a:gd name="connsiteY11" fmla="*/ 1224139 h 1807177"/>
                    <a:gd name="connsiteX12" fmla="*/ 1373777 w 1965699"/>
                    <a:gd name="connsiteY12" fmla="*/ 1410012 h 1807177"/>
                    <a:gd name="connsiteX13" fmla="*/ 1365632 w 1965699"/>
                    <a:gd name="connsiteY13" fmla="*/ 1800201 h 1807177"/>
                    <a:gd name="connsiteX14" fmla="*/ 1149609 w 1965699"/>
                    <a:gd name="connsiteY14" fmla="*/ 1368154 h 1807177"/>
                    <a:gd name="connsiteX15" fmla="*/ 861576 w 1965699"/>
                    <a:gd name="connsiteY15" fmla="*/ 1584177 h 1807177"/>
                    <a:gd name="connsiteX16" fmla="*/ 933585 w 1965699"/>
                    <a:gd name="connsiteY16" fmla="*/ 1296147 h 1807177"/>
                    <a:gd name="connsiteX17" fmla="*/ 789569 w 1965699"/>
                    <a:gd name="connsiteY17" fmla="*/ 1152131 h 1807177"/>
                    <a:gd name="connsiteX18" fmla="*/ 573544 w 1965699"/>
                    <a:gd name="connsiteY18" fmla="*/ 1368152 h 1807177"/>
                    <a:gd name="connsiteX19" fmla="*/ 645552 w 1965699"/>
                    <a:gd name="connsiteY19" fmla="*/ 1008112 h 1807177"/>
                    <a:gd name="connsiteX20" fmla="*/ 429528 w 1965699"/>
                    <a:gd name="connsiteY20" fmla="*/ 576064 h 1807177"/>
                    <a:gd name="connsiteX21" fmla="*/ 69489 w 1965699"/>
                    <a:gd name="connsiteY21" fmla="*/ 288032 h 1807177"/>
                    <a:gd name="connsiteX22" fmla="*/ 573545 w 1965699"/>
                    <a:gd name="connsiteY22" fmla="*/ 360043 h 1807177"/>
                    <a:gd name="connsiteX0" fmla="*/ 573545 w 1965699"/>
                    <a:gd name="connsiteY0" fmla="*/ 360043 h 1807177"/>
                    <a:gd name="connsiteX1" fmla="*/ 717560 w 1965699"/>
                    <a:gd name="connsiteY1" fmla="*/ 216024 h 1807177"/>
                    <a:gd name="connsiteX2" fmla="*/ 645552 w 1965699"/>
                    <a:gd name="connsiteY2" fmla="*/ 0 h 1807177"/>
                    <a:gd name="connsiteX3" fmla="*/ 933584 w 1965699"/>
                    <a:gd name="connsiteY3" fmla="*/ 216024 h 1807177"/>
                    <a:gd name="connsiteX4" fmla="*/ 1221616 w 1965699"/>
                    <a:gd name="connsiteY4" fmla="*/ 216024 h 1807177"/>
                    <a:gd name="connsiteX5" fmla="*/ 1509648 w 1965699"/>
                    <a:gd name="connsiteY5" fmla="*/ 72008 h 1807177"/>
                    <a:gd name="connsiteX6" fmla="*/ 1437640 w 1965699"/>
                    <a:gd name="connsiteY6" fmla="*/ 432048 h 1807177"/>
                    <a:gd name="connsiteX7" fmla="*/ 1581656 w 1965699"/>
                    <a:gd name="connsiteY7" fmla="*/ 648072 h 1807177"/>
                    <a:gd name="connsiteX8" fmla="*/ 1941696 w 1965699"/>
                    <a:gd name="connsiteY8" fmla="*/ 792090 h 1807177"/>
                    <a:gd name="connsiteX9" fmla="*/ 1725673 w 1965699"/>
                    <a:gd name="connsiteY9" fmla="*/ 864098 h 1807177"/>
                    <a:gd name="connsiteX10" fmla="*/ 1797681 w 1965699"/>
                    <a:gd name="connsiteY10" fmla="*/ 1224138 h 1807177"/>
                    <a:gd name="connsiteX11" fmla="*/ 1581657 w 1965699"/>
                    <a:gd name="connsiteY11" fmla="*/ 1152131 h 1807177"/>
                    <a:gd name="connsiteX12" fmla="*/ 1373777 w 1965699"/>
                    <a:gd name="connsiteY12" fmla="*/ 1410012 h 1807177"/>
                    <a:gd name="connsiteX13" fmla="*/ 1365632 w 1965699"/>
                    <a:gd name="connsiteY13" fmla="*/ 1800201 h 1807177"/>
                    <a:gd name="connsiteX14" fmla="*/ 1149609 w 1965699"/>
                    <a:gd name="connsiteY14" fmla="*/ 1368154 h 1807177"/>
                    <a:gd name="connsiteX15" fmla="*/ 861576 w 1965699"/>
                    <a:gd name="connsiteY15" fmla="*/ 1584177 h 1807177"/>
                    <a:gd name="connsiteX16" fmla="*/ 933585 w 1965699"/>
                    <a:gd name="connsiteY16" fmla="*/ 1296147 h 1807177"/>
                    <a:gd name="connsiteX17" fmla="*/ 789569 w 1965699"/>
                    <a:gd name="connsiteY17" fmla="*/ 1152131 h 1807177"/>
                    <a:gd name="connsiteX18" fmla="*/ 573544 w 1965699"/>
                    <a:gd name="connsiteY18" fmla="*/ 1368152 h 1807177"/>
                    <a:gd name="connsiteX19" fmla="*/ 645552 w 1965699"/>
                    <a:gd name="connsiteY19" fmla="*/ 1008112 h 1807177"/>
                    <a:gd name="connsiteX20" fmla="*/ 429528 w 1965699"/>
                    <a:gd name="connsiteY20" fmla="*/ 576064 h 1807177"/>
                    <a:gd name="connsiteX21" fmla="*/ 69489 w 1965699"/>
                    <a:gd name="connsiteY21" fmla="*/ 288032 h 1807177"/>
                    <a:gd name="connsiteX22" fmla="*/ 573545 w 1965699"/>
                    <a:gd name="connsiteY22" fmla="*/ 360043 h 1807177"/>
                    <a:gd name="connsiteX0" fmla="*/ 573545 w 1965699"/>
                    <a:gd name="connsiteY0" fmla="*/ 360043 h 1807177"/>
                    <a:gd name="connsiteX1" fmla="*/ 717560 w 1965699"/>
                    <a:gd name="connsiteY1" fmla="*/ 216024 h 1807177"/>
                    <a:gd name="connsiteX2" fmla="*/ 645552 w 1965699"/>
                    <a:gd name="connsiteY2" fmla="*/ 0 h 1807177"/>
                    <a:gd name="connsiteX3" fmla="*/ 933584 w 1965699"/>
                    <a:gd name="connsiteY3" fmla="*/ 216024 h 1807177"/>
                    <a:gd name="connsiteX4" fmla="*/ 1221616 w 1965699"/>
                    <a:gd name="connsiteY4" fmla="*/ 216024 h 1807177"/>
                    <a:gd name="connsiteX5" fmla="*/ 1509648 w 1965699"/>
                    <a:gd name="connsiteY5" fmla="*/ 72008 h 1807177"/>
                    <a:gd name="connsiteX6" fmla="*/ 1437640 w 1965699"/>
                    <a:gd name="connsiteY6" fmla="*/ 432048 h 1807177"/>
                    <a:gd name="connsiteX7" fmla="*/ 1581656 w 1965699"/>
                    <a:gd name="connsiteY7" fmla="*/ 648072 h 1807177"/>
                    <a:gd name="connsiteX8" fmla="*/ 1941696 w 1965699"/>
                    <a:gd name="connsiteY8" fmla="*/ 792090 h 1807177"/>
                    <a:gd name="connsiteX9" fmla="*/ 1725673 w 1965699"/>
                    <a:gd name="connsiteY9" fmla="*/ 864098 h 1807177"/>
                    <a:gd name="connsiteX10" fmla="*/ 1718022 w 1965699"/>
                    <a:gd name="connsiteY10" fmla="*/ 990465 h 1807177"/>
                    <a:gd name="connsiteX11" fmla="*/ 1797681 w 1965699"/>
                    <a:gd name="connsiteY11" fmla="*/ 1224138 h 1807177"/>
                    <a:gd name="connsiteX12" fmla="*/ 1581657 w 1965699"/>
                    <a:gd name="connsiteY12" fmla="*/ 1152131 h 1807177"/>
                    <a:gd name="connsiteX13" fmla="*/ 1373777 w 1965699"/>
                    <a:gd name="connsiteY13" fmla="*/ 1410012 h 1807177"/>
                    <a:gd name="connsiteX14" fmla="*/ 1365632 w 1965699"/>
                    <a:gd name="connsiteY14" fmla="*/ 1800201 h 1807177"/>
                    <a:gd name="connsiteX15" fmla="*/ 1149609 w 1965699"/>
                    <a:gd name="connsiteY15" fmla="*/ 1368154 h 1807177"/>
                    <a:gd name="connsiteX16" fmla="*/ 861576 w 1965699"/>
                    <a:gd name="connsiteY16" fmla="*/ 1584177 h 1807177"/>
                    <a:gd name="connsiteX17" fmla="*/ 933585 w 1965699"/>
                    <a:gd name="connsiteY17" fmla="*/ 1296147 h 1807177"/>
                    <a:gd name="connsiteX18" fmla="*/ 789569 w 1965699"/>
                    <a:gd name="connsiteY18" fmla="*/ 1152131 h 1807177"/>
                    <a:gd name="connsiteX19" fmla="*/ 573544 w 1965699"/>
                    <a:gd name="connsiteY19" fmla="*/ 1368152 h 1807177"/>
                    <a:gd name="connsiteX20" fmla="*/ 645552 w 1965699"/>
                    <a:gd name="connsiteY20" fmla="*/ 1008112 h 1807177"/>
                    <a:gd name="connsiteX21" fmla="*/ 429528 w 1965699"/>
                    <a:gd name="connsiteY21" fmla="*/ 576064 h 1807177"/>
                    <a:gd name="connsiteX22" fmla="*/ 69489 w 1965699"/>
                    <a:gd name="connsiteY22" fmla="*/ 288032 h 1807177"/>
                    <a:gd name="connsiteX23" fmla="*/ 573545 w 1965699"/>
                    <a:gd name="connsiteY23" fmla="*/ 360043 h 1807177"/>
                    <a:gd name="connsiteX0" fmla="*/ 573545 w 1965699"/>
                    <a:gd name="connsiteY0" fmla="*/ 360043 h 1807177"/>
                    <a:gd name="connsiteX1" fmla="*/ 717560 w 1965699"/>
                    <a:gd name="connsiteY1" fmla="*/ 216024 h 1807177"/>
                    <a:gd name="connsiteX2" fmla="*/ 645552 w 1965699"/>
                    <a:gd name="connsiteY2" fmla="*/ 0 h 1807177"/>
                    <a:gd name="connsiteX3" fmla="*/ 933584 w 1965699"/>
                    <a:gd name="connsiteY3" fmla="*/ 216024 h 1807177"/>
                    <a:gd name="connsiteX4" fmla="*/ 1221616 w 1965699"/>
                    <a:gd name="connsiteY4" fmla="*/ 216024 h 1807177"/>
                    <a:gd name="connsiteX5" fmla="*/ 1509648 w 1965699"/>
                    <a:gd name="connsiteY5" fmla="*/ 72008 h 1807177"/>
                    <a:gd name="connsiteX6" fmla="*/ 1437640 w 1965699"/>
                    <a:gd name="connsiteY6" fmla="*/ 432048 h 1807177"/>
                    <a:gd name="connsiteX7" fmla="*/ 1581656 w 1965699"/>
                    <a:gd name="connsiteY7" fmla="*/ 648072 h 1807177"/>
                    <a:gd name="connsiteX8" fmla="*/ 1941696 w 1965699"/>
                    <a:gd name="connsiteY8" fmla="*/ 792090 h 1807177"/>
                    <a:gd name="connsiteX9" fmla="*/ 1725673 w 1965699"/>
                    <a:gd name="connsiteY9" fmla="*/ 864098 h 1807177"/>
                    <a:gd name="connsiteX10" fmla="*/ 1653665 w 1965699"/>
                    <a:gd name="connsiteY10" fmla="*/ 1008115 h 1807177"/>
                    <a:gd name="connsiteX11" fmla="*/ 1797681 w 1965699"/>
                    <a:gd name="connsiteY11" fmla="*/ 1224138 h 1807177"/>
                    <a:gd name="connsiteX12" fmla="*/ 1581657 w 1965699"/>
                    <a:gd name="connsiteY12" fmla="*/ 1152131 h 1807177"/>
                    <a:gd name="connsiteX13" fmla="*/ 1373777 w 1965699"/>
                    <a:gd name="connsiteY13" fmla="*/ 1410012 h 1807177"/>
                    <a:gd name="connsiteX14" fmla="*/ 1365632 w 1965699"/>
                    <a:gd name="connsiteY14" fmla="*/ 1800201 h 1807177"/>
                    <a:gd name="connsiteX15" fmla="*/ 1149609 w 1965699"/>
                    <a:gd name="connsiteY15" fmla="*/ 1368154 h 1807177"/>
                    <a:gd name="connsiteX16" fmla="*/ 861576 w 1965699"/>
                    <a:gd name="connsiteY16" fmla="*/ 1584177 h 1807177"/>
                    <a:gd name="connsiteX17" fmla="*/ 933585 w 1965699"/>
                    <a:gd name="connsiteY17" fmla="*/ 1296147 h 1807177"/>
                    <a:gd name="connsiteX18" fmla="*/ 789569 w 1965699"/>
                    <a:gd name="connsiteY18" fmla="*/ 1152131 h 1807177"/>
                    <a:gd name="connsiteX19" fmla="*/ 573544 w 1965699"/>
                    <a:gd name="connsiteY19" fmla="*/ 1368152 h 1807177"/>
                    <a:gd name="connsiteX20" fmla="*/ 645552 w 1965699"/>
                    <a:gd name="connsiteY20" fmla="*/ 1008112 h 1807177"/>
                    <a:gd name="connsiteX21" fmla="*/ 429528 w 1965699"/>
                    <a:gd name="connsiteY21" fmla="*/ 576064 h 1807177"/>
                    <a:gd name="connsiteX22" fmla="*/ 69489 w 1965699"/>
                    <a:gd name="connsiteY22" fmla="*/ 288032 h 1807177"/>
                    <a:gd name="connsiteX23" fmla="*/ 573545 w 1965699"/>
                    <a:gd name="connsiteY23" fmla="*/ 360043 h 1807177"/>
                    <a:gd name="connsiteX0" fmla="*/ 573545 w 1965699"/>
                    <a:gd name="connsiteY0" fmla="*/ 360043 h 1807177"/>
                    <a:gd name="connsiteX1" fmla="*/ 717560 w 1965699"/>
                    <a:gd name="connsiteY1" fmla="*/ 216024 h 1807177"/>
                    <a:gd name="connsiteX2" fmla="*/ 645552 w 1965699"/>
                    <a:gd name="connsiteY2" fmla="*/ 0 h 1807177"/>
                    <a:gd name="connsiteX3" fmla="*/ 933584 w 1965699"/>
                    <a:gd name="connsiteY3" fmla="*/ 216024 h 1807177"/>
                    <a:gd name="connsiteX4" fmla="*/ 1221616 w 1965699"/>
                    <a:gd name="connsiteY4" fmla="*/ 216024 h 1807177"/>
                    <a:gd name="connsiteX5" fmla="*/ 1509648 w 1965699"/>
                    <a:gd name="connsiteY5" fmla="*/ 72008 h 1807177"/>
                    <a:gd name="connsiteX6" fmla="*/ 1437640 w 1965699"/>
                    <a:gd name="connsiteY6" fmla="*/ 432048 h 1807177"/>
                    <a:gd name="connsiteX7" fmla="*/ 1581656 w 1965699"/>
                    <a:gd name="connsiteY7" fmla="*/ 648072 h 1807177"/>
                    <a:gd name="connsiteX8" fmla="*/ 1941696 w 1965699"/>
                    <a:gd name="connsiteY8" fmla="*/ 792090 h 1807177"/>
                    <a:gd name="connsiteX9" fmla="*/ 1725673 w 1965699"/>
                    <a:gd name="connsiteY9" fmla="*/ 864098 h 1807177"/>
                    <a:gd name="connsiteX10" fmla="*/ 1653665 w 1965699"/>
                    <a:gd name="connsiteY10" fmla="*/ 1008115 h 1807177"/>
                    <a:gd name="connsiteX11" fmla="*/ 1797681 w 1965699"/>
                    <a:gd name="connsiteY11" fmla="*/ 1224138 h 1807177"/>
                    <a:gd name="connsiteX12" fmla="*/ 1509649 w 1965699"/>
                    <a:gd name="connsiteY12" fmla="*/ 1152131 h 1807177"/>
                    <a:gd name="connsiteX13" fmla="*/ 1373777 w 1965699"/>
                    <a:gd name="connsiteY13" fmla="*/ 1410012 h 1807177"/>
                    <a:gd name="connsiteX14" fmla="*/ 1365632 w 1965699"/>
                    <a:gd name="connsiteY14" fmla="*/ 1800201 h 1807177"/>
                    <a:gd name="connsiteX15" fmla="*/ 1149609 w 1965699"/>
                    <a:gd name="connsiteY15" fmla="*/ 1368154 h 1807177"/>
                    <a:gd name="connsiteX16" fmla="*/ 861576 w 1965699"/>
                    <a:gd name="connsiteY16" fmla="*/ 1584177 h 1807177"/>
                    <a:gd name="connsiteX17" fmla="*/ 933585 w 1965699"/>
                    <a:gd name="connsiteY17" fmla="*/ 1296147 h 1807177"/>
                    <a:gd name="connsiteX18" fmla="*/ 789569 w 1965699"/>
                    <a:gd name="connsiteY18" fmla="*/ 1152131 h 1807177"/>
                    <a:gd name="connsiteX19" fmla="*/ 573544 w 1965699"/>
                    <a:gd name="connsiteY19" fmla="*/ 1368152 h 1807177"/>
                    <a:gd name="connsiteX20" fmla="*/ 645552 w 1965699"/>
                    <a:gd name="connsiteY20" fmla="*/ 1008112 h 1807177"/>
                    <a:gd name="connsiteX21" fmla="*/ 429528 w 1965699"/>
                    <a:gd name="connsiteY21" fmla="*/ 576064 h 1807177"/>
                    <a:gd name="connsiteX22" fmla="*/ 69489 w 1965699"/>
                    <a:gd name="connsiteY22" fmla="*/ 288032 h 1807177"/>
                    <a:gd name="connsiteX23" fmla="*/ 573545 w 1965699"/>
                    <a:gd name="connsiteY23" fmla="*/ 360043 h 1807177"/>
                    <a:gd name="connsiteX0" fmla="*/ 573545 w 1965699"/>
                    <a:gd name="connsiteY0" fmla="*/ 360043 h 1807177"/>
                    <a:gd name="connsiteX1" fmla="*/ 717560 w 1965699"/>
                    <a:gd name="connsiteY1" fmla="*/ 216024 h 1807177"/>
                    <a:gd name="connsiteX2" fmla="*/ 645552 w 1965699"/>
                    <a:gd name="connsiteY2" fmla="*/ 0 h 1807177"/>
                    <a:gd name="connsiteX3" fmla="*/ 933584 w 1965699"/>
                    <a:gd name="connsiteY3" fmla="*/ 216024 h 1807177"/>
                    <a:gd name="connsiteX4" fmla="*/ 1221616 w 1965699"/>
                    <a:gd name="connsiteY4" fmla="*/ 216024 h 1807177"/>
                    <a:gd name="connsiteX5" fmla="*/ 1509648 w 1965699"/>
                    <a:gd name="connsiteY5" fmla="*/ 72008 h 1807177"/>
                    <a:gd name="connsiteX6" fmla="*/ 1437640 w 1965699"/>
                    <a:gd name="connsiteY6" fmla="*/ 432048 h 1807177"/>
                    <a:gd name="connsiteX7" fmla="*/ 1581656 w 1965699"/>
                    <a:gd name="connsiteY7" fmla="*/ 648072 h 1807177"/>
                    <a:gd name="connsiteX8" fmla="*/ 1941696 w 1965699"/>
                    <a:gd name="connsiteY8" fmla="*/ 792090 h 1807177"/>
                    <a:gd name="connsiteX9" fmla="*/ 1725673 w 1965699"/>
                    <a:gd name="connsiteY9" fmla="*/ 864098 h 1807177"/>
                    <a:gd name="connsiteX10" fmla="*/ 1653665 w 1965699"/>
                    <a:gd name="connsiteY10" fmla="*/ 1008115 h 1807177"/>
                    <a:gd name="connsiteX11" fmla="*/ 1725673 w 1965699"/>
                    <a:gd name="connsiteY11" fmla="*/ 1296147 h 1807177"/>
                    <a:gd name="connsiteX12" fmla="*/ 1509649 w 1965699"/>
                    <a:gd name="connsiteY12" fmla="*/ 1152131 h 1807177"/>
                    <a:gd name="connsiteX13" fmla="*/ 1373777 w 1965699"/>
                    <a:gd name="connsiteY13" fmla="*/ 1410012 h 1807177"/>
                    <a:gd name="connsiteX14" fmla="*/ 1365632 w 1965699"/>
                    <a:gd name="connsiteY14" fmla="*/ 1800201 h 1807177"/>
                    <a:gd name="connsiteX15" fmla="*/ 1149609 w 1965699"/>
                    <a:gd name="connsiteY15" fmla="*/ 1368154 h 1807177"/>
                    <a:gd name="connsiteX16" fmla="*/ 861576 w 1965699"/>
                    <a:gd name="connsiteY16" fmla="*/ 1584177 h 1807177"/>
                    <a:gd name="connsiteX17" fmla="*/ 933585 w 1965699"/>
                    <a:gd name="connsiteY17" fmla="*/ 1296147 h 1807177"/>
                    <a:gd name="connsiteX18" fmla="*/ 789569 w 1965699"/>
                    <a:gd name="connsiteY18" fmla="*/ 1152131 h 1807177"/>
                    <a:gd name="connsiteX19" fmla="*/ 573544 w 1965699"/>
                    <a:gd name="connsiteY19" fmla="*/ 1368152 h 1807177"/>
                    <a:gd name="connsiteX20" fmla="*/ 645552 w 1965699"/>
                    <a:gd name="connsiteY20" fmla="*/ 1008112 h 1807177"/>
                    <a:gd name="connsiteX21" fmla="*/ 429528 w 1965699"/>
                    <a:gd name="connsiteY21" fmla="*/ 576064 h 1807177"/>
                    <a:gd name="connsiteX22" fmla="*/ 69489 w 1965699"/>
                    <a:gd name="connsiteY22" fmla="*/ 288032 h 1807177"/>
                    <a:gd name="connsiteX23" fmla="*/ 573545 w 1965699"/>
                    <a:gd name="connsiteY23" fmla="*/ 360043 h 1807177"/>
                    <a:gd name="connsiteX0" fmla="*/ 573545 w 1965699"/>
                    <a:gd name="connsiteY0" fmla="*/ 360043 h 1807177"/>
                    <a:gd name="connsiteX1" fmla="*/ 717560 w 1965699"/>
                    <a:gd name="connsiteY1" fmla="*/ 216024 h 1807177"/>
                    <a:gd name="connsiteX2" fmla="*/ 645552 w 1965699"/>
                    <a:gd name="connsiteY2" fmla="*/ 0 h 1807177"/>
                    <a:gd name="connsiteX3" fmla="*/ 933584 w 1965699"/>
                    <a:gd name="connsiteY3" fmla="*/ 216024 h 1807177"/>
                    <a:gd name="connsiteX4" fmla="*/ 1221616 w 1965699"/>
                    <a:gd name="connsiteY4" fmla="*/ 216024 h 1807177"/>
                    <a:gd name="connsiteX5" fmla="*/ 1509648 w 1965699"/>
                    <a:gd name="connsiteY5" fmla="*/ 72008 h 1807177"/>
                    <a:gd name="connsiteX6" fmla="*/ 1437640 w 1965699"/>
                    <a:gd name="connsiteY6" fmla="*/ 432048 h 1807177"/>
                    <a:gd name="connsiteX7" fmla="*/ 1581656 w 1965699"/>
                    <a:gd name="connsiteY7" fmla="*/ 648072 h 1807177"/>
                    <a:gd name="connsiteX8" fmla="*/ 1941696 w 1965699"/>
                    <a:gd name="connsiteY8" fmla="*/ 792090 h 1807177"/>
                    <a:gd name="connsiteX9" fmla="*/ 1725673 w 1965699"/>
                    <a:gd name="connsiteY9" fmla="*/ 864098 h 1807177"/>
                    <a:gd name="connsiteX10" fmla="*/ 1653665 w 1965699"/>
                    <a:gd name="connsiteY10" fmla="*/ 1008115 h 1807177"/>
                    <a:gd name="connsiteX11" fmla="*/ 1725673 w 1965699"/>
                    <a:gd name="connsiteY11" fmla="*/ 1296147 h 1807177"/>
                    <a:gd name="connsiteX12" fmla="*/ 1509649 w 1965699"/>
                    <a:gd name="connsiteY12" fmla="*/ 1224139 h 1807177"/>
                    <a:gd name="connsiteX13" fmla="*/ 1373777 w 1965699"/>
                    <a:gd name="connsiteY13" fmla="*/ 1410012 h 1807177"/>
                    <a:gd name="connsiteX14" fmla="*/ 1365632 w 1965699"/>
                    <a:gd name="connsiteY14" fmla="*/ 1800201 h 1807177"/>
                    <a:gd name="connsiteX15" fmla="*/ 1149609 w 1965699"/>
                    <a:gd name="connsiteY15" fmla="*/ 1368154 h 1807177"/>
                    <a:gd name="connsiteX16" fmla="*/ 861576 w 1965699"/>
                    <a:gd name="connsiteY16" fmla="*/ 1584177 h 1807177"/>
                    <a:gd name="connsiteX17" fmla="*/ 933585 w 1965699"/>
                    <a:gd name="connsiteY17" fmla="*/ 1296147 h 1807177"/>
                    <a:gd name="connsiteX18" fmla="*/ 789569 w 1965699"/>
                    <a:gd name="connsiteY18" fmla="*/ 1152131 h 1807177"/>
                    <a:gd name="connsiteX19" fmla="*/ 573544 w 1965699"/>
                    <a:gd name="connsiteY19" fmla="*/ 1368152 h 1807177"/>
                    <a:gd name="connsiteX20" fmla="*/ 645552 w 1965699"/>
                    <a:gd name="connsiteY20" fmla="*/ 1008112 h 1807177"/>
                    <a:gd name="connsiteX21" fmla="*/ 429528 w 1965699"/>
                    <a:gd name="connsiteY21" fmla="*/ 576064 h 1807177"/>
                    <a:gd name="connsiteX22" fmla="*/ 69489 w 1965699"/>
                    <a:gd name="connsiteY22" fmla="*/ 288032 h 1807177"/>
                    <a:gd name="connsiteX23" fmla="*/ 573545 w 1965699"/>
                    <a:gd name="connsiteY23" fmla="*/ 360043 h 1807177"/>
                    <a:gd name="connsiteX0" fmla="*/ 573545 w 1965699"/>
                    <a:gd name="connsiteY0" fmla="*/ 360043 h 1807177"/>
                    <a:gd name="connsiteX1" fmla="*/ 717560 w 1965699"/>
                    <a:gd name="connsiteY1" fmla="*/ 216024 h 1807177"/>
                    <a:gd name="connsiteX2" fmla="*/ 645552 w 1965699"/>
                    <a:gd name="connsiteY2" fmla="*/ 0 h 1807177"/>
                    <a:gd name="connsiteX3" fmla="*/ 933584 w 1965699"/>
                    <a:gd name="connsiteY3" fmla="*/ 216024 h 1807177"/>
                    <a:gd name="connsiteX4" fmla="*/ 1221616 w 1965699"/>
                    <a:gd name="connsiteY4" fmla="*/ 216024 h 1807177"/>
                    <a:gd name="connsiteX5" fmla="*/ 1509648 w 1965699"/>
                    <a:gd name="connsiteY5" fmla="*/ 72008 h 1807177"/>
                    <a:gd name="connsiteX6" fmla="*/ 1437640 w 1965699"/>
                    <a:gd name="connsiteY6" fmla="*/ 432048 h 1807177"/>
                    <a:gd name="connsiteX7" fmla="*/ 1581656 w 1965699"/>
                    <a:gd name="connsiteY7" fmla="*/ 648072 h 1807177"/>
                    <a:gd name="connsiteX8" fmla="*/ 1941696 w 1965699"/>
                    <a:gd name="connsiteY8" fmla="*/ 792090 h 1807177"/>
                    <a:gd name="connsiteX9" fmla="*/ 1725673 w 1965699"/>
                    <a:gd name="connsiteY9" fmla="*/ 864098 h 1807177"/>
                    <a:gd name="connsiteX10" fmla="*/ 1653665 w 1965699"/>
                    <a:gd name="connsiteY10" fmla="*/ 1008115 h 1807177"/>
                    <a:gd name="connsiteX11" fmla="*/ 1725673 w 1965699"/>
                    <a:gd name="connsiteY11" fmla="*/ 1296147 h 1807177"/>
                    <a:gd name="connsiteX12" fmla="*/ 1509649 w 1965699"/>
                    <a:gd name="connsiteY12" fmla="*/ 1224139 h 1807177"/>
                    <a:gd name="connsiteX13" fmla="*/ 1373777 w 1965699"/>
                    <a:gd name="connsiteY13" fmla="*/ 1410012 h 1807177"/>
                    <a:gd name="connsiteX14" fmla="*/ 1365632 w 1965699"/>
                    <a:gd name="connsiteY14" fmla="*/ 1800201 h 1807177"/>
                    <a:gd name="connsiteX15" fmla="*/ 1149609 w 1965699"/>
                    <a:gd name="connsiteY15" fmla="*/ 1368154 h 1807177"/>
                    <a:gd name="connsiteX16" fmla="*/ 861576 w 1965699"/>
                    <a:gd name="connsiteY16" fmla="*/ 1584177 h 1807177"/>
                    <a:gd name="connsiteX17" fmla="*/ 933585 w 1965699"/>
                    <a:gd name="connsiteY17" fmla="*/ 1296147 h 1807177"/>
                    <a:gd name="connsiteX18" fmla="*/ 789569 w 1965699"/>
                    <a:gd name="connsiteY18" fmla="*/ 1152131 h 1807177"/>
                    <a:gd name="connsiteX19" fmla="*/ 573544 w 1965699"/>
                    <a:gd name="connsiteY19" fmla="*/ 1368152 h 1807177"/>
                    <a:gd name="connsiteX20" fmla="*/ 645552 w 1965699"/>
                    <a:gd name="connsiteY20" fmla="*/ 1008112 h 1807177"/>
                    <a:gd name="connsiteX21" fmla="*/ 501537 w 1965699"/>
                    <a:gd name="connsiteY21" fmla="*/ 576067 h 1807177"/>
                    <a:gd name="connsiteX22" fmla="*/ 69489 w 1965699"/>
                    <a:gd name="connsiteY22" fmla="*/ 288032 h 1807177"/>
                    <a:gd name="connsiteX23" fmla="*/ 573545 w 1965699"/>
                    <a:gd name="connsiteY23" fmla="*/ 360043 h 1807177"/>
                    <a:gd name="connsiteX0" fmla="*/ 427010 w 1819164"/>
                    <a:gd name="connsiteY0" fmla="*/ 360043 h 1807177"/>
                    <a:gd name="connsiteX1" fmla="*/ 571025 w 1819164"/>
                    <a:gd name="connsiteY1" fmla="*/ 216024 h 1807177"/>
                    <a:gd name="connsiteX2" fmla="*/ 499017 w 1819164"/>
                    <a:gd name="connsiteY2" fmla="*/ 0 h 1807177"/>
                    <a:gd name="connsiteX3" fmla="*/ 787049 w 1819164"/>
                    <a:gd name="connsiteY3" fmla="*/ 216024 h 1807177"/>
                    <a:gd name="connsiteX4" fmla="*/ 1075081 w 1819164"/>
                    <a:gd name="connsiteY4" fmla="*/ 216024 h 1807177"/>
                    <a:gd name="connsiteX5" fmla="*/ 1363113 w 1819164"/>
                    <a:gd name="connsiteY5" fmla="*/ 72008 h 1807177"/>
                    <a:gd name="connsiteX6" fmla="*/ 1291105 w 1819164"/>
                    <a:gd name="connsiteY6" fmla="*/ 432048 h 1807177"/>
                    <a:gd name="connsiteX7" fmla="*/ 1435121 w 1819164"/>
                    <a:gd name="connsiteY7" fmla="*/ 648072 h 1807177"/>
                    <a:gd name="connsiteX8" fmla="*/ 1795161 w 1819164"/>
                    <a:gd name="connsiteY8" fmla="*/ 792090 h 1807177"/>
                    <a:gd name="connsiteX9" fmla="*/ 1579138 w 1819164"/>
                    <a:gd name="connsiteY9" fmla="*/ 864098 h 1807177"/>
                    <a:gd name="connsiteX10" fmla="*/ 1507130 w 1819164"/>
                    <a:gd name="connsiteY10" fmla="*/ 1008115 h 1807177"/>
                    <a:gd name="connsiteX11" fmla="*/ 1579138 w 1819164"/>
                    <a:gd name="connsiteY11" fmla="*/ 1296147 h 1807177"/>
                    <a:gd name="connsiteX12" fmla="*/ 1363114 w 1819164"/>
                    <a:gd name="connsiteY12" fmla="*/ 1224139 h 1807177"/>
                    <a:gd name="connsiteX13" fmla="*/ 1227242 w 1819164"/>
                    <a:gd name="connsiteY13" fmla="*/ 1410012 h 1807177"/>
                    <a:gd name="connsiteX14" fmla="*/ 1219097 w 1819164"/>
                    <a:gd name="connsiteY14" fmla="*/ 1800201 h 1807177"/>
                    <a:gd name="connsiteX15" fmla="*/ 1003074 w 1819164"/>
                    <a:gd name="connsiteY15" fmla="*/ 1368154 h 1807177"/>
                    <a:gd name="connsiteX16" fmla="*/ 715041 w 1819164"/>
                    <a:gd name="connsiteY16" fmla="*/ 1584177 h 1807177"/>
                    <a:gd name="connsiteX17" fmla="*/ 787050 w 1819164"/>
                    <a:gd name="connsiteY17" fmla="*/ 1296147 h 1807177"/>
                    <a:gd name="connsiteX18" fmla="*/ 643034 w 1819164"/>
                    <a:gd name="connsiteY18" fmla="*/ 1152131 h 1807177"/>
                    <a:gd name="connsiteX19" fmla="*/ 427009 w 1819164"/>
                    <a:gd name="connsiteY19" fmla="*/ 1368152 h 1807177"/>
                    <a:gd name="connsiteX20" fmla="*/ 499017 w 1819164"/>
                    <a:gd name="connsiteY20" fmla="*/ 1008112 h 1807177"/>
                    <a:gd name="connsiteX21" fmla="*/ 355002 w 1819164"/>
                    <a:gd name="connsiteY21" fmla="*/ 576067 h 1807177"/>
                    <a:gd name="connsiteX22" fmla="*/ 69489 w 1819164"/>
                    <a:gd name="connsiteY22" fmla="*/ 360040 h 1807177"/>
                    <a:gd name="connsiteX23" fmla="*/ 427010 w 1819164"/>
                    <a:gd name="connsiteY23" fmla="*/ 360043 h 1807177"/>
                    <a:gd name="connsiteX0" fmla="*/ 427010 w 1819164"/>
                    <a:gd name="connsiteY0" fmla="*/ 672078 h 2119212"/>
                    <a:gd name="connsiteX1" fmla="*/ 571025 w 1819164"/>
                    <a:gd name="connsiteY1" fmla="*/ 528059 h 2119212"/>
                    <a:gd name="connsiteX2" fmla="*/ 499017 w 1819164"/>
                    <a:gd name="connsiteY2" fmla="*/ 312035 h 2119212"/>
                    <a:gd name="connsiteX3" fmla="*/ 787049 w 1819164"/>
                    <a:gd name="connsiteY3" fmla="*/ 528059 h 2119212"/>
                    <a:gd name="connsiteX4" fmla="*/ 861576 w 1819164"/>
                    <a:gd name="connsiteY4" fmla="*/ 24003 h 2119212"/>
                    <a:gd name="connsiteX5" fmla="*/ 1363113 w 1819164"/>
                    <a:gd name="connsiteY5" fmla="*/ 384043 h 2119212"/>
                    <a:gd name="connsiteX6" fmla="*/ 1291105 w 1819164"/>
                    <a:gd name="connsiteY6" fmla="*/ 744083 h 2119212"/>
                    <a:gd name="connsiteX7" fmla="*/ 1435121 w 1819164"/>
                    <a:gd name="connsiteY7" fmla="*/ 960107 h 2119212"/>
                    <a:gd name="connsiteX8" fmla="*/ 1795161 w 1819164"/>
                    <a:gd name="connsiteY8" fmla="*/ 1104125 h 2119212"/>
                    <a:gd name="connsiteX9" fmla="*/ 1579138 w 1819164"/>
                    <a:gd name="connsiteY9" fmla="*/ 1176133 h 2119212"/>
                    <a:gd name="connsiteX10" fmla="*/ 1507130 w 1819164"/>
                    <a:gd name="connsiteY10" fmla="*/ 1320150 h 2119212"/>
                    <a:gd name="connsiteX11" fmla="*/ 1579138 w 1819164"/>
                    <a:gd name="connsiteY11" fmla="*/ 1608182 h 2119212"/>
                    <a:gd name="connsiteX12" fmla="*/ 1363114 w 1819164"/>
                    <a:gd name="connsiteY12" fmla="*/ 1536174 h 2119212"/>
                    <a:gd name="connsiteX13" fmla="*/ 1227242 w 1819164"/>
                    <a:gd name="connsiteY13" fmla="*/ 1722047 h 2119212"/>
                    <a:gd name="connsiteX14" fmla="*/ 1219097 w 1819164"/>
                    <a:gd name="connsiteY14" fmla="*/ 2112236 h 2119212"/>
                    <a:gd name="connsiteX15" fmla="*/ 1003074 w 1819164"/>
                    <a:gd name="connsiteY15" fmla="*/ 1680189 h 2119212"/>
                    <a:gd name="connsiteX16" fmla="*/ 715041 w 1819164"/>
                    <a:gd name="connsiteY16" fmla="*/ 1896212 h 2119212"/>
                    <a:gd name="connsiteX17" fmla="*/ 787050 w 1819164"/>
                    <a:gd name="connsiteY17" fmla="*/ 1608182 h 2119212"/>
                    <a:gd name="connsiteX18" fmla="*/ 643034 w 1819164"/>
                    <a:gd name="connsiteY18" fmla="*/ 1464166 h 2119212"/>
                    <a:gd name="connsiteX19" fmla="*/ 427009 w 1819164"/>
                    <a:gd name="connsiteY19" fmla="*/ 1680187 h 2119212"/>
                    <a:gd name="connsiteX20" fmla="*/ 499017 w 1819164"/>
                    <a:gd name="connsiteY20" fmla="*/ 1320147 h 2119212"/>
                    <a:gd name="connsiteX21" fmla="*/ 355002 w 1819164"/>
                    <a:gd name="connsiteY21" fmla="*/ 888102 h 2119212"/>
                    <a:gd name="connsiteX22" fmla="*/ 69489 w 1819164"/>
                    <a:gd name="connsiteY22" fmla="*/ 672075 h 2119212"/>
                    <a:gd name="connsiteX23" fmla="*/ 427010 w 1819164"/>
                    <a:gd name="connsiteY23" fmla="*/ 672078 h 2119212"/>
                    <a:gd name="connsiteX0" fmla="*/ 427010 w 1819164"/>
                    <a:gd name="connsiteY0" fmla="*/ 708082 h 2155216"/>
                    <a:gd name="connsiteX1" fmla="*/ 571025 w 1819164"/>
                    <a:gd name="connsiteY1" fmla="*/ 564063 h 2155216"/>
                    <a:gd name="connsiteX2" fmla="*/ 499017 w 1819164"/>
                    <a:gd name="connsiteY2" fmla="*/ 348039 h 2155216"/>
                    <a:gd name="connsiteX3" fmla="*/ 787049 w 1819164"/>
                    <a:gd name="connsiteY3" fmla="*/ 564063 h 2155216"/>
                    <a:gd name="connsiteX4" fmla="*/ 861576 w 1819164"/>
                    <a:gd name="connsiteY4" fmla="*/ 60007 h 2155216"/>
                    <a:gd name="connsiteX5" fmla="*/ 933584 w 1819164"/>
                    <a:gd name="connsiteY5" fmla="*/ 204023 h 2155216"/>
                    <a:gd name="connsiteX6" fmla="*/ 1291105 w 1819164"/>
                    <a:gd name="connsiteY6" fmla="*/ 780087 h 2155216"/>
                    <a:gd name="connsiteX7" fmla="*/ 1435121 w 1819164"/>
                    <a:gd name="connsiteY7" fmla="*/ 996111 h 2155216"/>
                    <a:gd name="connsiteX8" fmla="*/ 1795161 w 1819164"/>
                    <a:gd name="connsiteY8" fmla="*/ 1140129 h 2155216"/>
                    <a:gd name="connsiteX9" fmla="*/ 1579138 w 1819164"/>
                    <a:gd name="connsiteY9" fmla="*/ 1212137 h 2155216"/>
                    <a:gd name="connsiteX10" fmla="*/ 1507130 w 1819164"/>
                    <a:gd name="connsiteY10" fmla="*/ 1356154 h 2155216"/>
                    <a:gd name="connsiteX11" fmla="*/ 1579138 w 1819164"/>
                    <a:gd name="connsiteY11" fmla="*/ 1644186 h 2155216"/>
                    <a:gd name="connsiteX12" fmla="*/ 1363114 w 1819164"/>
                    <a:gd name="connsiteY12" fmla="*/ 1572178 h 2155216"/>
                    <a:gd name="connsiteX13" fmla="*/ 1227242 w 1819164"/>
                    <a:gd name="connsiteY13" fmla="*/ 1758051 h 2155216"/>
                    <a:gd name="connsiteX14" fmla="*/ 1219097 w 1819164"/>
                    <a:gd name="connsiteY14" fmla="*/ 2148240 h 2155216"/>
                    <a:gd name="connsiteX15" fmla="*/ 1003074 w 1819164"/>
                    <a:gd name="connsiteY15" fmla="*/ 1716193 h 2155216"/>
                    <a:gd name="connsiteX16" fmla="*/ 715041 w 1819164"/>
                    <a:gd name="connsiteY16" fmla="*/ 1932216 h 2155216"/>
                    <a:gd name="connsiteX17" fmla="*/ 787050 w 1819164"/>
                    <a:gd name="connsiteY17" fmla="*/ 1644186 h 2155216"/>
                    <a:gd name="connsiteX18" fmla="*/ 643034 w 1819164"/>
                    <a:gd name="connsiteY18" fmla="*/ 1500170 h 2155216"/>
                    <a:gd name="connsiteX19" fmla="*/ 427009 w 1819164"/>
                    <a:gd name="connsiteY19" fmla="*/ 1716191 h 2155216"/>
                    <a:gd name="connsiteX20" fmla="*/ 499017 w 1819164"/>
                    <a:gd name="connsiteY20" fmla="*/ 1356151 h 2155216"/>
                    <a:gd name="connsiteX21" fmla="*/ 355002 w 1819164"/>
                    <a:gd name="connsiteY21" fmla="*/ 924106 h 2155216"/>
                    <a:gd name="connsiteX22" fmla="*/ 69489 w 1819164"/>
                    <a:gd name="connsiteY22" fmla="*/ 708079 h 2155216"/>
                    <a:gd name="connsiteX23" fmla="*/ 427010 w 1819164"/>
                    <a:gd name="connsiteY23" fmla="*/ 708082 h 2155216"/>
                    <a:gd name="connsiteX0" fmla="*/ 427010 w 1819164"/>
                    <a:gd name="connsiteY0" fmla="*/ 708082 h 2155216"/>
                    <a:gd name="connsiteX1" fmla="*/ 571025 w 1819164"/>
                    <a:gd name="connsiteY1" fmla="*/ 564063 h 2155216"/>
                    <a:gd name="connsiteX2" fmla="*/ 499017 w 1819164"/>
                    <a:gd name="connsiteY2" fmla="*/ 348039 h 2155216"/>
                    <a:gd name="connsiteX3" fmla="*/ 787049 w 1819164"/>
                    <a:gd name="connsiteY3" fmla="*/ 564063 h 2155216"/>
                    <a:gd name="connsiteX4" fmla="*/ 861576 w 1819164"/>
                    <a:gd name="connsiteY4" fmla="*/ 60007 h 2155216"/>
                    <a:gd name="connsiteX5" fmla="*/ 933584 w 1819164"/>
                    <a:gd name="connsiteY5" fmla="*/ 204023 h 2155216"/>
                    <a:gd name="connsiteX6" fmla="*/ 1068773 w 1819164"/>
                    <a:gd name="connsiteY6" fmla="*/ 488270 h 2155216"/>
                    <a:gd name="connsiteX7" fmla="*/ 1291105 w 1819164"/>
                    <a:gd name="connsiteY7" fmla="*/ 780087 h 2155216"/>
                    <a:gd name="connsiteX8" fmla="*/ 1435121 w 1819164"/>
                    <a:gd name="connsiteY8" fmla="*/ 996111 h 2155216"/>
                    <a:gd name="connsiteX9" fmla="*/ 1795161 w 1819164"/>
                    <a:gd name="connsiteY9" fmla="*/ 1140129 h 2155216"/>
                    <a:gd name="connsiteX10" fmla="*/ 1579138 w 1819164"/>
                    <a:gd name="connsiteY10" fmla="*/ 1212137 h 2155216"/>
                    <a:gd name="connsiteX11" fmla="*/ 1507130 w 1819164"/>
                    <a:gd name="connsiteY11" fmla="*/ 1356154 h 2155216"/>
                    <a:gd name="connsiteX12" fmla="*/ 1579138 w 1819164"/>
                    <a:gd name="connsiteY12" fmla="*/ 1644186 h 2155216"/>
                    <a:gd name="connsiteX13" fmla="*/ 1363114 w 1819164"/>
                    <a:gd name="connsiteY13" fmla="*/ 1572178 h 2155216"/>
                    <a:gd name="connsiteX14" fmla="*/ 1227242 w 1819164"/>
                    <a:gd name="connsiteY14" fmla="*/ 1758051 h 2155216"/>
                    <a:gd name="connsiteX15" fmla="*/ 1219097 w 1819164"/>
                    <a:gd name="connsiteY15" fmla="*/ 2148240 h 2155216"/>
                    <a:gd name="connsiteX16" fmla="*/ 1003074 w 1819164"/>
                    <a:gd name="connsiteY16" fmla="*/ 1716193 h 2155216"/>
                    <a:gd name="connsiteX17" fmla="*/ 715041 w 1819164"/>
                    <a:gd name="connsiteY17" fmla="*/ 1932216 h 2155216"/>
                    <a:gd name="connsiteX18" fmla="*/ 787050 w 1819164"/>
                    <a:gd name="connsiteY18" fmla="*/ 1644186 h 2155216"/>
                    <a:gd name="connsiteX19" fmla="*/ 643034 w 1819164"/>
                    <a:gd name="connsiteY19" fmla="*/ 1500170 h 2155216"/>
                    <a:gd name="connsiteX20" fmla="*/ 427009 w 1819164"/>
                    <a:gd name="connsiteY20" fmla="*/ 1716191 h 2155216"/>
                    <a:gd name="connsiteX21" fmla="*/ 499017 w 1819164"/>
                    <a:gd name="connsiteY21" fmla="*/ 1356151 h 2155216"/>
                    <a:gd name="connsiteX22" fmla="*/ 355002 w 1819164"/>
                    <a:gd name="connsiteY22" fmla="*/ 924106 h 2155216"/>
                    <a:gd name="connsiteX23" fmla="*/ 69489 w 1819164"/>
                    <a:gd name="connsiteY23" fmla="*/ 708079 h 2155216"/>
                    <a:gd name="connsiteX24" fmla="*/ 427010 w 1819164"/>
                    <a:gd name="connsiteY24" fmla="*/ 708082 h 2155216"/>
                    <a:gd name="connsiteX0" fmla="*/ 427010 w 1819164"/>
                    <a:gd name="connsiteY0" fmla="*/ 732715 h 2179849"/>
                    <a:gd name="connsiteX1" fmla="*/ 571025 w 1819164"/>
                    <a:gd name="connsiteY1" fmla="*/ 588696 h 2179849"/>
                    <a:gd name="connsiteX2" fmla="*/ 499017 w 1819164"/>
                    <a:gd name="connsiteY2" fmla="*/ 372672 h 2179849"/>
                    <a:gd name="connsiteX3" fmla="*/ 787049 w 1819164"/>
                    <a:gd name="connsiteY3" fmla="*/ 588696 h 2179849"/>
                    <a:gd name="connsiteX4" fmla="*/ 861576 w 1819164"/>
                    <a:gd name="connsiteY4" fmla="*/ 84640 h 2179849"/>
                    <a:gd name="connsiteX5" fmla="*/ 933584 w 1819164"/>
                    <a:gd name="connsiteY5" fmla="*/ 228656 h 2179849"/>
                    <a:gd name="connsiteX6" fmla="*/ 1068773 w 1819164"/>
                    <a:gd name="connsiteY6" fmla="*/ 512903 h 2179849"/>
                    <a:gd name="connsiteX7" fmla="*/ 1293624 w 1819164"/>
                    <a:gd name="connsiteY7" fmla="*/ 84640 h 2179849"/>
                    <a:gd name="connsiteX8" fmla="*/ 1435121 w 1819164"/>
                    <a:gd name="connsiteY8" fmla="*/ 1020744 h 2179849"/>
                    <a:gd name="connsiteX9" fmla="*/ 1795161 w 1819164"/>
                    <a:gd name="connsiteY9" fmla="*/ 1164762 h 2179849"/>
                    <a:gd name="connsiteX10" fmla="*/ 1579138 w 1819164"/>
                    <a:gd name="connsiteY10" fmla="*/ 1236770 h 2179849"/>
                    <a:gd name="connsiteX11" fmla="*/ 1507130 w 1819164"/>
                    <a:gd name="connsiteY11" fmla="*/ 1380787 h 2179849"/>
                    <a:gd name="connsiteX12" fmla="*/ 1579138 w 1819164"/>
                    <a:gd name="connsiteY12" fmla="*/ 1668819 h 2179849"/>
                    <a:gd name="connsiteX13" fmla="*/ 1363114 w 1819164"/>
                    <a:gd name="connsiteY13" fmla="*/ 1596811 h 2179849"/>
                    <a:gd name="connsiteX14" fmla="*/ 1227242 w 1819164"/>
                    <a:gd name="connsiteY14" fmla="*/ 1782684 h 2179849"/>
                    <a:gd name="connsiteX15" fmla="*/ 1219097 w 1819164"/>
                    <a:gd name="connsiteY15" fmla="*/ 2172873 h 2179849"/>
                    <a:gd name="connsiteX16" fmla="*/ 1003074 w 1819164"/>
                    <a:gd name="connsiteY16" fmla="*/ 1740826 h 2179849"/>
                    <a:gd name="connsiteX17" fmla="*/ 715041 w 1819164"/>
                    <a:gd name="connsiteY17" fmla="*/ 1956849 h 2179849"/>
                    <a:gd name="connsiteX18" fmla="*/ 787050 w 1819164"/>
                    <a:gd name="connsiteY18" fmla="*/ 1668819 h 2179849"/>
                    <a:gd name="connsiteX19" fmla="*/ 643034 w 1819164"/>
                    <a:gd name="connsiteY19" fmla="*/ 1524803 h 2179849"/>
                    <a:gd name="connsiteX20" fmla="*/ 427009 w 1819164"/>
                    <a:gd name="connsiteY20" fmla="*/ 1740824 h 2179849"/>
                    <a:gd name="connsiteX21" fmla="*/ 499017 w 1819164"/>
                    <a:gd name="connsiteY21" fmla="*/ 1380784 h 2179849"/>
                    <a:gd name="connsiteX22" fmla="*/ 355002 w 1819164"/>
                    <a:gd name="connsiteY22" fmla="*/ 948739 h 2179849"/>
                    <a:gd name="connsiteX23" fmla="*/ 69489 w 1819164"/>
                    <a:gd name="connsiteY23" fmla="*/ 732712 h 2179849"/>
                    <a:gd name="connsiteX24" fmla="*/ 427010 w 1819164"/>
                    <a:gd name="connsiteY24" fmla="*/ 732715 h 2179849"/>
                    <a:gd name="connsiteX0" fmla="*/ 427010 w 1819164"/>
                    <a:gd name="connsiteY0" fmla="*/ 768088 h 2215222"/>
                    <a:gd name="connsiteX1" fmla="*/ 571025 w 1819164"/>
                    <a:gd name="connsiteY1" fmla="*/ 624069 h 2215222"/>
                    <a:gd name="connsiteX2" fmla="*/ 499017 w 1819164"/>
                    <a:gd name="connsiteY2" fmla="*/ 408045 h 2215222"/>
                    <a:gd name="connsiteX3" fmla="*/ 787049 w 1819164"/>
                    <a:gd name="connsiteY3" fmla="*/ 624069 h 2215222"/>
                    <a:gd name="connsiteX4" fmla="*/ 861576 w 1819164"/>
                    <a:gd name="connsiteY4" fmla="*/ 120013 h 2215222"/>
                    <a:gd name="connsiteX5" fmla="*/ 933584 w 1819164"/>
                    <a:gd name="connsiteY5" fmla="*/ 264029 h 2215222"/>
                    <a:gd name="connsiteX6" fmla="*/ 1077600 w 1819164"/>
                    <a:gd name="connsiteY6" fmla="*/ 336038 h 2215222"/>
                    <a:gd name="connsiteX7" fmla="*/ 1293624 w 1819164"/>
                    <a:gd name="connsiteY7" fmla="*/ 120013 h 2215222"/>
                    <a:gd name="connsiteX8" fmla="*/ 1435121 w 1819164"/>
                    <a:gd name="connsiteY8" fmla="*/ 1056117 h 2215222"/>
                    <a:gd name="connsiteX9" fmla="*/ 1795161 w 1819164"/>
                    <a:gd name="connsiteY9" fmla="*/ 1200135 h 2215222"/>
                    <a:gd name="connsiteX10" fmla="*/ 1579138 w 1819164"/>
                    <a:gd name="connsiteY10" fmla="*/ 1272143 h 2215222"/>
                    <a:gd name="connsiteX11" fmla="*/ 1507130 w 1819164"/>
                    <a:gd name="connsiteY11" fmla="*/ 1416160 h 2215222"/>
                    <a:gd name="connsiteX12" fmla="*/ 1579138 w 1819164"/>
                    <a:gd name="connsiteY12" fmla="*/ 1704192 h 2215222"/>
                    <a:gd name="connsiteX13" fmla="*/ 1363114 w 1819164"/>
                    <a:gd name="connsiteY13" fmla="*/ 1632184 h 2215222"/>
                    <a:gd name="connsiteX14" fmla="*/ 1227242 w 1819164"/>
                    <a:gd name="connsiteY14" fmla="*/ 1818057 h 2215222"/>
                    <a:gd name="connsiteX15" fmla="*/ 1219097 w 1819164"/>
                    <a:gd name="connsiteY15" fmla="*/ 2208246 h 2215222"/>
                    <a:gd name="connsiteX16" fmla="*/ 1003074 w 1819164"/>
                    <a:gd name="connsiteY16" fmla="*/ 1776199 h 2215222"/>
                    <a:gd name="connsiteX17" fmla="*/ 715041 w 1819164"/>
                    <a:gd name="connsiteY17" fmla="*/ 1992222 h 2215222"/>
                    <a:gd name="connsiteX18" fmla="*/ 787050 w 1819164"/>
                    <a:gd name="connsiteY18" fmla="*/ 1704192 h 2215222"/>
                    <a:gd name="connsiteX19" fmla="*/ 643034 w 1819164"/>
                    <a:gd name="connsiteY19" fmla="*/ 1560176 h 2215222"/>
                    <a:gd name="connsiteX20" fmla="*/ 427009 w 1819164"/>
                    <a:gd name="connsiteY20" fmla="*/ 1776197 h 2215222"/>
                    <a:gd name="connsiteX21" fmla="*/ 499017 w 1819164"/>
                    <a:gd name="connsiteY21" fmla="*/ 1416157 h 2215222"/>
                    <a:gd name="connsiteX22" fmla="*/ 355002 w 1819164"/>
                    <a:gd name="connsiteY22" fmla="*/ 984112 h 2215222"/>
                    <a:gd name="connsiteX23" fmla="*/ 69489 w 1819164"/>
                    <a:gd name="connsiteY23" fmla="*/ 768085 h 2215222"/>
                    <a:gd name="connsiteX24" fmla="*/ 427010 w 1819164"/>
                    <a:gd name="connsiteY24" fmla="*/ 768088 h 2215222"/>
                    <a:gd name="connsiteX0" fmla="*/ 427010 w 1842747"/>
                    <a:gd name="connsiteY0" fmla="*/ 720083 h 2167217"/>
                    <a:gd name="connsiteX1" fmla="*/ 571025 w 1842747"/>
                    <a:gd name="connsiteY1" fmla="*/ 576064 h 2167217"/>
                    <a:gd name="connsiteX2" fmla="*/ 499017 w 1842747"/>
                    <a:gd name="connsiteY2" fmla="*/ 360040 h 2167217"/>
                    <a:gd name="connsiteX3" fmla="*/ 787049 w 1842747"/>
                    <a:gd name="connsiteY3" fmla="*/ 576064 h 2167217"/>
                    <a:gd name="connsiteX4" fmla="*/ 861576 w 1842747"/>
                    <a:gd name="connsiteY4" fmla="*/ 72008 h 2167217"/>
                    <a:gd name="connsiteX5" fmla="*/ 933584 w 1842747"/>
                    <a:gd name="connsiteY5" fmla="*/ 216024 h 2167217"/>
                    <a:gd name="connsiteX6" fmla="*/ 1077600 w 1842747"/>
                    <a:gd name="connsiteY6" fmla="*/ 288033 h 2167217"/>
                    <a:gd name="connsiteX7" fmla="*/ 1293624 w 1842747"/>
                    <a:gd name="connsiteY7" fmla="*/ 72008 h 2167217"/>
                    <a:gd name="connsiteX8" fmla="*/ 1293624 w 1842747"/>
                    <a:gd name="connsiteY8" fmla="*/ 720081 h 2167217"/>
                    <a:gd name="connsiteX9" fmla="*/ 1795161 w 1842747"/>
                    <a:gd name="connsiteY9" fmla="*/ 1152130 h 2167217"/>
                    <a:gd name="connsiteX10" fmla="*/ 1579138 w 1842747"/>
                    <a:gd name="connsiteY10" fmla="*/ 1224138 h 2167217"/>
                    <a:gd name="connsiteX11" fmla="*/ 1507130 w 1842747"/>
                    <a:gd name="connsiteY11" fmla="*/ 1368155 h 2167217"/>
                    <a:gd name="connsiteX12" fmla="*/ 1579138 w 1842747"/>
                    <a:gd name="connsiteY12" fmla="*/ 1656187 h 2167217"/>
                    <a:gd name="connsiteX13" fmla="*/ 1363114 w 1842747"/>
                    <a:gd name="connsiteY13" fmla="*/ 1584179 h 2167217"/>
                    <a:gd name="connsiteX14" fmla="*/ 1227242 w 1842747"/>
                    <a:gd name="connsiteY14" fmla="*/ 1770052 h 2167217"/>
                    <a:gd name="connsiteX15" fmla="*/ 1219097 w 1842747"/>
                    <a:gd name="connsiteY15" fmla="*/ 2160241 h 2167217"/>
                    <a:gd name="connsiteX16" fmla="*/ 1003074 w 1842747"/>
                    <a:gd name="connsiteY16" fmla="*/ 1728194 h 2167217"/>
                    <a:gd name="connsiteX17" fmla="*/ 715041 w 1842747"/>
                    <a:gd name="connsiteY17" fmla="*/ 1944217 h 2167217"/>
                    <a:gd name="connsiteX18" fmla="*/ 787050 w 1842747"/>
                    <a:gd name="connsiteY18" fmla="*/ 1656187 h 2167217"/>
                    <a:gd name="connsiteX19" fmla="*/ 643034 w 1842747"/>
                    <a:gd name="connsiteY19" fmla="*/ 1512171 h 2167217"/>
                    <a:gd name="connsiteX20" fmla="*/ 427009 w 1842747"/>
                    <a:gd name="connsiteY20" fmla="*/ 1728192 h 2167217"/>
                    <a:gd name="connsiteX21" fmla="*/ 499017 w 1842747"/>
                    <a:gd name="connsiteY21" fmla="*/ 1368152 h 2167217"/>
                    <a:gd name="connsiteX22" fmla="*/ 355002 w 1842747"/>
                    <a:gd name="connsiteY22" fmla="*/ 936107 h 2167217"/>
                    <a:gd name="connsiteX23" fmla="*/ 69489 w 1842747"/>
                    <a:gd name="connsiteY23" fmla="*/ 720080 h 2167217"/>
                    <a:gd name="connsiteX24" fmla="*/ 427010 w 1842747"/>
                    <a:gd name="connsiteY24" fmla="*/ 720083 h 2167217"/>
                    <a:gd name="connsiteX0" fmla="*/ 427010 w 1842747"/>
                    <a:gd name="connsiteY0" fmla="*/ 720083 h 2184244"/>
                    <a:gd name="connsiteX1" fmla="*/ 571025 w 1842747"/>
                    <a:gd name="connsiteY1" fmla="*/ 576064 h 2184244"/>
                    <a:gd name="connsiteX2" fmla="*/ 499017 w 1842747"/>
                    <a:gd name="connsiteY2" fmla="*/ 360040 h 2184244"/>
                    <a:gd name="connsiteX3" fmla="*/ 787049 w 1842747"/>
                    <a:gd name="connsiteY3" fmla="*/ 576064 h 2184244"/>
                    <a:gd name="connsiteX4" fmla="*/ 861576 w 1842747"/>
                    <a:gd name="connsiteY4" fmla="*/ 72008 h 2184244"/>
                    <a:gd name="connsiteX5" fmla="*/ 933584 w 1842747"/>
                    <a:gd name="connsiteY5" fmla="*/ 216024 h 2184244"/>
                    <a:gd name="connsiteX6" fmla="*/ 1077600 w 1842747"/>
                    <a:gd name="connsiteY6" fmla="*/ 288033 h 2184244"/>
                    <a:gd name="connsiteX7" fmla="*/ 1293624 w 1842747"/>
                    <a:gd name="connsiteY7" fmla="*/ 72008 h 2184244"/>
                    <a:gd name="connsiteX8" fmla="*/ 1293624 w 1842747"/>
                    <a:gd name="connsiteY8" fmla="*/ 720081 h 2184244"/>
                    <a:gd name="connsiteX9" fmla="*/ 1795161 w 1842747"/>
                    <a:gd name="connsiteY9" fmla="*/ 1152130 h 2184244"/>
                    <a:gd name="connsiteX10" fmla="*/ 1579138 w 1842747"/>
                    <a:gd name="connsiteY10" fmla="*/ 1224138 h 2184244"/>
                    <a:gd name="connsiteX11" fmla="*/ 1507130 w 1842747"/>
                    <a:gd name="connsiteY11" fmla="*/ 1368155 h 2184244"/>
                    <a:gd name="connsiteX12" fmla="*/ 1579138 w 1842747"/>
                    <a:gd name="connsiteY12" fmla="*/ 1656187 h 2184244"/>
                    <a:gd name="connsiteX13" fmla="*/ 1363114 w 1842747"/>
                    <a:gd name="connsiteY13" fmla="*/ 1584179 h 2184244"/>
                    <a:gd name="connsiteX14" fmla="*/ 1227242 w 1842747"/>
                    <a:gd name="connsiteY14" fmla="*/ 1770052 h 2184244"/>
                    <a:gd name="connsiteX15" fmla="*/ 1219097 w 1842747"/>
                    <a:gd name="connsiteY15" fmla="*/ 2160241 h 2184244"/>
                    <a:gd name="connsiteX16" fmla="*/ 1003074 w 1842747"/>
                    <a:gd name="connsiteY16" fmla="*/ 1728194 h 2184244"/>
                    <a:gd name="connsiteX17" fmla="*/ 715041 w 1842747"/>
                    <a:gd name="connsiteY17" fmla="*/ 1944217 h 2184244"/>
                    <a:gd name="connsiteX18" fmla="*/ 787050 w 1842747"/>
                    <a:gd name="connsiteY18" fmla="*/ 1656187 h 2184244"/>
                    <a:gd name="connsiteX19" fmla="*/ 643034 w 1842747"/>
                    <a:gd name="connsiteY19" fmla="*/ 1512171 h 2184244"/>
                    <a:gd name="connsiteX20" fmla="*/ 141496 w 1842747"/>
                    <a:gd name="connsiteY20" fmla="*/ 2160241 h 2184244"/>
                    <a:gd name="connsiteX21" fmla="*/ 499017 w 1842747"/>
                    <a:gd name="connsiteY21" fmla="*/ 1368152 h 2184244"/>
                    <a:gd name="connsiteX22" fmla="*/ 355002 w 1842747"/>
                    <a:gd name="connsiteY22" fmla="*/ 936107 h 2184244"/>
                    <a:gd name="connsiteX23" fmla="*/ 69489 w 1842747"/>
                    <a:gd name="connsiteY23" fmla="*/ 720080 h 2184244"/>
                    <a:gd name="connsiteX24" fmla="*/ 427010 w 1842747"/>
                    <a:gd name="connsiteY24" fmla="*/ 720083 h 2184244"/>
                    <a:gd name="connsiteX0" fmla="*/ 427010 w 1842747"/>
                    <a:gd name="connsiteY0" fmla="*/ 720083 h 2184244"/>
                    <a:gd name="connsiteX1" fmla="*/ 571025 w 1842747"/>
                    <a:gd name="connsiteY1" fmla="*/ 576064 h 2184244"/>
                    <a:gd name="connsiteX2" fmla="*/ 499017 w 1842747"/>
                    <a:gd name="connsiteY2" fmla="*/ 360040 h 2184244"/>
                    <a:gd name="connsiteX3" fmla="*/ 787049 w 1842747"/>
                    <a:gd name="connsiteY3" fmla="*/ 576064 h 2184244"/>
                    <a:gd name="connsiteX4" fmla="*/ 861576 w 1842747"/>
                    <a:gd name="connsiteY4" fmla="*/ 72008 h 2184244"/>
                    <a:gd name="connsiteX5" fmla="*/ 933584 w 1842747"/>
                    <a:gd name="connsiteY5" fmla="*/ 216024 h 2184244"/>
                    <a:gd name="connsiteX6" fmla="*/ 1077600 w 1842747"/>
                    <a:gd name="connsiteY6" fmla="*/ 288033 h 2184244"/>
                    <a:gd name="connsiteX7" fmla="*/ 1293624 w 1842747"/>
                    <a:gd name="connsiteY7" fmla="*/ 72008 h 2184244"/>
                    <a:gd name="connsiteX8" fmla="*/ 1293624 w 1842747"/>
                    <a:gd name="connsiteY8" fmla="*/ 720081 h 2184244"/>
                    <a:gd name="connsiteX9" fmla="*/ 1795161 w 1842747"/>
                    <a:gd name="connsiteY9" fmla="*/ 1152130 h 2184244"/>
                    <a:gd name="connsiteX10" fmla="*/ 1579138 w 1842747"/>
                    <a:gd name="connsiteY10" fmla="*/ 1224138 h 2184244"/>
                    <a:gd name="connsiteX11" fmla="*/ 1507130 w 1842747"/>
                    <a:gd name="connsiteY11" fmla="*/ 1368155 h 2184244"/>
                    <a:gd name="connsiteX12" fmla="*/ 1579138 w 1842747"/>
                    <a:gd name="connsiteY12" fmla="*/ 1656187 h 2184244"/>
                    <a:gd name="connsiteX13" fmla="*/ 1363114 w 1842747"/>
                    <a:gd name="connsiteY13" fmla="*/ 1584179 h 2184244"/>
                    <a:gd name="connsiteX14" fmla="*/ 1227242 w 1842747"/>
                    <a:gd name="connsiteY14" fmla="*/ 1770052 h 2184244"/>
                    <a:gd name="connsiteX15" fmla="*/ 1219097 w 1842747"/>
                    <a:gd name="connsiteY15" fmla="*/ 2160241 h 2184244"/>
                    <a:gd name="connsiteX16" fmla="*/ 1003074 w 1842747"/>
                    <a:gd name="connsiteY16" fmla="*/ 1728194 h 2184244"/>
                    <a:gd name="connsiteX17" fmla="*/ 933584 w 1842747"/>
                    <a:gd name="connsiteY17" fmla="*/ 2016224 h 2184244"/>
                    <a:gd name="connsiteX18" fmla="*/ 787050 w 1842747"/>
                    <a:gd name="connsiteY18" fmla="*/ 1656187 h 2184244"/>
                    <a:gd name="connsiteX19" fmla="*/ 643034 w 1842747"/>
                    <a:gd name="connsiteY19" fmla="*/ 1512171 h 2184244"/>
                    <a:gd name="connsiteX20" fmla="*/ 141496 w 1842747"/>
                    <a:gd name="connsiteY20" fmla="*/ 2160241 h 2184244"/>
                    <a:gd name="connsiteX21" fmla="*/ 499017 w 1842747"/>
                    <a:gd name="connsiteY21" fmla="*/ 1368152 h 2184244"/>
                    <a:gd name="connsiteX22" fmla="*/ 355002 w 1842747"/>
                    <a:gd name="connsiteY22" fmla="*/ 936107 h 2184244"/>
                    <a:gd name="connsiteX23" fmla="*/ 69489 w 1842747"/>
                    <a:gd name="connsiteY23" fmla="*/ 720080 h 2184244"/>
                    <a:gd name="connsiteX24" fmla="*/ 427010 w 1842747"/>
                    <a:gd name="connsiteY24" fmla="*/ 720083 h 2184244"/>
                    <a:gd name="connsiteX0" fmla="*/ 427010 w 1842747"/>
                    <a:gd name="connsiteY0" fmla="*/ 720083 h 2184244"/>
                    <a:gd name="connsiteX1" fmla="*/ 571025 w 1842747"/>
                    <a:gd name="connsiteY1" fmla="*/ 576064 h 2184244"/>
                    <a:gd name="connsiteX2" fmla="*/ 499017 w 1842747"/>
                    <a:gd name="connsiteY2" fmla="*/ 360040 h 2184244"/>
                    <a:gd name="connsiteX3" fmla="*/ 787049 w 1842747"/>
                    <a:gd name="connsiteY3" fmla="*/ 576064 h 2184244"/>
                    <a:gd name="connsiteX4" fmla="*/ 861576 w 1842747"/>
                    <a:gd name="connsiteY4" fmla="*/ 72008 h 2184244"/>
                    <a:gd name="connsiteX5" fmla="*/ 933584 w 1842747"/>
                    <a:gd name="connsiteY5" fmla="*/ 216024 h 2184244"/>
                    <a:gd name="connsiteX6" fmla="*/ 1077600 w 1842747"/>
                    <a:gd name="connsiteY6" fmla="*/ 288033 h 2184244"/>
                    <a:gd name="connsiteX7" fmla="*/ 1293624 w 1842747"/>
                    <a:gd name="connsiteY7" fmla="*/ 72008 h 2184244"/>
                    <a:gd name="connsiteX8" fmla="*/ 1293624 w 1842747"/>
                    <a:gd name="connsiteY8" fmla="*/ 720081 h 2184244"/>
                    <a:gd name="connsiteX9" fmla="*/ 1795161 w 1842747"/>
                    <a:gd name="connsiteY9" fmla="*/ 1152130 h 2184244"/>
                    <a:gd name="connsiteX10" fmla="*/ 1579138 w 1842747"/>
                    <a:gd name="connsiteY10" fmla="*/ 1224138 h 2184244"/>
                    <a:gd name="connsiteX11" fmla="*/ 1507130 w 1842747"/>
                    <a:gd name="connsiteY11" fmla="*/ 1368155 h 2184244"/>
                    <a:gd name="connsiteX12" fmla="*/ 1579138 w 1842747"/>
                    <a:gd name="connsiteY12" fmla="*/ 1656187 h 2184244"/>
                    <a:gd name="connsiteX13" fmla="*/ 1363114 w 1842747"/>
                    <a:gd name="connsiteY13" fmla="*/ 1584179 h 2184244"/>
                    <a:gd name="connsiteX14" fmla="*/ 1227242 w 1842747"/>
                    <a:gd name="connsiteY14" fmla="*/ 1770052 h 2184244"/>
                    <a:gd name="connsiteX15" fmla="*/ 1219097 w 1842747"/>
                    <a:gd name="connsiteY15" fmla="*/ 2160241 h 2184244"/>
                    <a:gd name="connsiteX16" fmla="*/ 1003074 w 1842747"/>
                    <a:gd name="connsiteY16" fmla="*/ 1728194 h 2184244"/>
                    <a:gd name="connsiteX17" fmla="*/ 933584 w 1842747"/>
                    <a:gd name="connsiteY17" fmla="*/ 2016224 h 2184244"/>
                    <a:gd name="connsiteX18" fmla="*/ 861576 w 1842747"/>
                    <a:gd name="connsiteY18" fmla="*/ 1656184 h 2184244"/>
                    <a:gd name="connsiteX19" fmla="*/ 643034 w 1842747"/>
                    <a:gd name="connsiteY19" fmla="*/ 1512171 h 2184244"/>
                    <a:gd name="connsiteX20" fmla="*/ 141496 w 1842747"/>
                    <a:gd name="connsiteY20" fmla="*/ 2160241 h 2184244"/>
                    <a:gd name="connsiteX21" fmla="*/ 499017 w 1842747"/>
                    <a:gd name="connsiteY21" fmla="*/ 1368152 h 2184244"/>
                    <a:gd name="connsiteX22" fmla="*/ 355002 w 1842747"/>
                    <a:gd name="connsiteY22" fmla="*/ 936107 h 2184244"/>
                    <a:gd name="connsiteX23" fmla="*/ 69489 w 1842747"/>
                    <a:gd name="connsiteY23" fmla="*/ 720080 h 2184244"/>
                    <a:gd name="connsiteX24" fmla="*/ 427010 w 1842747"/>
                    <a:gd name="connsiteY24" fmla="*/ 720083 h 2184244"/>
                    <a:gd name="connsiteX0" fmla="*/ 427010 w 1842747"/>
                    <a:gd name="connsiteY0" fmla="*/ 720083 h 2184244"/>
                    <a:gd name="connsiteX1" fmla="*/ 571025 w 1842747"/>
                    <a:gd name="connsiteY1" fmla="*/ 576064 h 2184244"/>
                    <a:gd name="connsiteX2" fmla="*/ 499017 w 1842747"/>
                    <a:gd name="connsiteY2" fmla="*/ 360040 h 2184244"/>
                    <a:gd name="connsiteX3" fmla="*/ 787049 w 1842747"/>
                    <a:gd name="connsiteY3" fmla="*/ 576064 h 2184244"/>
                    <a:gd name="connsiteX4" fmla="*/ 861576 w 1842747"/>
                    <a:gd name="connsiteY4" fmla="*/ 72008 h 2184244"/>
                    <a:gd name="connsiteX5" fmla="*/ 933584 w 1842747"/>
                    <a:gd name="connsiteY5" fmla="*/ 216024 h 2184244"/>
                    <a:gd name="connsiteX6" fmla="*/ 1077600 w 1842747"/>
                    <a:gd name="connsiteY6" fmla="*/ 288033 h 2184244"/>
                    <a:gd name="connsiteX7" fmla="*/ 1293624 w 1842747"/>
                    <a:gd name="connsiteY7" fmla="*/ 72008 h 2184244"/>
                    <a:gd name="connsiteX8" fmla="*/ 1293624 w 1842747"/>
                    <a:gd name="connsiteY8" fmla="*/ 720081 h 2184244"/>
                    <a:gd name="connsiteX9" fmla="*/ 1795161 w 1842747"/>
                    <a:gd name="connsiteY9" fmla="*/ 1152130 h 2184244"/>
                    <a:gd name="connsiteX10" fmla="*/ 1579138 w 1842747"/>
                    <a:gd name="connsiteY10" fmla="*/ 1224138 h 2184244"/>
                    <a:gd name="connsiteX11" fmla="*/ 1507130 w 1842747"/>
                    <a:gd name="connsiteY11" fmla="*/ 1368155 h 2184244"/>
                    <a:gd name="connsiteX12" fmla="*/ 1579138 w 1842747"/>
                    <a:gd name="connsiteY12" fmla="*/ 1656187 h 2184244"/>
                    <a:gd name="connsiteX13" fmla="*/ 1363114 w 1842747"/>
                    <a:gd name="connsiteY13" fmla="*/ 1584179 h 2184244"/>
                    <a:gd name="connsiteX14" fmla="*/ 1227242 w 1842747"/>
                    <a:gd name="connsiteY14" fmla="*/ 1770052 h 2184244"/>
                    <a:gd name="connsiteX15" fmla="*/ 1219097 w 1842747"/>
                    <a:gd name="connsiteY15" fmla="*/ 2160241 h 2184244"/>
                    <a:gd name="connsiteX16" fmla="*/ 1077600 w 1842747"/>
                    <a:gd name="connsiteY16" fmla="*/ 1728192 h 2184244"/>
                    <a:gd name="connsiteX17" fmla="*/ 933584 w 1842747"/>
                    <a:gd name="connsiteY17" fmla="*/ 2016224 h 2184244"/>
                    <a:gd name="connsiteX18" fmla="*/ 861576 w 1842747"/>
                    <a:gd name="connsiteY18" fmla="*/ 1656184 h 2184244"/>
                    <a:gd name="connsiteX19" fmla="*/ 643034 w 1842747"/>
                    <a:gd name="connsiteY19" fmla="*/ 1512171 h 2184244"/>
                    <a:gd name="connsiteX20" fmla="*/ 141496 w 1842747"/>
                    <a:gd name="connsiteY20" fmla="*/ 2160241 h 2184244"/>
                    <a:gd name="connsiteX21" fmla="*/ 499017 w 1842747"/>
                    <a:gd name="connsiteY21" fmla="*/ 1368152 h 2184244"/>
                    <a:gd name="connsiteX22" fmla="*/ 355002 w 1842747"/>
                    <a:gd name="connsiteY22" fmla="*/ 936107 h 2184244"/>
                    <a:gd name="connsiteX23" fmla="*/ 69489 w 1842747"/>
                    <a:gd name="connsiteY23" fmla="*/ 720080 h 2184244"/>
                    <a:gd name="connsiteX24" fmla="*/ 427010 w 1842747"/>
                    <a:gd name="connsiteY24" fmla="*/ 720083 h 2184244"/>
                    <a:gd name="connsiteX0" fmla="*/ 427010 w 1842747"/>
                    <a:gd name="connsiteY0" fmla="*/ 720083 h 2184244"/>
                    <a:gd name="connsiteX1" fmla="*/ 571025 w 1842747"/>
                    <a:gd name="connsiteY1" fmla="*/ 576064 h 2184244"/>
                    <a:gd name="connsiteX2" fmla="*/ 499017 w 1842747"/>
                    <a:gd name="connsiteY2" fmla="*/ 360040 h 2184244"/>
                    <a:gd name="connsiteX3" fmla="*/ 787049 w 1842747"/>
                    <a:gd name="connsiteY3" fmla="*/ 576064 h 2184244"/>
                    <a:gd name="connsiteX4" fmla="*/ 861576 w 1842747"/>
                    <a:gd name="connsiteY4" fmla="*/ 72008 h 2184244"/>
                    <a:gd name="connsiteX5" fmla="*/ 933584 w 1842747"/>
                    <a:gd name="connsiteY5" fmla="*/ 216024 h 2184244"/>
                    <a:gd name="connsiteX6" fmla="*/ 1077600 w 1842747"/>
                    <a:gd name="connsiteY6" fmla="*/ 288033 h 2184244"/>
                    <a:gd name="connsiteX7" fmla="*/ 1293624 w 1842747"/>
                    <a:gd name="connsiteY7" fmla="*/ 72008 h 2184244"/>
                    <a:gd name="connsiteX8" fmla="*/ 1293624 w 1842747"/>
                    <a:gd name="connsiteY8" fmla="*/ 720081 h 2184244"/>
                    <a:gd name="connsiteX9" fmla="*/ 1795161 w 1842747"/>
                    <a:gd name="connsiteY9" fmla="*/ 1152130 h 2184244"/>
                    <a:gd name="connsiteX10" fmla="*/ 1579138 w 1842747"/>
                    <a:gd name="connsiteY10" fmla="*/ 1224138 h 2184244"/>
                    <a:gd name="connsiteX11" fmla="*/ 1507130 w 1842747"/>
                    <a:gd name="connsiteY11" fmla="*/ 1368155 h 2184244"/>
                    <a:gd name="connsiteX12" fmla="*/ 1579138 w 1842747"/>
                    <a:gd name="connsiteY12" fmla="*/ 1656187 h 2184244"/>
                    <a:gd name="connsiteX13" fmla="*/ 1363114 w 1842747"/>
                    <a:gd name="connsiteY13" fmla="*/ 1584179 h 2184244"/>
                    <a:gd name="connsiteX14" fmla="*/ 1227242 w 1842747"/>
                    <a:gd name="connsiteY14" fmla="*/ 1770052 h 2184244"/>
                    <a:gd name="connsiteX15" fmla="*/ 1219097 w 1842747"/>
                    <a:gd name="connsiteY15" fmla="*/ 2160241 h 2184244"/>
                    <a:gd name="connsiteX16" fmla="*/ 1077600 w 1842747"/>
                    <a:gd name="connsiteY16" fmla="*/ 1728192 h 2184244"/>
                    <a:gd name="connsiteX17" fmla="*/ 933584 w 1842747"/>
                    <a:gd name="connsiteY17" fmla="*/ 2088232 h 2184244"/>
                    <a:gd name="connsiteX18" fmla="*/ 861576 w 1842747"/>
                    <a:gd name="connsiteY18" fmla="*/ 1656184 h 2184244"/>
                    <a:gd name="connsiteX19" fmla="*/ 643034 w 1842747"/>
                    <a:gd name="connsiteY19" fmla="*/ 1512171 h 2184244"/>
                    <a:gd name="connsiteX20" fmla="*/ 141496 w 1842747"/>
                    <a:gd name="connsiteY20" fmla="*/ 2160241 h 2184244"/>
                    <a:gd name="connsiteX21" fmla="*/ 499017 w 1842747"/>
                    <a:gd name="connsiteY21" fmla="*/ 1368152 h 2184244"/>
                    <a:gd name="connsiteX22" fmla="*/ 355002 w 1842747"/>
                    <a:gd name="connsiteY22" fmla="*/ 936107 h 2184244"/>
                    <a:gd name="connsiteX23" fmla="*/ 69489 w 1842747"/>
                    <a:gd name="connsiteY23" fmla="*/ 720080 h 2184244"/>
                    <a:gd name="connsiteX24" fmla="*/ 427010 w 1842747"/>
                    <a:gd name="connsiteY24" fmla="*/ 720083 h 2184244"/>
                    <a:gd name="connsiteX0" fmla="*/ 427010 w 1842747"/>
                    <a:gd name="connsiteY0" fmla="*/ 720083 h 2184244"/>
                    <a:gd name="connsiteX1" fmla="*/ 571025 w 1842747"/>
                    <a:gd name="connsiteY1" fmla="*/ 576064 h 2184244"/>
                    <a:gd name="connsiteX2" fmla="*/ 499017 w 1842747"/>
                    <a:gd name="connsiteY2" fmla="*/ 360040 h 2184244"/>
                    <a:gd name="connsiteX3" fmla="*/ 787049 w 1842747"/>
                    <a:gd name="connsiteY3" fmla="*/ 576064 h 2184244"/>
                    <a:gd name="connsiteX4" fmla="*/ 861576 w 1842747"/>
                    <a:gd name="connsiteY4" fmla="*/ 72008 h 2184244"/>
                    <a:gd name="connsiteX5" fmla="*/ 933584 w 1842747"/>
                    <a:gd name="connsiteY5" fmla="*/ 216024 h 2184244"/>
                    <a:gd name="connsiteX6" fmla="*/ 1077600 w 1842747"/>
                    <a:gd name="connsiteY6" fmla="*/ 288033 h 2184244"/>
                    <a:gd name="connsiteX7" fmla="*/ 1293624 w 1842747"/>
                    <a:gd name="connsiteY7" fmla="*/ 72008 h 2184244"/>
                    <a:gd name="connsiteX8" fmla="*/ 1293624 w 1842747"/>
                    <a:gd name="connsiteY8" fmla="*/ 720081 h 2184244"/>
                    <a:gd name="connsiteX9" fmla="*/ 1795161 w 1842747"/>
                    <a:gd name="connsiteY9" fmla="*/ 1152130 h 2184244"/>
                    <a:gd name="connsiteX10" fmla="*/ 1579138 w 1842747"/>
                    <a:gd name="connsiteY10" fmla="*/ 1224138 h 2184244"/>
                    <a:gd name="connsiteX11" fmla="*/ 1507130 w 1842747"/>
                    <a:gd name="connsiteY11" fmla="*/ 1368155 h 2184244"/>
                    <a:gd name="connsiteX12" fmla="*/ 1579138 w 1842747"/>
                    <a:gd name="connsiteY12" fmla="*/ 1656187 h 2184244"/>
                    <a:gd name="connsiteX13" fmla="*/ 1363114 w 1842747"/>
                    <a:gd name="connsiteY13" fmla="*/ 1584179 h 2184244"/>
                    <a:gd name="connsiteX14" fmla="*/ 1227242 w 1842747"/>
                    <a:gd name="connsiteY14" fmla="*/ 1770052 h 2184244"/>
                    <a:gd name="connsiteX15" fmla="*/ 1077600 w 1842747"/>
                    <a:gd name="connsiteY15" fmla="*/ 1728192 h 2184244"/>
                    <a:gd name="connsiteX16" fmla="*/ 933584 w 1842747"/>
                    <a:gd name="connsiteY16" fmla="*/ 2088232 h 2184244"/>
                    <a:gd name="connsiteX17" fmla="*/ 861576 w 1842747"/>
                    <a:gd name="connsiteY17" fmla="*/ 1656184 h 2184244"/>
                    <a:gd name="connsiteX18" fmla="*/ 643034 w 1842747"/>
                    <a:gd name="connsiteY18" fmla="*/ 1512171 h 2184244"/>
                    <a:gd name="connsiteX19" fmla="*/ 141496 w 1842747"/>
                    <a:gd name="connsiteY19" fmla="*/ 2160241 h 2184244"/>
                    <a:gd name="connsiteX20" fmla="*/ 499017 w 1842747"/>
                    <a:gd name="connsiteY20" fmla="*/ 1368152 h 2184244"/>
                    <a:gd name="connsiteX21" fmla="*/ 355002 w 1842747"/>
                    <a:gd name="connsiteY21" fmla="*/ 936107 h 2184244"/>
                    <a:gd name="connsiteX22" fmla="*/ 69489 w 1842747"/>
                    <a:gd name="connsiteY22" fmla="*/ 720080 h 2184244"/>
                    <a:gd name="connsiteX23" fmla="*/ 427010 w 1842747"/>
                    <a:gd name="connsiteY23" fmla="*/ 720083 h 2184244"/>
                    <a:gd name="connsiteX0" fmla="*/ 427010 w 1842747"/>
                    <a:gd name="connsiteY0" fmla="*/ 720083 h 2184244"/>
                    <a:gd name="connsiteX1" fmla="*/ 571025 w 1842747"/>
                    <a:gd name="connsiteY1" fmla="*/ 576064 h 2184244"/>
                    <a:gd name="connsiteX2" fmla="*/ 499017 w 1842747"/>
                    <a:gd name="connsiteY2" fmla="*/ 360040 h 2184244"/>
                    <a:gd name="connsiteX3" fmla="*/ 787049 w 1842747"/>
                    <a:gd name="connsiteY3" fmla="*/ 576064 h 2184244"/>
                    <a:gd name="connsiteX4" fmla="*/ 861576 w 1842747"/>
                    <a:gd name="connsiteY4" fmla="*/ 72008 h 2184244"/>
                    <a:gd name="connsiteX5" fmla="*/ 933584 w 1842747"/>
                    <a:gd name="connsiteY5" fmla="*/ 216024 h 2184244"/>
                    <a:gd name="connsiteX6" fmla="*/ 1077600 w 1842747"/>
                    <a:gd name="connsiteY6" fmla="*/ 288033 h 2184244"/>
                    <a:gd name="connsiteX7" fmla="*/ 1293624 w 1842747"/>
                    <a:gd name="connsiteY7" fmla="*/ 72008 h 2184244"/>
                    <a:gd name="connsiteX8" fmla="*/ 1293624 w 1842747"/>
                    <a:gd name="connsiteY8" fmla="*/ 720081 h 2184244"/>
                    <a:gd name="connsiteX9" fmla="*/ 1795161 w 1842747"/>
                    <a:gd name="connsiteY9" fmla="*/ 1152130 h 2184244"/>
                    <a:gd name="connsiteX10" fmla="*/ 1579138 w 1842747"/>
                    <a:gd name="connsiteY10" fmla="*/ 1224138 h 2184244"/>
                    <a:gd name="connsiteX11" fmla="*/ 1507130 w 1842747"/>
                    <a:gd name="connsiteY11" fmla="*/ 1368155 h 2184244"/>
                    <a:gd name="connsiteX12" fmla="*/ 1579138 w 1842747"/>
                    <a:gd name="connsiteY12" fmla="*/ 1656187 h 2184244"/>
                    <a:gd name="connsiteX13" fmla="*/ 1363114 w 1842747"/>
                    <a:gd name="connsiteY13" fmla="*/ 1584179 h 2184244"/>
                    <a:gd name="connsiteX14" fmla="*/ 1077600 w 1842747"/>
                    <a:gd name="connsiteY14" fmla="*/ 1728192 h 2184244"/>
                    <a:gd name="connsiteX15" fmla="*/ 933584 w 1842747"/>
                    <a:gd name="connsiteY15" fmla="*/ 2088232 h 2184244"/>
                    <a:gd name="connsiteX16" fmla="*/ 861576 w 1842747"/>
                    <a:gd name="connsiteY16" fmla="*/ 1656184 h 2184244"/>
                    <a:gd name="connsiteX17" fmla="*/ 643034 w 1842747"/>
                    <a:gd name="connsiteY17" fmla="*/ 1512171 h 2184244"/>
                    <a:gd name="connsiteX18" fmla="*/ 141496 w 1842747"/>
                    <a:gd name="connsiteY18" fmla="*/ 2160241 h 2184244"/>
                    <a:gd name="connsiteX19" fmla="*/ 499017 w 1842747"/>
                    <a:gd name="connsiteY19" fmla="*/ 1368152 h 2184244"/>
                    <a:gd name="connsiteX20" fmla="*/ 355002 w 1842747"/>
                    <a:gd name="connsiteY20" fmla="*/ 936107 h 2184244"/>
                    <a:gd name="connsiteX21" fmla="*/ 69489 w 1842747"/>
                    <a:gd name="connsiteY21" fmla="*/ 720080 h 2184244"/>
                    <a:gd name="connsiteX22" fmla="*/ 427010 w 1842747"/>
                    <a:gd name="connsiteY22" fmla="*/ 720083 h 2184244"/>
                    <a:gd name="connsiteX0" fmla="*/ 427010 w 1842747"/>
                    <a:gd name="connsiteY0" fmla="*/ 720083 h 2184244"/>
                    <a:gd name="connsiteX1" fmla="*/ 571025 w 1842747"/>
                    <a:gd name="connsiteY1" fmla="*/ 576064 h 2184244"/>
                    <a:gd name="connsiteX2" fmla="*/ 499017 w 1842747"/>
                    <a:gd name="connsiteY2" fmla="*/ 360040 h 2184244"/>
                    <a:gd name="connsiteX3" fmla="*/ 787049 w 1842747"/>
                    <a:gd name="connsiteY3" fmla="*/ 576064 h 2184244"/>
                    <a:gd name="connsiteX4" fmla="*/ 861576 w 1842747"/>
                    <a:gd name="connsiteY4" fmla="*/ 72008 h 2184244"/>
                    <a:gd name="connsiteX5" fmla="*/ 933584 w 1842747"/>
                    <a:gd name="connsiteY5" fmla="*/ 216024 h 2184244"/>
                    <a:gd name="connsiteX6" fmla="*/ 1077600 w 1842747"/>
                    <a:gd name="connsiteY6" fmla="*/ 288033 h 2184244"/>
                    <a:gd name="connsiteX7" fmla="*/ 1293624 w 1842747"/>
                    <a:gd name="connsiteY7" fmla="*/ 72008 h 2184244"/>
                    <a:gd name="connsiteX8" fmla="*/ 1293624 w 1842747"/>
                    <a:gd name="connsiteY8" fmla="*/ 720081 h 2184244"/>
                    <a:gd name="connsiteX9" fmla="*/ 1795161 w 1842747"/>
                    <a:gd name="connsiteY9" fmla="*/ 1152130 h 2184244"/>
                    <a:gd name="connsiteX10" fmla="*/ 1579138 w 1842747"/>
                    <a:gd name="connsiteY10" fmla="*/ 1224138 h 2184244"/>
                    <a:gd name="connsiteX11" fmla="*/ 1507130 w 1842747"/>
                    <a:gd name="connsiteY11" fmla="*/ 1368155 h 2184244"/>
                    <a:gd name="connsiteX12" fmla="*/ 1579138 w 1842747"/>
                    <a:gd name="connsiteY12" fmla="*/ 1656187 h 2184244"/>
                    <a:gd name="connsiteX13" fmla="*/ 1221616 w 1842747"/>
                    <a:gd name="connsiteY13" fmla="*/ 1584176 h 2184244"/>
                    <a:gd name="connsiteX14" fmla="*/ 1077600 w 1842747"/>
                    <a:gd name="connsiteY14" fmla="*/ 1728192 h 2184244"/>
                    <a:gd name="connsiteX15" fmla="*/ 933584 w 1842747"/>
                    <a:gd name="connsiteY15" fmla="*/ 2088232 h 2184244"/>
                    <a:gd name="connsiteX16" fmla="*/ 861576 w 1842747"/>
                    <a:gd name="connsiteY16" fmla="*/ 1656184 h 2184244"/>
                    <a:gd name="connsiteX17" fmla="*/ 643034 w 1842747"/>
                    <a:gd name="connsiteY17" fmla="*/ 1512171 h 2184244"/>
                    <a:gd name="connsiteX18" fmla="*/ 141496 w 1842747"/>
                    <a:gd name="connsiteY18" fmla="*/ 2160241 h 2184244"/>
                    <a:gd name="connsiteX19" fmla="*/ 499017 w 1842747"/>
                    <a:gd name="connsiteY19" fmla="*/ 1368152 h 2184244"/>
                    <a:gd name="connsiteX20" fmla="*/ 355002 w 1842747"/>
                    <a:gd name="connsiteY20" fmla="*/ 936107 h 2184244"/>
                    <a:gd name="connsiteX21" fmla="*/ 69489 w 1842747"/>
                    <a:gd name="connsiteY21" fmla="*/ 720080 h 2184244"/>
                    <a:gd name="connsiteX22" fmla="*/ 427010 w 1842747"/>
                    <a:gd name="connsiteY22" fmla="*/ 720083 h 2184244"/>
                    <a:gd name="connsiteX0" fmla="*/ 427010 w 1842747"/>
                    <a:gd name="connsiteY0" fmla="*/ 720083 h 2184244"/>
                    <a:gd name="connsiteX1" fmla="*/ 571025 w 1842747"/>
                    <a:gd name="connsiteY1" fmla="*/ 576064 h 2184244"/>
                    <a:gd name="connsiteX2" fmla="*/ 499017 w 1842747"/>
                    <a:gd name="connsiteY2" fmla="*/ 360040 h 2184244"/>
                    <a:gd name="connsiteX3" fmla="*/ 787049 w 1842747"/>
                    <a:gd name="connsiteY3" fmla="*/ 576064 h 2184244"/>
                    <a:gd name="connsiteX4" fmla="*/ 861576 w 1842747"/>
                    <a:gd name="connsiteY4" fmla="*/ 72008 h 2184244"/>
                    <a:gd name="connsiteX5" fmla="*/ 933584 w 1842747"/>
                    <a:gd name="connsiteY5" fmla="*/ 216024 h 2184244"/>
                    <a:gd name="connsiteX6" fmla="*/ 1077600 w 1842747"/>
                    <a:gd name="connsiteY6" fmla="*/ 288033 h 2184244"/>
                    <a:gd name="connsiteX7" fmla="*/ 1293624 w 1842747"/>
                    <a:gd name="connsiteY7" fmla="*/ 72008 h 2184244"/>
                    <a:gd name="connsiteX8" fmla="*/ 1293624 w 1842747"/>
                    <a:gd name="connsiteY8" fmla="*/ 720081 h 2184244"/>
                    <a:gd name="connsiteX9" fmla="*/ 1795161 w 1842747"/>
                    <a:gd name="connsiteY9" fmla="*/ 1152130 h 2184244"/>
                    <a:gd name="connsiteX10" fmla="*/ 1579138 w 1842747"/>
                    <a:gd name="connsiteY10" fmla="*/ 1224138 h 2184244"/>
                    <a:gd name="connsiteX11" fmla="*/ 1507130 w 1842747"/>
                    <a:gd name="connsiteY11" fmla="*/ 1368155 h 2184244"/>
                    <a:gd name="connsiteX12" fmla="*/ 1437640 w 1842747"/>
                    <a:gd name="connsiteY12" fmla="*/ 1800200 h 2184244"/>
                    <a:gd name="connsiteX13" fmla="*/ 1221616 w 1842747"/>
                    <a:gd name="connsiteY13" fmla="*/ 1584176 h 2184244"/>
                    <a:gd name="connsiteX14" fmla="*/ 1077600 w 1842747"/>
                    <a:gd name="connsiteY14" fmla="*/ 1728192 h 2184244"/>
                    <a:gd name="connsiteX15" fmla="*/ 933584 w 1842747"/>
                    <a:gd name="connsiteY15" fmla="*/ 2088232 h 2184244"/>
                    <a:gd name="connsiteX16" fmla="*/ 861576 w 1842747"/>
                    <a:gd name="connsiteY16" fmla="*/ 1656184 h 2184244"/>
                    <a:gd name="connsiteX17" fmla="*/ 643034 w 1842747"/>
                    <a:gd name="connsiteY17" fmla="*/ 1512171 h 2184244"/>
                    <a:gd name="connsiteX18" fmla="*/ 141496 w 1842747"/>
                    <a:gd name="connsiteY18" fmla="*/ 2160241 h 2184244"/>
                    <a:gd name="connsiteX19" fmla="*/ 499017 w 1842747"/>
                    <a:gd name="connsiteY19" fmla="*/ 1368152 h 2184244"/>
                    <a:gd name="connsiteX20" fmla="*/ 355002 w 1842747"/>
                    <a:gd name="connsiteY20" fmla="*/ 936107 h 2184244"/>
                    <a:gd name="connsiteX21" fmla="*/ 69489 w 1842747"/>
                    <a:gd name="connsiteY21" fmla="*/ 720080 h 2184244"/>
                    <a:gd name="connsiteX22" fmla="*/ 427010 w 1842747"/>
                    <a:gd name="connsiteY22" fmla="*/ 720083 h 2184244"/>
                    <a:gd name="connsiteX0" fmla="*/ 427010 w 1842747"/>
                    <a:gd name="connsiteY0" fmla="*/ 720083 h 2184244"/>
                    <a:gd name="connsiteX1" fmla="*/ 571025 w 1842747"/>
                    <a:gd name="connsiteY1" fmla="*/ 576064 h 2184244"/>
                    <a:gd name="connsiteX2" fmla="*/ 499017 w 1842747"/>
                    <a:gd name="connsiteY2" fmla="*/ 360040 h 2184244"/>
                    <a:gd name="connsiteX3" fmla="*/ 787049 w 1842747"/>
                    <a:gd name="connsiteY3" fmla="*/ 576064 h 2184244"/>
                    <a:gd name="connsiteX4" fmla="*/ 861576 w 1842747"/>
                    <a:gd name="connsiteY4" fmla="*/ 72008 h 2184244"/>
                    <a:gd name="connsiteX5" fmla="*/ 933584 w 1842747"/>
                    <a:gd name="connsiteY5" fmla="*/ 216024 h 2184244"/>
                    <a:gd name="connsiteX6" fmla="*/ 1077600 w 1842747"/>
                    <a:gd name="connsiteY6" fmla="*/ 288033 h 2184244"/>
                    <a:gd name="connsiteX7" fmla="*/ 1293624 w 1842747"/>
                    <a:gd name="connsiteY7" fmla="*/ 72008 h 2184244"/>
                    <a:gd name="connsiteX8" fmla="*/ 1293624 w 1842747"/>
                    <a:gd name="connsiteY8" fmla="*/ 720081 h 2184244"/>
                    <a:gd name="connsiteX9" fmla="*/ 1795161 w 1842747"/>
                    <a:gd name="connsiteY9" fmla="*/ 1152130 h 2184244"/>
                    <a:gd name="connsiteX10" fmla="*/ 1579138 w 1842747"/>
                    <a:gd name="connsiteY10" fmla="*/ 1224138 h 2184244"/>
                    <a:gd name="connsiteX11" fmla="*/ 1365632 w 1842747"/>
                    <a:gd name="connsiteY11" fmla="*/ 1512168 h 2184244"/>
                    <a:gd name="connsiteX12" fmla="*/ 1437640 w 1842747"/>
                    <a:gd name="connsiteY12" fmla="*/ 1800200 h 2184244"/>
                    <a:gd name="connsiteX13" fmla="*/ 1221616 w 1842747"/>
                    <a:gd name="connsiteY13" fmla="*/ 1584176 h 2184244"/>
                    <a:gd name="connsiteX14" fmla="*/ 1077600 w 1842747"/>
                    <a:gd name="connsiteY14" fmla="*/ 1728192 h 2184244"/>
                    <a:gd name="connsiteX15" fmla="*/ 933584 w 1842747"/>
                    <a:gd name="connsiteY15" fmla="*/ 2088232 h 2184244"/>
                    <a:gd name="connsiteX16" fmla="*/ 861576 w 1842747"/>
                    <a:gd name="connsiteY16" fmla="*/ 1656184 h 2184244"/>
                    <a:gd name="connsiteX17" fmla="*/ 643034 w 1842747"/>
                    <a:gd name="connsiteY17" fmla="*/ 1512171 h 2184244"/>
                    <a:gd name="connsiteX18" fmla="*/ 141496 w 1842747"/>
                    <a:gd name="connsiteY18" fmla="*/ 2160241 h 2184244"/>
                    <a:gd name="connsiteX19" fmla="*/ 499017 w 1842747"/>
                    <a:gd name="connsiteY19" fmla="*/ 1368152 h 2184244"/>
                    <a:gd name="connsiteX20" fmla="*/ 355002 w 1842747"/>
                    <a:gd name="connsiteY20" fmla="*/ 936107 h 2184244"/>
                    <a:gd name="connsiteX21" fmla="*/ 69489 w 1842747"/>
                    <a:gd name="connsiteY21" fmla="*/ 720080 h 2184244"/>
                    <a:gd name="connsiteX22" fmla="*/ 427010 w 1842747"/>
                    <a:gd name="connsiteY22" fmla="*/ 720083 h 2184244"/>
                    <a:gd name="connsiteX0" fmla="*/ 427010 w 1591139"/>
                    <a:gd name="connsiteY0" fmla="*/ 720083 h 2184244"/>
                    <a:gd name="connsiteX1" fmla="*/ 571025 w 1591139"/>
                    <a:gd name="connsiteY1" fmla="*/ 576064 h 2184244"/>
                    <a:gd name="connsiteX2" fmla="*/ 499017 w 1591139"/>
                    <a:gd name="connsiteY2" fmla="*/ 360040 h 2184244"/>
                    <a:gd name="connsiteX3" fmla="*/ 787049 w 1591139"/>
                    <a:gd name="connsiteY3" fmla="*/ 576064 h 2184244"/>
                    <a:gd name="connsiteX4" fmla="*/ 861576 w 1591139"/>
                    <a:gd name="connsiteY4" fmla="*/ 72008 h 2184244"/>
                    <a:gd name="connsiteX5" fmla="*/ 933584 w 1591139"/>
                    <a:gd name="connsiteY5" fmla="*/ 216024 h 2184244"/>
                    <a:gd name="connsiteX6" fmla="*/ 1077600 w 1591139"/>
                    <a:gd name="connsiteY6" fmla="*/ 288033 h 2184244"/>
                    <a:gd name="connsiteX7" fmla="*/ 1293624 w 1591139"/>
                    <a:gd name="connsiteY7" fmla="*/ 72008 h 2184244"/>
                    <a:gd name="connsiteX8" fmla="*/ 1293624 w 1591139"/>
                    <a:gd name="connsiteY8" fmla="*/ 720081 h 2184244"/>
                    <a:gd name="connsiteX9" fmla="*/ 1579138 w 1591139"/>
                    <a:gd name="connsiteY9" fmla="*/ 1224138 h 2184244"/>
                    <a:gd name="connsiteX10" fmla="*/ 1365632 w 1591139"/>
                    <a:gd name="connsiteY10" fmla="*/ 1512168 h 2184244"/>
                    <a:gd name="connsiteX11" fmla="*/ 1437640 w 1591139"/>
                    <a:gd name="connsiteY11" fmla="*/ 1800200 h 2184244"/>
                    <a:gd name="connsiteX12" fmla="*/ 1221616 w 1591139"/>
                    <a:gd name="connsiteY12" fmla="*/ 1584176 h 2184244"/>
                    <a:gd name="connsiteX13" fmla="*/ 1077600 w 1591139"/>
                    <a:gd name="connsiteY13" fmla="*/ 1728192 h 2184244"/>
                    <a:gd name="connsiteX14" fmla="*/ 933584 w 1591139"/>
                    <a:gd name="connsiteY14" fmla="*/ 2088232 h 2184244"/>
                    <a:gd name="connsiteX15" fmla="*/ 861576 w 1591139"/>
                    <a:gd name="connsiteY15" fmla="*/ 1656184 h 2184244"/>
                    <a:gd name="connsiteX16" fmla="*/ 643034 w 1591139"/>
                    <a:gd name="connsiteY16" fmla="*/ 1512171 h 2184244"/>
                    <a:gd name="connsiteX17" fmla="*/ 141496 w 1591139"/>
                    <a:gd name="connsiteY17" fmla="*/ 2160241 h 2184244"/>
                    <a:gd name="connsiteX18" fmla="*/ 499017 w 1591139"/>
                    <a:gd name="connsiteY18" fmla="*/ 1368152 h 2184244"/>
                    <a:gd name="connsiteX19" fmla="*/ 355002 w 1591139"/>
                    <a:gd name="connsiteY19" fmla="*/ 936107 h 2184244"/>
                    <a:gd name="connsiteX20" fmla="*/ 69489 w 1591139"/>
                    <a:gd name="connsiteY20" fmla="*/ 720080 h 2184244"/>
                    <a:gd name="connsiteX21" fmla="*/ 427010 w 1591139"/>
                    <a:gd name="connsiteY21" fmla="*/ 720083 h 2184244"/>
                    <a:gd name="connsiteX0" fmla="*/ 427010 w 1461643"/>
                    <a:gd name="connsiteY0" fmla="*/ 720083 h 2184244"/>
                    <a:gd name="connsiteX1" fmla="*/ 571025 w 1461643"/>
                    <a:gd name="connsiteY1" fmla="*/ 576064 h 2184244"/>
                    <a:gd name="connsiteX2" fmla="*/ 499017 w 1461643"/>
                    <a:gd name="connsiteY2" fmla="*/ 360040 h 2184244"/>
                    <a:gd name="connsiteX3" fmla="*/ 787049 w 1461643"/>
                    <a:gd name="connsiteY3" fmla="*/ 576064 h 2184244"/>
                    <a:gd name="connsiteX4" fmla="*/ 861576 w 1461643"/>
                    <a:gd name="connsiteY4" fmla="*/ 72008 h 2184244"/>
                    <a:gd name="connsiteX5" fmla="*/ 933584 w 1461643"/>
                    <a:gd name="connsiteY5" fmla="*/ 216024 h 2184244"/>
                    <a:gd name="connsiteX6" fmla="*/ 1077600 w 1461643"/>
                    <a:gd name="connsiteY6" fmla="*/ 288033 h 2184244"/>
                    <a:gd name="connsiteX7" fmla="*/ 1293624 w 1461643"/>
                    <a:gd name="connsiteY7" fmla="*/ 72008 h 2184244"/>
                    <a:gd name="connsiteX8" fmla="*/ 1293624 w 1461643"/>
                    <a:gd name="connsiteY8" fmla="*/ 720081 h 2184244"/>
                    <a:gd name="connsiteX9" fmla="*/ 1365632 w 1461643"/>
                    <a:gd name="connsiteY9" fmla="*/ 1512168 h 2184244"/>
                    <a:gd name="connsiteX10" fmla="*/ 1437640 w 1461643"/>
                    <a:gd name="connsiteY10" fmla="*/ 1800200 h 2184244"/>
                    <a:gd name="connsiteX11" fmla="*/ 1221616 w 1461643"/>
                    <a:gd name="connsiteY11" fmla="*/ 1584176 h 2184244"/>
                    <a:gd name="connsiteX12" fmla="*/ 1077600 w 1461643"/>
                    <a:gd name="connsiteY12" fmla="*/ 1728192 h 2184244"/>
                    <a:gd name="connsiteX13" fmla="*/ 933584 w 1461643"/>
                    <a:gd name="connsiteY13" fmla="*/ 2088232 h 2184244"/>
                    <a:gd name="connsiteX14" fmla="*/ 861576 w 1461643"/>
                    <a:gd name="connsiteY14" fmla="*/ 1656184 h 2184244"/>
                    <a:gd name="connsiteX15" fmla="*/ 643034 w 1461643"/>
                    <a:gd name="connsiteY15" fmla="*/ 1512171 h 2184244"/>
                    <a:gd name="connsiteX16" fmla="*/ 141496 w 1461643"/>
                    <a:gd name="connsiteY16" fmla="*/ 2160241 h 2184244"/>
                    <a:gd name="connsiteX17" fmla="*/ 499017 w 1461643"/>
                    <a:gd name="connsiteY17" fmla="*/ 1368152 h 2184244"/>
                    <a:gd name="connsiteX18" fmla="*/ 355002 w 1461643"/>
                    <a:gd name="connsiteY18" fmla="*/ 936107 h 2184244"/>
                    <a:gd name="connsiteX19" fmla="*/ 69489 w 1461643"/>
                    <a:gd name="connsiteY19" fmla="*/ 720080 h 2184244"/>
                    <a:gd name="connsiteX20" fmla="*/ 427010 w 1461643"/>
                    <a:gd name="connsiteY20" fmla="*/ 720083 h 2184244"/>
                    <a:gd name="connsiteX0" fmla="*/ 427010 w 1476164"/>
                    <a:gd name="connsiteY0" fmla="*/ 792091 h 2256252"/>
                    <a:gd name="connsiteX1" fmla="*/ 571025 w 1476164"/>
                    <a:gd name="connsiteY1" fmla="*/ 648072 h 2256252"/>
                    <a:gd name="connsiteX2" fmla="*/ 499017 w 1476164"/>
                    <a:gd name="connsiteY2" fmla="*/ 432048 h 2256252"/>
                    <a:gd name="connsiteX3" fmla="*/ 787049 w 1476164"/>
                    <a:gd name="connsiteY3" fmla="*/ 648072 h 2256252"/>
                    <a:gd name="connsiteX4" fmla="*/ 861576 w 1476164"/>
                    <a:gd name="connsiteY4" fmla="*/ 144016 h 2256252"/>
                    <a:gd name="connsiteX5" fmla="*/ 933584 w 1476164"/>
                    <a:gd name="connsiteY5" fmla="*/ 288032 h 2256252"/>
                    <a:gd name="connsiteX6" fmla="*/ 1077600 w 1476164"/>
                    <a:gd name="connsiteY6" fmla="*/ 360041 h 2256252"/>
                    <a:gd name="connsiteX7" fmla="*/ 1440160 w 1476164"/>
                    <a:gd name="connsiteY7" fmla="*/ 72008 h 2256252"/>
                    <a:gd name="connsiteX8" fmla="*/ 1293624 w 1476164"/>
                    <a:gd name="connsiteY8" fmla="*/ 792089 h 2256252"/>
                    <a:gd name="connsiteX9" fmla="*/ 1365632 w 1476164"/>
                    <a:gd name="connsiteY9" fmla="*/ 1584176 h 2256252"/>
                    <a:gd name="connsiteX10" fmla="*/ 1437640 w 1476164"/>
                    <a:gd name="connsiteY10" fmla="*/ 1872208 h 2256252"/>
                    <a:gd name="connsiteX11" fmla="*/ 1221616 w 1476164"/>
                    <a:gd name="connsiteY11" fmla="*/ 1656184 h 2256252"/>
                    <a:gd name="connsiteX12" fmla="*/ 1077600 w 1476164"/>
                    <a:gd name="connsiteY12" fmla="*/ 1800200 h 2256252"/>
                    <a:gd name="connsiteX13" fmla="*/ 933584 w 1476164"/>
                    <a:gd name="connsiteY13" fmla="*/ 2160240 h 2256252"/>
                    <a:gd name="connsiteX14" fmla="*/ 861576 w 1476164"/>
                    <a:gd name="connsiteY14" fmla="*/ 1728192 h 2256252"/>
                    <a:gd name="connsiteX15" fmla="*/ 643034 w 1476164"/>
                    <a:gd name="connsiteY15" fmla="*/ 1584179 h 2256252"/>
                    <a:gd name="connsiteX16" fmla="*/ 141496 w 1476164"/>
                    <a:gd name="connsiteY16" fmla="*/ 2232249 h 2256252"/>
                    <a:gd name="connsiteX17" fmla="*/ 499017 w 1476164"/>
                    <a:gd name="connsiteY17" fmla="*/ 1440160 h 2256252"/>
                    <a:gd name="connsiteX18" fmla="*/ 355002 w 1476164"/>
                    <a:gd name="connsiteY18" fmla="*/ 1008115 h 2256252"/>
                    <a:gd name="connsiteX19" fmla="*/ 69489 w 1476164"/>
                    <a:gd name="connsiteY19" fmla="*/ 792088 h 2256252"/>
                    <a:gd name="connsiteX20" fmla="*/ 427010 w 1476164"/>
                    <a:gd name="connsiteY20" fmla="*/ 792091 h 2256252"/>
                    <a:gd name="connsiteX0" fmla="*/ 427010 w 1463743"/>
                    <a:gd name="connsiteY0" fmla="*/ 780090 h 2244251"/>
                    <a:gd name="connsiteX1" fmla="*/ 571025 w 1463743"/>
                    <a:gd name="connsiteY1" fmla="*/ 636071 h 2244251"/>
                    <a:gd name="connsiteX2" fmla="*/ 499017 w 1463743"/>
                    <a:gd name="connsiteY2" fmla="*/ 420047 h 2244251"/>
                    <a:gd name="connsiteX3" fmla="*/ 787049 w 1463743"/>
                    <a:gd name="connsiteY3" fmla="*/ 636071 h 2244251"/>
                    <a:gd name="connsiteX4" fmla="*/ 861576 w 1463743"/>
                    <a:gd name="connsiteY4" fmla="*/ 132015 h 2244251"/>
                    <a:gd name="connsiteX5" fmla="*/ 933584 w 1463743"/>
                    <a:gd name="connsiteY5" fmla="*/ 276031 h 2244251"/>
                    <a:gd name="connsiteX6" fmla="*/ 1152127 w 1463743"/>
                    <a:gd name="connsiteY6" fmla="*/ 420047 h 2244251"/>
                    <a:gd name="connsiteX7" fmla="*/ 1440160 w 1463743"/>
                    <a:gd name="connsiteY7" fmla="*/ 60007 h 2244251"/>
                    <a:gd name="connsiteX8" fmla="*/ 1293624 w 1463743"/>
                    <a:gd name="connsiteY8" fmla="*/ 780088 h 2244251"/>
                    <a:gd name="connsiteX9" fmla="*/ 1365632 w 1463743"/>
                    <a:gd name="connsiteY9" fmla="*/ 1572175 h 2244251"/>
                    <a:gd name="connsiteX10" fmla="*/ 1437640 w 1463743"/>
                    <a:gd name="connsiteY10" fmla="*/ 1860207 h 2244251"/>
                    <a:gd name="connsiteX11" fmla="*/ 1221616 w 1463743"/>
                    <a:gd name="connsiteY11" fmla="*/ 1644183 h 2244251"/>
                    <a:gd name="connsiteX12" fmla="*/ 1077600 w 1463743"/>
                    <a:gd name="connsiteY12" fmla="*/ 1788199 h 2244251"/>
                    <a:gd name="connsiteX13" fmla="*/ 933584 w 1463743"/>
                    <a:gd name="connsiteY13" fmla="*/ 2148239 h 2244251"/>
                    <a:gd name="connsiteX14" fmla="*/ 861576 w 1463743"/>
                    <a:gd name="connsiteY14" fmla="*/ 1716191 h 2244251"/>
                    <a:gd name="connsiteX15" fmla="*/ 643034 w 1463743"/>
                    <a:gd name="connsiteY15" fmla="*/ 1572178 h 2244251"/>
                    <a:gd name="connsiteX16" fmla="*/ 141496 w 1463743"/>
                    <a:gd name="connsiteY16" fmla="*/ 2220248 h 2244251"/>
                    <a:gd name="connsiteX17" fmla="*/ 499017 w 1463743"/>
                    <a:gd name="connsiteY17" fmla="*/ 1428159 h 2244251"/>
                    <a:gd name="connsiteX18" fmla="*/ 355002 w 1463743"/>
                    <a:gd name="connsiteY18" fmla="*/ 996114 h 2244251"/>
                    <a:gd name="connsiteX19" fmla="*/ 69489 w 1463743"/>
                    <a:gd name="connsiteY19" fmla="*/ 780087 h 2244251"/>
                    <a:gd name="connsiteX20" fmla="*/ 427010 w 1463743"/>
                    <a:gd name="connsiteY20" fmla="*/ 780090 h 2244251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  <a:cxn ang="0">
                      <a:pos x="connsiteX6" y="connsiteY6"/>
                    </a:cxn>
                    <a:cxn ang="0">
                      <a:pos x="connsiteX7" y="connsiteY7"/>
                    </a:cxn>
                    <a:cxn ang="0">
                      <a:pos x="connsiteX8" y="connsiteY8"/>
                    </a:cxn>
                    <a:cxn ang="0">
                      <a:pos x="connsiteX9" y="connsiteY9"/>
                    </a:cxn>
                    <a:cxn ang="0">
                      <a:pos x="connsiteX10" y="connsiteY10"/>
                    </a:cxn>
                    <a:cxn ang="0">
                      <a:pos x="connsiteX11" y="connsiteY11"/>
                    </a:cxn>
                    <a:cxn ang="0">
                      <a:pos x="connsiteX12" y="connsiteY12"/>
                    </a:cxn>
                    <a:cxn ang="0">
                      <a:pos x="connsiteX13" y="connsiteY13"/>
                    </a:cxn>
                    <a:cxn ang="0">
                      <a:pos x="connsiteX14" y="connsiteY14"/>
                    </a:cxn>
                    <a:cxn ang="0">
                      <a:pos x="connsiteX15" y="connsiteY15"/>
                    </a:cxn>
                    <a:cxn ang="0">
                      <a:pos x="connsiteX16" y="connsiteY16"/>
                    </a:cxn>
                    <a:cxn ang="0">
                      <a:pos x="connsiteX17" y="connsiteY17"/>
                    </a:cxn>
                    <a:cxn ang="0">
                      <a:pos x="connsiteX18" y="connsiteY18"/>
                    </a:cxn>
                    <a:cxn ang="0">
                      <a:pos x="connsiteX19" y="connsiteY19"/>
                    </a:cxn>
                    <a:cxn ang="0">
                      <a:pos x="connsiteX20" y="connsiteY20"/>
                    </a:cxn>
                  </a:cxnLst>
                  <a:rect l="l" t="t" r="r" b="b"/>
                  <a:pathLst>
                    <a:path w="1463743" h="2244251">
                      <a:moveTo>
                        <a:pt x="427010" y="780090"/>
                      </a:moveTo>
                      <a:cubicBezTo>
                        <a:pt x="510599" y="756087"/>
                        <a:pt x="559024" y="696078"/>
                        <a:pt x="571025" y="636071"/>
                      </a:cubicBezTo>
                      <a:cubicBezTo>
                        <a:pt x="583026" y="576064"/>
                        <a:pt x="463013" y="420047"/>
                        <a:pt x="499017" y="420047"/>
                      </a:cubicBezTo>
                      <a:cubicBezTo>
                        <a:pt x="535021" y="420047"/>
                        <a:pt x="726623" y="684076"/>
                        <a:pt x="787049" y="636071"/>
                      </a:cubicBezTo>
                      <a:cubicBezTo>
                        <a:pt x="847476" y="588066"/>
                        <a:pt x="837153" y="192022"/>
                        <a:pt x="861576" y="132015"/>
                      </a:cubicBezTo>
                      <a:cubicBezTo>
                        <a:pt x="885999" y="72008"/>
                        <a:pt x="885159" y="228026"/>
                        <a:pt x="933584" y="276031"/>
                      </a:cubicBezTo>
                      <a:cubicBezTo>
                        <a:pt x="982009" y="324036"/>
                        <a:pt x="1067698" y="456051"/>
                        <a:pt x="1152127" y="420047"/>
                      </a:cubicBezTo>
                      <a:cubicBezTo>
                        <a:pt x="1236556" y="384043"/>
                        <a:pt x="1416577" y="0"/>
                        <a:pt x="1440160" y="60007"/>
                      </a:cubicBezTo>
                      <a:cubicBezTo>
                        <a:pt x="1463743" y="120014"/>
                        <a:pt x="1306045" y="528060"/>
                        <a:pt x="1293624" y="780088"/>
                      </a:cubicBezTo>
                      <a:cubicBezTo>
                        <a:pt x="1281203" y="1032116"/>
                        <a:pt x="1341629" y="1392155"/>
                        <a:pt x="1365632" y="1572175"/>
                      </a:cubicBezTo>
                      <a:cubicBezTo>
                        <a:pt x="1389635" y="1752195"/>
                        <a:pt x="1461643" y="1848206"/>
                        <a:pt x="1437640" y="1860207"/>
                      </a:cubicBezTo>
                      <a:cubicBezTo>
                        <a:pt x="1413637" y="1872208"/>
                        <a:pt x="1281623" y="1656184"/>
                        <a:pt x="1221616" y="1644183"/>
                      </a:cubicBezTo>
                      <a:cubicBezTo>
                        <a:pt x="1161609" y="1632182"/>
                        <a:pt x="1125605" y="1704190"/>
                        <a:pt x="1077600" y="1788199"/>
                      </a:cubicBezTo>
                      <a:cubicBezTo>
                        <a:pt x="1029595" y="1872208"/>
                        <a:pt x="969588" y="2160240"/>
                        <a:pt x="933584" y="2148239"/>
                      </a:cubicBezTo>
                      <a:cubicBezTo>
                        <a:pt x="897580" y="2136238"/>
                        <a:pt x="910001" y="1812201"/>
                        <a:pt x="861576" y="1716191"/>
                      </a:cubicBezTo>
                      <a:cubicBezTo>
                        <a:pt x="813151" y="1620181"/>
                        <a:pt x="763047" y="1488169"/>
                        <a:pt x="643034" y="1572178"/>
                      </a:cubicBezTo>
                      <a:cubicBezTo>
                        <a:pt x="523021" y="1656187"/>
                        <a:pt x="165499" y="2244251"/>
                        <a:pt x="141496" y="2220248"/>
                      </a:cubicBezTo>
                      <a:cubicBezTo>
                        <a:pt x="117493" y="2196245"/>
                        <a:pt x="463433" y="1632181"/>
                        <a:pt x="499017" y="1428159"/>
                      </a:cubicBezTo>
                      <a:cubicBezTo>
                        <a:pt x="534601" y="1224137"/>
                        <a:pt x="426590" y="1104126"/>
                        <a:pt x="355002" y="996114"/>
                      </a:cubicBezTo>
                      <a:cubicBezTo>
                        <a:pt x="283414" y="888102"/>
                        <a:pt x="98176" y="789052"/>
                        <a:pt x="69489" y="780087"/>
                      </a:cubicBezTo>
                      <a:cubicBezTo>
                        <a:pt x="0" y="762025"/>
                        <a:pt x="343421" y="804093"/>
                        <a:pt x="427010" y="780090"/>
                      </a:cubicBezTo>
                      <a:close/>
                    </a:path>
                  </a:pathLst>
                </a:custGeom>
                <a:solidFill>
                  <a:schemeClr val="accent2">
                    <a:lumMod val="20000"/>
                    <a:lumOff val="80000"/>
                  </a:schemeClr>
                </a:solidFill>
                <a:ln w="9525">
                  <a:solidFill>
                    <a:schemeClr val="tx1"/>
                  </a:solidFill>
                </a:ln>
              </p:spPr>
              <p:style>
                <a:lnRef idx="2">
                  <a:schemeClr val="accent2">
                    <a:shade val="50000"/>
                  </a:schemeClr>
                </a:lnRef>
                <a:fillRef idx="1">
                  <a:schemeClr val="accent2"/>
                </a:fillRef>
                <a:effectRef idx="0">
                  <a:schemeClr val="accent2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s-ES">
                    <a:latin typeface="+mj-lt"/>
                  </a:endParaRPr>
                </a:p>
              </p:txBody>
            </p:sp>
            <p:sp>
              <p:nvSpPr>
                <p:cNvPr id="51" name="50 Elipse"/>
                <p:cNvSpPr/>
                <p:nvPr/>
              </p:nvSpPr>
              <p:spPr>
                <a:xfrm rot="20780741">
                  <a:off x="2737800" y="2585927"/>
                  <a:ext cx="118470" cy="94777"/>
                </a:xfrm>
                <a:prstGeom prst="ellipse">
                  <a:avLst/>
                </a:prstGeom>
                <a:ln w="9525">
                  <a:solidFill>
                    <a:schemeClr val="tx1"/>
                  </a:solidFill>
                </a:ln>
              </p:spPr>
              <p:style>
                <a:lnRef idx="2">
                  <a:schemeClr val="accent2">
                    <a:shade val="50000"/>
                  </a:schemeClr>
                </a:lnRef>
                <a:fillRef idx="1">
                  <a:schemeClr val="accent2"/>
                </a:fillRef>
                <a:effectRef idx="0">
                  <a:schemeClr val="accent2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s-ES">
                    <a:latin typeface="+mj-lt"/>
                  </a:endParaRPr>
                </a:p>
              </p:txBody>
            </p:sp>
            <p:sp>
              <p:nvSpPr>
                <p:cNvPr id="53" name="52 Elipse"/>
                <p:cNvSpPr/>
                <p:nvPr/>
              </p:nvSpPr>
              <p:spPr>
                <a:xfrm rot="20229888">
                  <a:off x="2773149" y="3033499"/>
                  <a:ext cx="100770" cy="118470"/>
                </a:xfrm>
                <a:prstGeom prst="ellipse">
                  <a:avLst/>
                </a:prstGeom>
                <a:ln w="9525">
                  <a:solidFill>
                    <a:schemeClr val="tx1"/>
                  </a:solidFill>
                </a:ln>
              </p:spPr>
              <p:style>
                <a:lnRef idx="2">
                  <a:schemeClr val="accent2">
                    <a:shade val="50000"/>
                  </a:schemeClr>
                </a:lnRef>
                <a:fillRef idx="1">
                  <a:schemeClr val="accent2"/>
                </a:fillRef>
                <a:effectRef idx="0">
                  <a:schemeClr val="accent2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s-ES">
                    <a:latin typeface="+mj-lt"/>
                  </a:endParaRPr>
                </a:p>
              </p:txBody>
            </p:sp>
          </p:grpSp>
          <p:sp>
            <p:nvSpPr>
              <p:cNvPr id="54" name="53 CuadroTexto"/>
              <p:cNvSpPr txBox="1"/>
              <p:nvPr/>
            </p:nvSpPr>
            <p:spPr>
              <a:xfrm>
                <a:off x="3347864" y="4548609"/>
                <a:ext cx="943592" cy="276999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s-ES" sz="1200" dirty="0" smtClean="0">
                    <a:latin typeface="+mj-lt"/>
                    <a:cs typeface="Arial" pitchFamily="34" charset="0"/>
                  </a:rPr>
                  <a:t>Fibroblastos</a:t>
                </a:r>
              </a:p>
            </p:txBody>
          </p:sp>
          <p:grpSp>
            <p:nvGrpSpPr>
              <p:cNvPr id="55" name="129 Grupo"/>
              <p:cNvGrpSpPr/>
              <p:nvPr/>
            </p:nvGrpSpPr>
            <p:grpSpPr>
              <a:xfrm>
                <a:off x="4418412" y="3809160"/>
                <a:ext cx="657644" cy="570937"/>
                <a:chOff x="3275639" y="3002599"/>
                <a:chExt cx="1012871" cy="879325"/>
              </a:xfrm>
            </p:grpSpPr>
            <p:sp>
              <p:nvSpPr>
                <p:cNvPr id="56" name="55 Elipse"/>
                <p:cNvSpPr/>
                <p:nvPr/>
              </p:nvSpPr>
              <p:spPr>
                <a:xfrm>
                  <a:off x="3518132" y="3002599"/>
                  <a:ext cx="496408" cy="434357"/>
                </a:xfrm>
                <a:prstGeom prst="ellipse">
                  <a:avLst/>
                </a:prstGeom>
                <a:solidFill>
                  <a:schemeClr val="accent6">
                    <a:lumMod val="20000"/>
                    <a:lumOff val="80000"/>
                  </a:schemeClr>
                </a:solidFill>
                <a:ln w="9525">
                  <a:solidFill>
                    <a:schemeClr val="tx1"/>
                  </a:solidFill>
                </a:ln>
              </p:spPr>
              <p:style>
                <a:lnRef idx="2">
                  <a:schemeClr val="accent6">
                    <a:shade val="50000"/>
                  </a:schemeClr>
                </a:lnRef>
                <a:fillRef idx="1">
                  <a:schemeClr val="accent6"/>
                </a:fillRef>
                <a:effectRef idx="0">
                  <a:schemeClr val="accent6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s-ES">
                    <a:latin typeface="+mj-lt"/>
                  </a:endParaRPr>
                </a:p>
              </p:txBody>
            </p:sp>
            <p:sp>
              <p:nvSpPr>
                <p:cNvPr id="57" name="56 Elipse"/>
                <p:cNvSpPr/>
                <p:nvPr/>
              </p:nvSpPr>
              <p:spPr>
                <a:xfrm>
                  <a:off x="3692088" y="3157373"/>
                  <a:ext cx="135384" cy="135384"/>
                </a:xfrm>
                <a:prstGeom prst="ellipse">
                  <a:avLst/>
                </a:prstGeom>
                <a:ln w="9525">
                  <a:solidFill>
                    <a:schemeClr val="tx1"/>
                  </a:solidFill>
                </a:ln>
              </p:spPr>
              <p:style>
                <a:lnRef idx="2">
                  <a:schemeClr val="accent6">
                    <a:shade val="50000"/>
                  </a:schemeClr>
                </a:lnRef>
                <a:fillRef idx="1">
                  <a:schemeClr val="accent6"/>
                </a:fillRef>
                <a:effectRef idx="0">
                  <a:schemeClr val="accent6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s-ES">
                    <a:latin typeface="+mj-lt"/>
                  </a:endParaRPr>
                </a:p>
              </p:txBody>
            </p:sp>
            <p:sp>
              <p:nvSpPr>
                <p:cNvPr id="58" name="57 Elipse"/>
                <p:cNvSpPr/>
                <p:nvPr/>
              </p:nvSpPr>
              <p:spPr>
                <a:xfrm rot="616455">
                  <a:off x="3792102" y="3443160"/>
                  <a:ext cx="496408" cy="434357"/>
                </a:xfrm>
                <a:prstGeom prst="ellipse">
                  <a:avLst/>
                </a:prstGeom>
                <a:solidFill>
                  <a:schemeClr val="accent6">
                    <a:lumMod val="20000"/>
                    <a:lumOff val="80000"/>
                  </a:schemeClr>
                </a:solidFill>
                <a:ln w="9525">
                  <a:solidFill>
                    <a:schemeClr val="tx1"/>
                  </a:solidFill>
                </a:ln>
              </p:spPr>
              <p:style>
                <a:lnRef idx="2">
                  <a:schemeClr val="accent6">
                    <a:shade val="50000"/>
                  </a:schemeClr>
                </a:lnRef>
                <a:fillRef idx="1">
                  <a:schemeClr val="accent6"/>
                </a:fillRef>
                <a:effectRef idx="0">
                  <a:schemeClr val="accent6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s-ES">
                    <a:latin typeface="+mj-lt"/>
                  </a:endParaRPr>
                </a:p>
              </p:txBody>
            </p:sp>
            <p:sp>
              <p:nvSpPr>
                <p:cNvPr id="59" name="58 Elipse"/>
                <p:cNvSpPr/>
                <p:nvPr/>
              </p:nvSpPr>
              <p:spPr>
                <a:xfrm>
                  <a:off x="3977421" y="3615237"/>
                  <a:ext cx="135384" cy="135384"/>
                </a:xfrm>
                <a:prstGeom prst="ellipse">
                  <a:avLst/>
                </a:prstGeom>
                <a:ln w="9525">
                  <a:solidFill>
                    <a:schemeClr val="tx1"/>
                  </a:solidFill>
                </a:ln>
              </p:spPr>
              <p:style>
                <a:lnRef idx="2">
                  <a:schemeClr val="accent6">
                    <a:shade val="50000"/>
                  </a:schemeClr>
                </a:lnRef>
                <a:fillRef idx="1">
                  <a:schemeClr val="accent6"/>
                </a:fillRef>
                <a:effectRef idx="0">
                  <a:schemeClr val="accent6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s-ES">
                    <a:latin typeface="+mj-lt"/>
                  </a:endParaRPr>
                </a:p>
              </p:txBody>
            </p:sp>
            <p:sp>
              <p:nvSpPr>
                <p:cNvPr id="60" name="59 Elipse"/>
                <p:cNvSpPr/>
                <p:nvPr/>
              </p:nvSpPr>
              <p:spPr>
                <a:xfrm rot="1297560">
                  <a:off x="3275639" y="3447568"/>
                  <a:ext cx="496409" cy="434356"/>
                </a:xfrm>
                <a:prstGeom prst="ellipse">
                  <a:avLst/>
                </a:prstGeom>
                <a:solidFill>
                  <a:schemeClr val="accent6">
                    <a:lumMod val="20000"/>
                    <a:lumOff val="80000"/>
                  </a:schemeClr>
                </a:solidFill>
                <a:ln w="9525">
                  <a:solidFill>
                    <a:schemeClr val="tx1"/>
                  </a:solidFill>
                </a:ln>
              </p:spPr>
              <p:style>
                <a:lnRef idx="2">
                  <a:schemeClr val="accent6">
                    <a:shade val="50000"/>
                  </a:schemeClr>
                </a:lnRef>
                <a:fillRef idx="1">
                  <a:schemeClr val="accent6"/>
                </a:fillRef>
                <a:effectRef idx="0">
                  <a:schemeClr val="accent6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s-ES">
                    <a:latin typeface="+mj-lt"/>
                  </a:endParaRPr>
                </a:p>
              </p:txBody>
            </p:sp>
            <p:sp>
              <p:nvSpPr>
                <p:cNvPr id="61" name="60 Elipse"/>
                <p:cNvSpPr/>
                <p:nvPr/>
              </p:nvSpPr>
              <p:spPr>
                <a:xfrm rot="1297560">
                  <a:off x="3448951" y="3612400"/>
                  <a:ext cx="135384" cy="135383"/>
                </a:xfrm>
                <a:prstGeom prst="ellipse">
                  <a:avLst/>
                </a:prstGeom>
                <a:ln w="9525">
                  <a:solidFill>
                    <a:schemeClr val="tx1"/>
                  </a:solidFill>
                </a:ln>
              </p:spPr>
              <p:style>
                <a:lnRef idx="2">
                  <a:schemeClr val="accent6">
                    <a:shade val="50000"/>
                  </a:schemeClr>
                </a:lnRef>
                <a:fillRef idx="1">
                  <a:schemeClr val="accent6"/>
                </a:fillRef>
                <a:effectRef idx="0">
                  <a:schemeClr val="accent6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s-ES">
                    <a:latin typeface="+mj-lt"/>
                  </a:endParaRPr>
                </a:p>
              </p:txBody>
            </p:sp>
          </p:grpSp>
          <p:sp>
            <p:nvSpPr>
              <p:cNvPr id="62" name="61 CuadroTexto"/>
              <p:cNvSpPr txBox="1"/>
              <p:nvPr/>
            </p:nvSpPr>
            <p:spPr>
              <a:xfrm>
                <a:off x="4469927" y="4548609"/>
                <a:ext cx="452368" cy="276999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s-ES" sz="1200" dirty="0" err="1" smtClean="0">
                    <a:latin typeface="+mj-lt"/>
                    <a:cs typeface="Arial" pitchFamily="34" charset="0"/>
                  </a:rPr>
                  <a:t>iPSC</a:t>
                </a:r>
                <a:endParaRPr lang="es-ES" sz="1200" dirty="0">
                  <a:latin typeface="+mj-lt"/>
                  <a:cs typeface="Arial" pitchFamily="34" charset="0"/>
                </a:endParaRPr>
              </a:p>
            </p:txBody>
          </p:sp>
          <p:sp>
            <p:nvSpPr>
              <p:cNvPr id="63" name="62 CuadroTexto"/>
              <p:cNvSpPr txBox="1"/>
              <p:nvPr/>
            </p:nvSpPr>
            <p:spPr>
              <a:xfrm>
                <a:off x="3491880" y="3352643"/>
                <a:ext cx="1235146" cy="276999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s-ES" sz="1200" b="1" dirty="0" smtClean="0">
                    <a:latin typeface="+mj-lt"/>
                    <a:cs typeface="Arial" pitchFamily="34" charset="0"/>
                  </a:rPr>
                  <a:t>Reprogramación</a:t>
                </a:r>
                <a:endParaRPr lang="es-ES" sz="1200" b="1" dirty="0">
                  <a:latin typeface="+mj-lt"/>
                  <a:cs typeface="Arial" pitchFamily="34" charset="0"/>
                </a:endParaRPr>
              </a:p>
            </p:txBody>
          </p:sp>
          <p:sp>
            <p:nvSpPr>
              <p:cNvPr id="64" name="63 CuadroTexto"/>
              <p:cNvSpPr txBox="1"/>
              <p:nvPr/>
            </p:nvSpPr>
            <p:spPr>
              <a:xfrm>
                <a:off x="5004048" y="4456276"/>
                <a:ext cx="1296144" cy="46166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s-ES" sz="1200" dirty="0" smtClean="0">
                    <a:latin typeface="+mj-lt"/>
                    <a:cs typeface="Arial" pitchFamily="34" charset="0"/>
                  </a:rPr>
                  <a:t>Progenitores Neurales (NPC)</a:t>
                </a:r>
                <a:endParaRPr lang="es-ES" sz="1200" dirty="0">
                  <a:latin typeface="+mj-lt"/>
                  <a:cs typeface="Arial" pitchFamily="34" charset="0"/>
                </a:endParaRPr>
              </a:p>
            </p:txBody>
          </p:sp>
          <p:sp>
            <p:nvSpPr>
              <p:cNvPr id="65" name="64 CuadroTexto"/>
              <p:cNvSpPr txBox="1"/>
              <p:nvPr/>
            </p:nvSpPr>
            <p:spPr>
              <a:xfrm>
                <a:off x="4932040" y="3352643"/>
                <a:ext cx="1224136" cy="46166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s-ES" sz="1200" b="1" dirty="0" smtClean="0">
                    <a:latin typeface="+mj-lt"/>
                    <a:cs typeface="Arial" pitchFamily="34" charset="0"/>
                  </a:rPr>
                  <a:t>Inducción neural</a:t>
                </a:r>
                <a:endParaRPr lang="es-ES" sz="1200" b="1" dirty="0">
                  <a:latin typeface="+mj-lt"/>
                  <a:cs typeface="Arial" pitchFamily="34" charset="0"/>
                </a:endParaRPr>
              </a:p>
            </p:txBody>
          </p:sp>
          <p:grpSp>
            <p:nvGrpSpPr>
              <p:cNvPr id="66" name="130 Grupo"/>
              <p:cNvGrpSpPr/>
              <p:nvPr/>
            </p:nvGrpSpPr>
            <p:grpSpPr>
              <a:xfrm>
                <a:off x="5308180" y="3854812"/>
                <a:ext cx="631972" cy="621501"/>
                <a:chOff x="5004048" y="2924944"/>
                <a:chExt cx="973329" cy="957202"/>
              </a:xfrm>
            </p:grpSpPr>
            <p:sp>
              <p:nvSpPr>
                <p:cNvPr id="67" name="66 Elipse"/>
                <p:cNvSpPr/>
                <p:nvPr/>
              </p:nvSpPr>
              <p:spPr>
                <a:xfrm rot="20623961">
                  <a:off x="5332095" y="2937846"/>
                  <a:ext cx="90000" cy="360040"/>
                </a:xfrm>
                <a:prstGeom prst="ellipse">
                  <a:avLst/>
                </a:prstGeom>
                <a:solidFill>
                  <a:schemeClr val="tx2">
                    <a:lumMod val="40000"/>
                    <a:lumOff val="60000"/>
                  </a:schemeClr>
                </a:solidFill>
                <a:ln w="952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s-ES">
                    <a:latin typeface="+mj-lt"/>
                  </a:endParaRPr>
                </a:p>
              </p:txBody>
            </p:sp>
            <p:sp>
              <p:nvSpPr>
                <p:cNvPr id="68" name="67 Elipse"/>
                <p:cNvSpPr/>
                <p:nvPr/>
              </p:nvSpPr>
              <p:spPr>
                <a:xfrm>
                  <a:off x="5436096" y="2924944"/>
                  <a:ext cx="90000" cy="360040"/>
                </a:xfrm>
                <a:prstGeom prst="ellipse">
                  <a:avLst/>
                </a:prstGeom>
                <a:solidFill>
                  <a:schemeClr val="tx2">
                    <a:lumMod val="40000"/>
                    <a:lumOff val="60000"/>
                  </a:schemeClr>
                </a:solidFill>
                <a:ln w="952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s-ES">
                    <a:latin typeface="+mj-lt"/>
                  </a:endParaRPr>
                </a:p>
              </p:txBody>
            </p:sp>
            <p:sp>
              <p:nvSpPr>
                <p:cNvPr id="69" name="68 Elipse"/>
                <p:cNvSpPr/>
                <p:nvPr/>
              </p:nvSpPr>
              <p:spPr>
                <a:xfrm rot="19701137">
                  <a:off x="5247645" y="2987595"/>
                  <a:ext cx="90000" cy="360040"/>
                </a:xfrm>
                <a:prstGeom prst="ellipse">
                  <a:avLst/>
                </a:prstGeom>
                <a:solidFill>
                  <a:schemeClr val="tx2">
                    <a:lumMod val="40000"/>
                    <a:lumOff val="60000"/>
                  </a:schemeClr>
                </a:solidFill>
                <a:ln w="952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s-ES">
                    <a:latin typeface="+mj-lt"/>
                  </a:endParaRPr>
                </a:p>
              </p:txBody>
            </p:sp>
            <p:sp>
              <p:nvSpPr>
                <p:cNvPr id="70" name="69 Elipse"/>
                <p:cNvSpPr/>
                <p:nvPr/>
              </p:nvSpPr>
              <p:spPr>
                <a:xfrm rot="441555">
                  <a:off x="5530793" y="2929224"/>
                  <a:ext cx="90000" cy="360040"/>
                </a:xfrm>
                <a:prstGeom prst="ellipse">
                  <a:avLst/>
                </a:prstGeom>
                <a:solidFill>
                  <a:schemeClr val="tx2">
                    <a:lumMod val="40000"/>
                    <a:lumOff val="60000"/>
                  </a:schemeClr>
                </a:solidFill>
                <a:ln w="952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s-ES">
                    <a:latin typeface="+mj-lt"/>
                  </a:endParaRPr>
                </a:p>
              </p:txBody>
            </p:sp>
            <p:sp>
              <p:nvSpPr>
                <p:cNvPr id="71" name="70 Elipse"/>
                <p:cNvSpPr/>
                <p:nvPr/>
              </p:nvSpPr>
              <p:spPr>
                <a:xfrm rot="1611182">
                  <a:off x="5626999" y="2985791"/>
                  <a:ext cx="90000" cy="360040"/>
                </a:xfrm>
                <a:prstGeom prst="ellipse">
                  <a:avLst/>
                </a:prstGeom>
                <a:solidFill>
                  <a:schemeClr val="tx2">
                    <a:lumMod val="40000"/>
                    <a:lumOff val="60000"/>
                  </a:schemeClr>
                </a:solidFill>
                <a:ln w="952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s-ES">
                    <a:latin typeface="+mj-lt"/>
                  </a:endParaRPr>
                </a:p>
              </p:txBody>
            </p:sp>
            <p:sp>
              <p:nvSpPr>
                <p:cNvPr id="72" name="71 Elipse"/>
                <p:cNvSpPr/>
                <p:nvPr/>
              </p:nvSpPr>
              <p:spPr>
                <a:xfrm rot="18658581">
                  <a:off x="5186952" y="3078045"/>
                  <a:ext cx="90000" cy="360040"/>
                </a:xfrm>
                <a:prstGeom prst="ellipse">
                  <a:avLst/>
                </a:prstGeom>
                <a:solidFill>
                  <a:schemeClr val="tx2">
                    <a:lumMod val="40000"/>
                    <a:lumOff val="60000"/>
                  </a:schemeClr>
                </a:solidFill>
                <a:ln w="952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s-ES">
                    <a:latin typeface="+mj-lt"/>
                  </a:endParaRPr>
                </a:p>
              </p:txBody>
            </p:sp>
            <p:sp>
              <p:nvSpPr>
                <p:cNvPr id="73" name="72 Elipse"/>
                <p:cNvSpPr/>
                <p:nvPr/>
              </p:nvSpPr>
              <p:spPr>
                <a:xfrm rot="17012119">
                  <a:off x="5144600" y="3190847"/>
                  <a:ext cx="90000" cy="360040"/>
                </a:xfrm>
                <a:prstGeom prst="ellipse">
                  <a:avLst/>
                </a:prstGeom>
                <a:solidFill>
                  <a:schemeClr val="tx2">
                    <a:lumMod val="40000"/>
                    <a:lumOff val="60000"/>
                  </a:schemeClr>
                </a:solidFill>
                <a:ln w="952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s-ES">
                    <a:latin typeface="+mj-lt"/>
                  </a:endParaRPr>
                </a:p>
              </p:txBody>
            </p:sp>
            <p:sp>
              <p:nvSpPr>
                <p:cNvPr id="74" name="73 Elipse"/>
                <p:cNvSpPr/>
                <p:nvPr/>
              </p:nvSpPr>
              <p:spPr>
                <a:xfrm rot="16200000">
                  <a:off x="5139068" y="3293980"/>
                  <a:ext cx="90000" cy="360040"/>
                </a:xfrm>
                <a:prstGeom prst="ellipse">
                  <a:avLst/>
                </a:prstGeom>
                <a:solidFill>
                  <a:schemeClr val="tx2">
                    <a:lumMod val="40000"/>
                    <a:lumOff val="60000"/>
                  </a:schemeClr>
                </a:solidFill>
                <a:ln w="952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s-ES">
                    <a:latin typeface="+mj-lt"/>
                  </a:endParaRPr>
                </a:p>
              </p:txBody>
            </p:sp>
            <p:sp>
              <p:nvSpPr>
                <p:cNvPr id="75" name="74 Elipse"/>
                <p:cNvSpPr/>
                <p:nvPr/>
              </p:nvSpPr>
              <p:spPr>
                <a:xfrm rot="19701137">
                  <a:off x="5643493" y="3444891"/>
                  <a:ext cx="90000" cy="360040"/>
                </a:xfrm>
                <a:prstGeom prst="ellipse">
                  <a:avLst/>
                </a:prstGeom>
                <a:solidFill>
                  <a:schemeClr val="tx2">
                    <a:lumMod val="40000"/>
                    <a:lumOff val="60000"/>
                  </a:schemeClr>
                </a:solidFill>
                <a:ln w="952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s-ES">
                    <a:latin typeface="+mj-lt"/>
                  </a:endParaRPr>
                </a:p>
              </p:txBody>
            </p:sp>
            <p:sp>
              <p:nvSpPr>
                <p:cNvPr id="76" name="75 Elipse"/>
                <p:cNvSpPr/>
                <p:nvPr/>
              </p:nvSpPr>
              <p:spPr>
                <a:xfrm>
                  <a:off x="5443164" y="3522106"/>
                  <a:ext cx="90000" cy="360040"/>
                </a:xfrm>
                <a:prstGeom prst="ellipse">
                  <a:avLst/>
                </a:prstGeom>
                <a:solidFill>
                  <a:schemeClr val="tx2">
                    <a:lumMod val="40000"/>
                    <a:lumOff val="60000"/>
                  </a:schemeClr>
                </a:solidFill>
                <a:ln w="952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s-ES">
                    <a:latin typeface="+mj-lt"/>
                  </a:endParaRPr>
                </a:p>
              </p:txBody>
            </p:sp>
            <p:sp>
              <p:nvSpPr>
                <p:cNvPr id="77" name="76 Elipse"/>
                <p:cNvSpPr/>
                <p:nvPr/>
              </p:nvSpPr>
              <p:spPr>
                <a:xfrm rot="441555">
                  <a:off x="5340169" y="3505288"/>
                  <a:ext cx="90000" cy="360040"/>
                </a:xfrm>
                <a:prstGeom prst="ellipse">
                  <a:avLst/>
                </a:prstGeom>
                <a:solidFill>
                  <a:schemeClr val="tx2">
                    <a:lumMod val="40000"/>
                    <a:lumOff val="60000"/>
                  </a:schemeClr>
                </a:solidFill>
                <a:ln w="952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s-ES">
                    <a:latin typeface="+mj-lt"/>
                  </a:endParaRPr>
                </a:p>
              </p:txBody>
            </p:sp>
            <p:sp>
              <p:nvSpPr>
                <p:cNvPr id="78" name="77 Elipse"/>
                <p:cNvSpPr/>
                <p:nvPr/>
              </p:nvSpPr>
              <p:spPr>
                <a:xfrm rot="20623961">
                  <a:off x="5556729" y="3506407"/>
                  <a:ext cx="90000" cy="360040"/>
                </a:xfrm>
                <a:prstGeom prst="ellipse">
                  <a:avLst/>
                </a:prstGeom>
                <a:solidFill>
                  <a:schemeClr val="tx2">
                    <a:lumMod val="40000"/>
                    <a:lumOff val="60000"/>
                  </a:schemeClr>
                </a:solidFill>
                <a:ln w="952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s-ES">
                    <a:latin typeface="+mj-lt"/>
                  </a:endParaRPr>
                </a:p>
              </p:txBody>
            </p:sp>
            <p:sp>
              <p:nvSpPr>
                <p:cNvPr id="79" name="78 Elipse"/>
                <p:cNvSpPr/>
                <p:nvPr/>
              </p:nvSpPr>
              <p:spPr>
                <a:xfrm rot="14613777">
                  <a:off x="5156151" y="3382121"/>
                  <a:ext cx="90000" cy="360040"/>
                </a:xfrm>
                <a:prstGeom prst="ellipse">
                  <a:avLst/>
                </a:prstGeom>
                <a:solidFill>
                  <a:schemeClr val="tx2">
                    <a:lumMod val="40000"/>
                    <a:lumOff val="60000"/>
                  </a:schemeClr>
                </a:solidFill>
                <a:ln w="952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s-ES">
                    <a:latin typeface="+mj-lt"/>
                  </a:endParaRPr>
                </a:p>
              </p:txBody>
            </p:sp>
            <p:sp>
              <p:nvSpPr>
                <p:cNvPr id="80" name="79 Elipse"/>
                <p:cNvSpPr/>
                <p:nvPr/>
              </p:nvSpPr>
              <p:spPr>
                <a:xfrm rot="12888237">
                  <a:off x="5233239" y="3462738"/>
                  <a:ext cx="90000" cy="360040"/>
                </a:xfrm>
                <a:prstGeom prst="ellipse">
                  <a:avLst/>
                </a:prstGeom>
                <a:solidFill>
                  <a:schemeClr val="tx2">
                    <a:lumMod val="40000"/>
                    <a:lumOff val="60000"/>
                  </a:schemeClr>
                </a:solidFill>
                <a:ln w="952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s-ES">
                    <a:latin typeface="+mj-lt"/>
                  </a:endParaRPr>
                </a:p>
              </p:txBody>
            </p:sp>
            <p:sp>
              <p:nvSpPr>
                <p:cNvPr id="81" name="80 Elipse"/>
                <p:cNvSpPr/>
                <p:nvPr/>
              </p:nvSpPr>
              <p:spPr>
                <a:xfrm rot="16200000">
                  <a:off x="5752215" y="3188064"/>
                  <a:ext cx="90000" cy="360040"/>
                </a:xfrm>
                <a:prstGeom prst="ellipse">
                  <a:avLst/>
                </a:prstGeom>
                <a:solidFill>
                  <a:schemeClr val="tx2">
                    <a:lumMod val="40000"/>
                    <a:lumOff val="60000"/>
                  </a:schemeClr>
                </a:solidFill>
                <a:ln w="952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s-ES">
                    <a:latin typeface="+mj-lt"/>
                  </a:endParaRPr>
                </a:p>
              </p:txBody>
            </p:sp>
            <p:sp>
              <p:nvSpPr>
                <p:cNvPr id="82" name="81 Elipse"/>
                <p:cNvSpPr/>
                <p:nvPr/>
              </p:nvSpPr>
              <p:spPr>
                <a:xfrm rot="15014215">
                  <a:off x="5720224" y="3086470"/>
                  <a:ext cx="90000" cy="360040"/>
                </a:xfrm>
                <a:prstGeom prst="ellipse">
                  <a:avLst/>
                </a:prstGeom>
                <a:solidFill>
                  <a:schemeClr val="tx2">
                    <a:lumMod val="40000"/>
                    <a:lumOff val="60000"/>
                  </a:schemeClr>
                </a:solidFill>
                <a:ln w="952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s-ES">
                    <a:latin typeface="+mj-lt"/>
                  </a:endParaRPr>
                </a:p>
              </p:txBody>
            </p:sp>
            <p:sp>
              <p:nvSpPr>
                <p:cNvPr id="83" name="82 Elipse"/>
                <p:cNvSpPr/>
                <p:nvPr/>
              </p:nvSpPr>
              <p:spPr>
                <a:xfrm rot="16952140">
                  <a:off x="5752357" y="3272673"/>
                  <a:ext cx="90000" cy="360040"/>
                </a:xfrm>
                <a:prstGeom prst="ellipse">
                  <a:avLst/>
                </a:prstGeom>
                <a:solidFill>
                  <a:schemeClr val="tx2">
                    <a:lumMod val="40000"/>
                    <a:lumOff val="60000"/>
                  </a:schemeClr>
                </a:solidFill>
                <a:ln w="952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s-ES">
                    <a:latin typeface="+mj-lt"/>
                  </a:endParaRPr>
                </a:p>
              </p:txBody>
            </p:sp>
            <p:sp>
              <p:nvSpPr>
                <p:cNvPr id="84" name="83 Elipse"/>
                <p:cNvSpPr/>
                <p:nvPr/>
              </p:nvSpPr>
              <p:spPr>
                <a:xfrm rot="17476189">
                  <a:off x="5741419" y="3356219"/>
                  <a:ext cx="90000" cy="360040"/>
                </a:xfrm>
                <a:prstGeom prst="ellipse">
                  <a:avLst/>
                </a:prstGeom>
                <a:solidFill>
                  <a:schemeClr val="tx2">
                    <a:lumMod val="40000"/>
                    <a:lumOff val="60000"/>
                  </a:schemeClr>
                </a:solidFill>
                <a:ln w="952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s-ES">
                    <a:latin typeface="+mj-lt"/>
                  </a:endParaRPr>
                </a:p>
              </p:txBody>
            </p:sp>
          </p:grpSp>
          <p:grpSp>
            <p:nvGrpSpPr>
              <p:cNvPr id="85" name="99 Grupo"/>
              <p:cNvGrpSpPr/>
              <p:nvPr/>
            </p:nvGrpSpPr>
            <p:grpSpPr>
              <a:xfrm>
                <a:off x="2319275" y="5161158"/>
                <a:ext cx="1028589" cy="860130"/>
                <a:chOff x="-31538" y="1749083"/>
                <a:chExt cx="1584176" cy="1324725"/>
              </a:xfrm>
            </p:grpSpPr>
            <p:sp>
              <p:nvSpPr>
                <p:cNvPr id="86" name="85 Forma libre"/>
                <p:cNvSpPr/>
                <p:nvPr/>
              </p:nvSpPr>
              <p:spPr>
                <a:xfrm>
                  <a:off x="525070" y="1749083"/>
                  <a:ext cx="470959" cy="648071"/>
                </a:xfrm>
                <a:custGeom>
                  <a:avLst/>
                  <a:gdLst>
                    <a:gd name="connsiteX0" fmla="*/ 166255 w 1812175"/>
                    <a:gd name="connsiteY0" fmla="*/ 931025 h 2693323"/>
                    <a:gd name="connsiteX1" fmla="*/ 459971 w 1812175"/>
                    <a:gd name="connsiteY1" fmla="*/ 581890 h 2693323"/>
                    <a:gd name="connsiteX2" fmla="*/ 825731 w 1812175"/>
                    <a:gd name="connsiteY2" fmla="*/ 487680 h 2693323"/>
                    <a:gd name="connsiteX3" fmla="*/ 753687 w 1812175"/>
                    <a:gd name="connsiteY3" fmla="*/ 437803 h 2693323"/>
                    <a:gd name="connsiteX4" fmla="*/ 709353 w 1812175"/>
                    <a:gd name="connsiteY4" fmla="*/ 371301 h 2693323"/>
                    <a:gd name="connsiteX5" fmla="*/ 692727 w 1812175"/>
                    <a:gd name="connsiteY5" fmla="*/ 288174 h 2693323"/>
                    <a:gd name="connsiteX6" fmla="*/ 703811 w 1812175"/>
                    <a:gd name="connsiteY6" fmla="*/ 144087 h 2693323"/>
                    <a:gd name="connsiteX7" fmla="*/ 775855 w 1812175"/>
                    <a:gd name="connsiteY7" fmla="*/ 44334 h 2693323"/>
                    <a:gd name="connsiteX8" fmla="*/ 836815 w 1812175"/>
                    <a:gd name="connsiteY8" fmla="*/ 11083 h 2693323"/>
                    <a:gd name="connsiteX9" fmla="*/ 892233 w 1812175"/>
                    <a:gd name="connsiteY9" fmla="*/ 0 h 2693323"/>
                    <a:gd name="connsiteX10" fmla="*/ 947651 w 1812175"/>
                    <a:gd name="connsiteY10" fmla="*/ 0 h 2693323"/>
                    <a:gd name="connsiteX11" fmla="*/ 1003069 w 1812175"/>
                    <a:gd name="connsiteY11" fmla="*/ 5541 h 2693323"/>
                    <a:gd name="connsiteX12" fmla="*/ 1052946 w 1812175"/>
                    <a:gd name="connsiteY12" fmla="*/ 27709 h 2693323"/>
                    <a:gd name="connsiteX13" fmla="*/ 1075113 w 1812175"/>
                    <a:gd name="connsiteY13" fmla="*/ 60960 h 2693323"/>
                    <a:gd name="connsiteX14" fmla="*/ 1113906 w 1812175"/>
                    <a:gd name="connsiteY14" fmla="*/ 116378 h 2693323"/>
                    <a:gd name="connsiteX15" fmla="*/ 1124989 w 1812175"/>
                    <a:gd name="connsiteY15" fmla="*/ 166254 h 2693323"/>
                    <a:gd name="connsiteX16" fmla="*/ 1141615 w 1812175"/>
                    <a:gd name="connsiteY16" fmla="*/ 227214 h 2693323"/>
                    <a:gd name="connsiteX17" fmla="*/ 1141615 w 1812175"/>
                    <a:gd name="connsiteY17" fmla="*/ 315883 h 2693323"/>
                    <a:gd name="connsiteX18" fmla="*/ 1130531 w 1812175"/>
                    <a:gd name="connsiteY18" fmla="*/ 360218 h 2693323"/>
                    <a:gd name="connsiteX19" fmla="*/ 1097280 w 1812175"/>
                    <a:gd name="connsiteY19" fmla="*/ 421178 h 2693323"/>
                    <a:gd name="connsiteX20" fmla="*/ 1014153 w 1812175"/>
                    <a:gd name="connsiteY20" fmla="*/ 482138 h 2693323"/>
                    <a:gd name="connsiteX21" fmla="*/ 1457498 w 1812175"/>
                    <a:gd name="connsiteY21" fmla="*/ 598516 h 2693323"/>
                    <a:gd name="connsiteX22" fmla="*/ 1812175 w 1812175"/>
                    <a:gd name="connsiteY22" fmla="*/ 1280160 h 2693323"/>
                    <a:gd name="connsiteX23" fmla="*/ 1584960 w 1812175"/>
                    <a:gd name="connsiteY23" fmla="*/ 1396538 h 2693323"/>
                    <a:gd name="connsiteX24" fmla="*/ 1269076 w 1812175"/>
                    <a:gd name="connsiteY24" fmla="*/ 858981 h 2693323"/>
                    <a:gd name="connsiteX25" fmla="*/ 1584960 w 1812175"/>
                    <a:gd name="connsiteY25" fmla="*/ 2682240 h 2693323"/>
                    <a:gd name="connsiteX26" fmla="*/ 1152698 w 1812175"/>
                    <a:gd name="connsiteY26" fmla="*/ 2682240 h 2693323"/>
                    <a:gd name="connsiteX27" fmla="*/ 958735 w 1812175"/>
                    <a:gd name="connsiteY27" fmla="*/ 1673629 h 2693323"/>
                    <a:gd name="connsiteX28" fmla="*/ 809106 w 1812175"/>
                    <a:gd name="connsiteY28" fmla="*/ 2687781 h 2693323"/>
                    <a:gd name="connsiteX29" fmla="*/ 415636 w 1812175"/>
                    <a:gd name="connsiteY29" fmla="*/ 2693323 h 2693323"/>
                    <a:gd name="connsiteX30" fmla="*/ 637309 w 1812175"/>
                    <a:gd name="connsiteY30" fmla="*/ 886690 h 2693323"/>
                    <a:gd name="connsiteX31" fmla="*/ 243840 w 1812175"/>
                    <a:gd name="connsiteY31" fmla="*/ 1318952 h 2693323"/>
                    <a:gd name="connsiteX32" fmla="*/ 0 w 1812175"/>
                    <a:gd name="connsiteY32" fmla="*/ 1102821 h 2693323"/>
                    <a:gd name="connsiteX33" fmla="*/ 166255 w 1812175"/>
                    <a:gd name="connsiteY33" fmla="*/ 931025 h 2693323"/>
                    <a:gd name="connsiteX0" fmla="*/ 166255 w 1812175"/>
                    <a:gd name="connsiteY0" fmla="*/ 931025 h 2693323"/>
                    <a:gd name="connsiteX1" fmla="*/ 459971 w 1812175"/>
                    <a:gd name="connsiteY1" fmla="*/ 581890 h 2693323"/>
                    <a:gd name="connsiteX2" fmla="*/ 825731 w 1812175"/>
                    <a:gd name="connsiteY2" fmla="*/ 487680 h 2693323"/>
                    <a:gd name="connsiteX3" fmla="*/ 753687 w 1812175"/>
                    <a:gd name="connsiteY3" fmla="*/ 437803 h 2693323"/>
                    <a:gd name="connsiteX4" fmla="*/ 709353 w 1812175"/>
                    <a:gd name="connsiteY4" fmla="*/ 371301 h 2693323"/>
                    <a:gd name="connsiteX5" fmla="*/ 692727 w 1812175"/>
                    <a:gd name="connsiteY5" fmla="*/ 288174 h 2693323"/>
                    <a:gd name="connsiteX6" fmla="*/ 703811 w 1812175"/>
                    <a:gd name="connsiteY6" fmla="*/ 144087 h 2693323"/>
                    <a:gd name="connsiteX7" fmla="*/ 775855 w 1812175"/>
                    <a:gd name="connsiteY7" fmla="*/ 44334 h 2693323"/>
                    <a:gd name="connsiteX8" fmla="*/ 836815 w 1812175"/>
                    <a:gd name="connsiteY8" fmla="*/ 11083 h 2693323"/>
                    <a:gd name="connsiteX9" fmla="*/ 892233 w 1812175"/>
                    <a:gd name="connsiteY9" fmla="*/ 0 h 2693323"/>
                    <a:gd name="connsiteX10" fmla="*/ 947651 w 1812175"/>
                    <a:gd name="connsiteY10" fmla="*/ 0 h 2693323"/>
                    <a:gd name="connsiteX11" fmla="*/ 1003069 w 1812175"/>
                    <a:gd name="connsiteY11" fmla="*/ 5541 h 2693323"/>
                    <a:gd name="connsiteX12" fmla="*/ 1052946 w 1812175"/>
                    <a:gd name="connsiteY12" fmla="*/ 27709 h 2693323"/>
                    <a:gd name="connsiteX13" fmla="*/ 1075113 w 1812175"/>
                    <a:gd name="connsiteY13" fmla="*/ 60960 h 2693323"/>
                    <a:gd name="connsiteX14" fmla="*/ 1113906 w 1812175"/>
                    <a:gd name="connsiteY14" fmla="*/ 116378 h 2693323"/>
                    <a:gd name="connsiteX15" fmla="*/ 1124989 w 1812175"/>
                    <a:gd name="connsiteY15" fmla="*/ 166254 h 2693323"/>
                    <a:gd name="connsiteX16" fmla="*/ 1141615 w 1812175"/>
                    <a:gd name="connsiteY16" fmla="*/ 227214 h 2693323"/>
                    <a:gd name="connsiteX17" fmla="*/ 1141615 w 1812175"/>
                    <a:gd name="connsiteY17" fmla="*/ 315883 h 2693323"/>
                    <a:gd name="connsiteX18" fmla="*/ 1130531 w 1812175"/>
                    <a:gd name="connsiteY18" fmla="*/ 360218 h 2693323"/>
                    <a:gd name="connsiteX19" fmla="*/ 1097280 w 1812175"/>
                    <a:gd name="connsiteY19" fmla="*/ 421178 h 2693323"/>
                    <a:gd name="connsiteX20" fmla="*/ 1014153 w 1812175"/>
                    <a:gd name="connsiteY20" fmla="*/ 482138 h 2693323"/>
                    <a:gd name="connsiteX21" fmla="*/ 1457498 w 1812175"/>
                    <a:gd name="connsiteY21" fmla="*/ 598516 h 2693323"/>
                    <a:gd name="connsiteX22" fmla="*/ 1812175 w 1812175"/>
                    <a:gd name="connsiteY22" fmla="*/ 1280160 h 2693323"/>
                    <a:gd name="connsiteX23" fmla="*/ 1584960 w 1812175"/>
                    <a:gd name="connsiteY23" fmla="*/ 1396538 h 2693323"/>
                    <a:gd name="connsiteX24" fmla="*/ 1224136 w 1812175"/>
                    <a:gd name="connsiteY24" fmla="*/ 864096 h 2693323"/>
                    <a:gd name="connsiteX25" fmla="*/ 1584960 w 1812175"/>
                    <a:gd name="connsiteY25" fmla="*/ 2682240 h 2693323"/>
                    <a:gd name="connsiteX26" fmla="*/ 1152698 w 1812175"/>
                    <a:gd name="connsiteY26" fmla="*/ 2682240 h 2693323"/>
                    <a:gd name="connsiteX27" fmla="*/ 958735 w 1812175"/>
                    <a:gd name="connsiteY27" fmla="*/ 1673629 h 2693323"/>
                    <a:gd name="connsiteX28" fmla="*/ 809106 w 1812175"/>
                    <a:gd name="connsiteY28" fmla="*/ 2687781 h 2693323"/>
                    <a:gd name="connsiteX29" fmla="*/ 415636 w 1812175"/>
                    <a:gd name="connsiteY29" fmla="*/ 2693323 h 2693323"/>
                    <a:gd name="connsiteX30" fmla="*/ 637309 w 1812175"/>
                    <a:gd name="connsiteY30" fmla="*/ 886690 h 2693323"/>
                    <a:gd name="connsiteX31" fmla="*/ 243840 w 1812175"/>
                    <a:gd name="connsiteY31" fmla="*/ 1318952 h 2693323"/>
                    <a:gd name="connsiteX32" fmla="*/ 0 w 1812175"/>
                    <a:gd name="connsiteY32" fmla="*/ 1102821 h 2693323"/>
                    <a:gd name="connsiteX33" fmla="*/ 166255 w 1812175"/>
                    <a:gd name="connsiteY33" fmla="*/ 931025 h 2693323"/>
                    <a:gd name="connsiteX0" fmla="*/ 166255 w 1812175"/>
                    <a:gd name="connsiteY0" fmla="*/ 931025 h 2693323"/>
                    <a:gd name="connsiteX1" fmla="*/ 459971 w 1812175"/>
                    <a:gd name="connsiteY1" fmla="*/ 581890 h 2693323"/>
                    <a:gd name="connsiteX2" fmla="*/ 825731 w 1812175"/>
                    <a:gd name="connsiteY2" fmla="*/ 487680 h 2693323"/>
                    <a:gd name="connsiteX3" fmla="*/ 753687 w 1812175"/>
                    <a:gd name="connsiteY3" fmla="*/ 437803 h 2693323"/>
                    <a:gd name="connsiteX4" fmla="*/ 709353 w 1812175"/>
                    <a:gd name="connsiteY4" fmla="*/ 371301 h 2693323"/>
                    <a:gd name="connsiteX5" fmla="*/ 692727 w 1812175"/>
                    <a:gd name="connsiteY5" fmla="*/ 288174 h 2693323"/>
                    <a:gd name="connsiteX6" fmla="*/ 703811 w 1812175"/>
                    <a:gd name="connsiteY6" fmla="*/ 144087 h 2693323"/>
                    <a:gd name="connsiteX7" fmla="*/ 775855 w 1812175"/>
                    <a:gd name="connsiteY7" fmla="*/ 44334 h 2693323"/>
                    <a:gd name="connsiteX8" fmla="*/ 836815 w 1812175"/>
                    <a:gd name="connsiteY8" fmla="*/ 11083 h 2693323"/>
                    <a:gd name="connsiteX9" fmla="*/ 892233 w 1812175"/>
                    <a:gd name="connsiteY9" fmla="*/ 0 h 2693323"/>
                    <a:gd name="connsiteX10" fmla="*/ 947651 w 1812175"/>
                    <a:gd name="connsiteY10" fmla="*/ 0 h 2693323"/>
                    <a:gd name="connsiteX11" fmla="*/ 1003069 w 1812175"/>
                    <a:gd name="connsiteY11" fmla="*/ 5541 h 2693323"/>
                    <a:gd name="connsiteX12" fmla="*/ 1052946 w 1812175"/>
                    <a:gd name="connsiteY12" fmla="*/ 27709 h 2693323"/>
                    <a:gd name="connsiteX13" fmla="*/ 1075113 w 1812175"/>
                    <a:gd name="connsiteY13" fmla="*/ 60960 h 2693323"/>
                    <a:gd name="connsiteX14" fmla="*/ 1113906 w 1812175"/>
                    <a:gd name="connsiteY14" fmla="*/ 116378 h 2693323"/>
                    <a:gd name="connsiteX15" fmla="*/ 1124989 w 1812175"/>
                    <a:gd name="connsiteY15" fmla="*/ 166254 h 2693323"/>
                    <a:gd name="connsiteX16" fmla="*/ 1141615 w 1812175"/>
                    <a:gd name="connsiteY16" fmla="*/ 227214 h 2693323"/>
                    <a:gd name="connsiteX17" fmla="*/ 1141615 w 1812175"/>
                    <a:gd name="connsiteY17" fmla="*/ 315883 h 2693323"/>
                    <a:gd name="connsiteX18" fmla="*/ 1130531 w 1812175"/>
                    <a:gd name="connsiteY18" fmla="*/ 360218 h 2693323"/>
                    <a:gd name="connsiteX19" fmla="*/ 1097280 w 1812175"/>
                    <a:gd name="connsiteY19" fmla="*/ 421178 h 2693323"/>
                    <a:gd name="connsiteX20" fmla="*/ 1014153 w 1812175"/>
                    <a:gd name="connsiteY20" fmla="*/ 482138 h 2693323"/>
                    <a:gd name="connsiteX21" fmla="*/ 1457498 w 1812175"/>
                    <a:gd name="connsiteY21" fmla="*/ 598516 h 2693323"/>
                    <a:gd name="connsiteX22" fmla="*/ 1812175 w 1812175"/>
                    <a:gd name="connsiteY22" fmla="*/ 1280160 h 2693323"/>
                    <a:gd name="connsiteX23" fmla="*/ 1584960 w 1812175"/>
                    <a:gd name="connsiteY23" fmla="*/ 1396538 h 2693323"/>
                    <a:gd name="connsiteX24" fmla="*/ 1224136 w 1812175"/>
                    <a:gd name="connsiteY24" fmla="*/ 864096 h 2693323"/>
                    <a:gd name="connsiteX25" fmla="*/ 1584960 w 1812175"/>
                    <a:gd name="connsiteY25" fmla="*/ 2682240 h 2693323"/>
                    <a:gd name="connsiteX26" fmla="*/ 1152698 w 1812175"/>
                    <a:gd name="connsiteY26" fmla="*/ 2682240 h 2693323"/>
                    <a:gd name="connsiteX27" fmla="*/ 958735 w 1812175"/>
                    <a:gd name="connsiteY27" fmla="*/ 1673629 h 2693323"/>
                    <a:gd name="connsiteX28" fmla="*/ 809106 w 1812175"/>
                    <a:gd name="connsiteY28" fmla="*/ 2687781 h 2693323"/>
                    <a:gd name="connsiteX29" fmla="*/ 415636 w 1812175"/>
                    <a:gd name="connsiteY29" fmla="*/ 2693323 h 2693323"/>
                    <a:gd name="connsiteX30" fmla="*/ 576064 w 1812175"/>
                    <a:gd name="connsiteY30" fmla="*/ 936104 h 2693323"/>
                    <a:gd name="connsiteX31" fmla="*/ 243840 w 1812175"/>
                    <a:gd name="connsiteY31" fmla="*/ 1318952 h 2693323"/>
                    <a:gd name="connsiteX32" fmla="*/ 0 w 1812175"/>
                    <a:gd name="connsiteY32" fmla="*/ 1102821 h 2693323"/>
                    <a:gd name="connsiteX33" fmla="*/ 166255 w 1812175"/>
                    <a:gd name="connsiteY33" fmla="*/ 931025 h 2693323"/>
                    <a:gd name="connsiteX0" fmla="*/ 166255 w 1812175"/>
                    <a:gd name="connsiteY0" fmla="*/ 931025 h 2693323"/>
                    <a:gd name="connsiteX1" fmla="*/ 459971 w 1812175"/>
                    <a:gd name="connsiteY1" fmla="*/ 581890 h 2693323"/>
                    <a:gd name="connsiteX2" fmla="*/ 825731 w 1812175"/>
                    <a:gd name="connsiteY2" fmla="*/ 487680 h 2693323"/>
                    <a:gd name="connsiteX3" fmla="*/ 753687 w 1812175"/>
                    <a:gd name="connsiteY3" fmla="*/ 437803 h 2693323"/>
                    <a:gd name="connsiteX4" fmla="*/ 709353 w 1812175"/>
                    <a:gd name="connsiteY4" fmla="*/ 371301 h 2693323"/>
                    <a:gd name="connsiteX5" fmla="*/ 692727 w 1812175"/>
                    <a:gd name="connsiteY5" fmla="*/ 288174 h 2693323"/>
                    <a:gd name="connsiteX6" fmla="*/ 703811 w 1812175"/>
                    <a:gd name="connsiteY6" fmla="*/ 144087 h 2693323"/>
                    <a:gd name="connsiteX7" fmla="*/ 775855 w 1812175"/>
                    <a:gd name="connsiteY7" fmla="*/ 44334 h 2693323"/>
                    <a:gd name="connsiteX8" fmla="*/ 836815 w 1812175"/>
                    <a:gd name="connsiteY8" fmla="*/ 11083 h 2693323"/>
                    <a:gd name="connsiteX9" fmla="*/ 892233 w 1812175"/>
                    <a:gd name="connsiteY9" fmla="*/ 0 h 2693323"/>
                    <a:gd name="connsiteX10" fmla="*/ 947651 w 1812175"/>
                    <a:gd name="connsiteY10" fmla="*/ 0 h 2693323"/>
                    <a:gd name="connsiteX11" fmla="*/ 1003069 w 1812175"/>
                    <a:gd name="connsiteY11" fmla="*/ 5541 h 2693323"/>
                    <a:gd name="connsiteX12" fmla="*/ 1052946 w 1812175"/>
                    <a:gd name="connsiteY12" fmla="*/ 27709 h 2693323"/>
                    <a:gd name="connsiteX13" fmla="*/ 1075113 w 1812175"/>
                    <a:gd name="connsiteY13" fmla="*/ 60960 h 2693323"/>
                    <a:gd name="connsiteX14" fmla="*/ 1113906 w 1812175"/>
                    <a:gd name="connsiteY14" fmla="*/ 116378 h 2693323"/>
                    <a:gd name="connsiteX15" fmla="*/ 1124989 w 1812175"/>
                    <a:gd name="connsiteY15" fmla="*/ 166254 h 2693323"/>
                    <a:gd name="connsiteX16" fmla="*/ 1141615 w 1812175"/>
                    <a:gd name="connsiteY16" fmla="*/ 227214 h 2693323"/>
                    <a:gd name="connsiteX17" fmla="*/ 1141615 w 1812175"/>
                    <a:gd name="connsiteY17" fmla="*/ 315883 h 2693323"/>
                    <a:gd name="connsiteX18" fmla="*/ 1130531 w 1812175"/>
                    <a:gd name="connsiteY18" fmla="*/ 360218 h 2693323"/>
                    <a:gd name="connsiteX19" fmla="*/ 1097280 w 1812175"/>
                    <a:gd name="connsiteY19" fmla="*/ 421178 h 2693323"/>
                    <a:gd name="connsiteX20" fmla="*/ 1014153 w 1812175"/>
                    <a:gd name="connsiteY20" fmla="*/ 482138 h 2693323"/>
                    <a:gd name="connsiteX21" fmla="*/ 1457498 w 1812175"/>
                    <a:gd name="connsiteY21" fmla="*/ 598516 h 2693323"/>
                    <a:gd name="connsiteX22" fmla="*/ 1812175 w 1812175"/>
                    <a:gd name="connsiteY22" fmla="*/ 1280160 h 2693323"/>
                    <a:gd name="connsiteX23" fmla="*/ 1584960 w 1812175"/>
                    <a:gd name="connsiteY23" fmla="*/ 1396538 h 2693323"/>
                    <a:gd name="connsiteX24" fmla="*/ 1224136 w 1812175"/>
                    <a:gd name="connsiteY24" fmla="*/ 864096 h 2693323"/>
                    <a:gd name="connsiteX25" fmla="*/ 1584960 w 1812175"/>
                    <a:gd name="connsiteY25" fmla="*/ 2682240 h 2693323"/>
                    <a:gd name="connsiteX26" fmla="*/ 1152698 w 1812175"/>
                    <a:gd name="connsiteY26" fmla="*/ 2682240 h 2693323"/>
                    <a:gd name="connsiteX27" fmla="*/ 958735 w 1812175"/>
                    <a:gd name="connsiteY27" fmla="*/ 1673629 h 2693323"/>
                    <a:gd name="connsiteX28" fmla="*/ 809106 w 1812175"/>
                    <a:gd name="connsiteY28" fmla="*/ 2687781 h 2693323"/>
                    <a:gd name="connsiteX29" fmla="*/ 415636 w 1812175"/>
                    <a:gd name="connsiteY29" fmla="*/ 2693323 h 2693323"/>
                    <a:gd name="connsiteX30" fmla="*/ 576064 w 1812175"/>
                    <a:gd name="connsiteY30" fmla="*/ 864096 h 2693323"/>
                    <a:gd name="connsiteX31" fmla="*/ 243840 w 1812175"/>
                    <a:gd name="connsiteY31" fmla="*/ 1318952 h 2693323"/>
                    <a:gd name="connsiteX32" fmla="*/ 0 w 1812175"/>
                    <a:gd name="connsiteY32" fmla="*/ 1102821 h 2693323"/>
                    <a:gd name="connsiteX33" fmla="*/ 166255 w 1812175"/>
                    <a:gd name="connsiteY33" fmla="*/ 931025 h 2693323"/>
                    <a:gd name="connsiteX0" fmla="*/ 94247 w 1740167"/>
                    <a:gd name="connsiteY0" fmla="*/ 931025 h 2693323"/>
                    <a:gd name="connsiteX1" fmla="*/ 387963 w 1740167"/>
                    <a:gd name="connsiteY1" fmla="*/ 581890 h 2693323"/>
                    <a:gd name="connsiteX2" fmla="*/ 753723 w 1740167"/>
                    <a:gd name="connsiteY2" fmla="*/ 487680 h 2693323"/>
                    <a:gd name="connsiteX3" fmla="*/ 681679 w 1740167"/>
                    <a:gd name="connsiteY3" fmla="*/ 437803 h 2693323"/>
                    <a:gd name="connsiteX4" fmla="*/ 637345 w 1740167"/>
                    <a:gd name="connsiteY4" fmla="*/ 371301 h 2693323"/>
                    <a:gd name="connsiteX5" fmla="*/ 620719 w 1740167"/>
                    <a:gd name="connsiteY5" fmla="*/ 288174 h 2693323"/>
                    <a:gd name="connsiteX6" fmla="*/ 631803 w 1740167"/>
                    <a:gd name="connsiteY6" fmla="*/ 144087 h 2693323"/>
                    <a:gd name="connsiteX7" fmla="*/ 703847 w 1740167"/>
                    <a:gd name="connsiteY7" fmla="*/ 44334 h 2693323"/>
                    <a:gd name="connsiteX8" fmla="*/ 764807 w 1740167"/>
                    <a:gd name="connsiteY8" fmla="*/ 11083 h 2693323"/>
                    <a:gd name="connsiteX9" fmla="*/ 820225 w 1740167"/>
                    <a:gd name="connsiteY9" fmla="*/ 0 h 2693323"/>
                    <a:gd name="connsiteX10" fmla="*/ 875643 w 1740167"/>
                    <a:gd name="connsiteY10" fmla="*/ 0 h 2693323"/>
                    <a:gd name="connsiteX11" fmla="*/ 931061 w 1740167"/>
                    <a:gd name="connsiteY11" fmla="*/ 5541 h 2693323"/>
                    <a:gd name="connsiteX12" fmla="*/ 980938 w 1740167"/>
                    <a:gd name="connsiteY12" fmla="*/ 27709 h 2693323"/>
                    <a:gd name="connsiteX13" fmla="*/ 1003105 w 1740167"/>
                    <a:gd name="connsiteY13" fmla="*/ 60960 h 2693323"/>
                    <a:gd name="connsiteX14" fmla="*/ 1041898 w 1740167"/>
                    <a:gd name="connsiteY14" fmla="*/ 116378 h 2693323"/>
                    <a:gd name="connsiteX15" fmla="*/ 1052981 w 1740167"/>
                    <a:gd name="connsiteY15" fmla="*/ 166254 h 2693323"/>
                    <a:gd name="connsiteX16" fmla="*/ 1069607 w 1740167"/>
                    <a:gd name="connsiteY16" fmla="*/ 227214 h 2693323"/>
                    <a:gd name="connsiteX17" fmla="*/ 1069607 w 1740167"/>
                    <a:gd name="connsiteY17" fmla="*/ 315883 h 2693323"/>
                    <a:gd name="connsiteX18" fmla="*/ 1058523 w 1740167"/>
                    <a:gd name="connsiteY18" fmla="*/ 360218 h 2693323"/>
                    <a:gd name="connsiteX19" fmla="*/ 1025272 w 1740167"/>
                    <a:gd name="connsiteY19" fmla="*/ 421178 h 2693323"/>
                    <a:gd name="connsiteX20" fmla="*/ 942145 w 1740167"/>
                    <a:gd name="connsiteY20" fmla="*/ 482138 h 2693323"/>
                    <a:gd name="connsiteX21" fmla="*/ 1385490 w 1740167"/>
                    <a:gd name="connsiteY21" fmla="*/ 598516 h 2693323"/>
                    <a:gd name="connsiteX22" fmla="*/ 1740167 w 1740167"/>
                    <a:gd name="connsiteY22" fmla="*/ 1280160 h 2693323"/>
                    <a:gd name="connsiteX23" fmla="*/ 1512952 w 1740167"/>
                    <a:gd name="connsiteY23" fmla="*/ 1396538 h 2693323"/>
                    <a:gd name="connsiteX24" fmla="*/ 1152128 w 1740167"/>
                    <a:gd name="connsiteY24" fmla="*/ 864096 h 2693323"/>
                    <a:gd name="connsiteX25" fmla="*/ 1512952 w 1740167"/>
                    <a:gd name="connsiteY25" fmla="*/ 2682240 h 2693323"/>
                    <a:gd name="connsiteX26" fmla="*/ 1080690 w 1740167"/>
                    <a:gd name="connsiteY26" fmla="*/ 2682240 h 2693323"/>
                    <a:gd name="connsiteX27" fmla="*/ 886727 w 1740167"/>
                    <a:gd name="connsiteY27" fmla="*/ 1673629 h 2693323"/>
                    <a:gd name="connsiteX28" fmla="*/ 737098 w 1740167"/>
                    <a:gd name="connsiteY28" fmla="*/ 2687781 h 2693323"/>
                    <a:gd name="connsiteX29" fmla="*/ 343628 w 1740167"/>
                    <a:gd name="connsiteY29" fmla="*/ 2693323 h 2693323"/>
                    <a:gd name="connsiteX30" fmla="*/ 504056 w 1740167"/>
                    <a:gd name="connsiteY30" fmla="*/ 864096 h 2693323"/>
                    <a:gd name="connsiteX31" fmla="*/ 171832 w 1740167"/>
                    <a:gd name="connsiteY31" fmla="*/ 1318952 h 2693323"/>
                    <a:gd name="connsiteX32" fmla="*/ 0 w 1740167"/>
                    <a:gd name="connsiteY32" fmla="*/ 1152128 h 2693323"/>
                    <a:gd name="connsiteX33" fmla="*/ 94247 w 1740167"/>
                    <a:gd name="connsiteY33" fmla="*/ 931025 h 2693323"/>
                    <a:gd name="connsiteX0" fmla="*/ 0 w 1740167"/>
                    <a:gd name="connsiteY0" fmla="*/ 1152128 h 2693323"/>
                    <a:gd name="connsiteX1" fmla="*/ 387963 w 1740167"/>
                    <a:gd name="connsiteY1" fmla="*/ 581890 h 2693323"/>
                    <a:gd name="connsiteX2" fmla="*/ 753723 w 1740167"/>
                    <a:gd name="connsiteY2" fmla="*/ 487680 h 2693323"/>
                    <a:gd name="connsiteX3" fmla="*/ 681679 w 1740167"/>
                    <a:gd name="connsiteY3" fmla="*/ 437803 h 2693323"/>
                    <a:gd name="connsiteX4" fmla="*/ 637345 w 1740167"/>
                    <a:gd name="connsiteY4" fmla="*/ 371301 h 2693323"/>
                    <a:gd name="connsiteX5" fmla="*/ 620719 w 1740167"/>
                    <a:gd name="connsiteY5" fmla="*/ 288174 h 2693323"/>
                    <a:gd name="connsiteX6" fmla="*/ 631803 w 1740167"/>
                    <a:gd name="connsiteY6" fmla="*/ 144087 h 2693323"/>
                    <a:gd name="connsiteX7" fmla="*/ 703847 w 1740167"/>
                    <a:gd name="connsiteY7" fmla="*/ 44334 h 2693323"/>
                    <a:gd name="connsiteX8" fmla="*/ 764807 w 1740167"/>
                    <a:gd name="connsiteY8" fmla="*/ 11083 h 2693323"/>
                    <a:gd name="connsiteX9" fmla="*/ 820225 w 1740167"/>
                    <a:gd name="connsiteY9" fmla="*/ 0 h 2693323"/>
                    <a:gd name="connsiteX10" fmla="*/ 875643 w 1740167"/>
                    <a:gd name="connsiteY10" fmla="*/ 0 h 2693323"/>
                    <a:gd name="connsiteX11" fmla="*/ 931061 w 1740167"/>
                    <a:gd name="connsiteY11" fmla="*/ 5541 h 2693323"/>
                    <a:gd name="connsiteX12" fmla="*/ 980938 w 1740167"/>
                    <a:gd name="connsiteY12" fmla="*/ 27709 h 2693323"/>
                    <a:gd name="connsiteX13" fmla="*/ 1003105 w 1740167"/>
                    <a:gd name="connsiteY13" fmla="*/ 60960 h 2693323"/>
                    <a:gd name="connsiteX14" fmla="*/ 1041898 w 1740167"/>
                    <a:gd name="connsiteY14" fmla="*/ 116378 h 2693323"/>
                    <a:gd name="connsiteX15" fmla="*/ 1052981 w 1740167"/>
                    <a:gd name="connsiteY15" fmla="*/ 166254 h 2693323"/>
                    <a:gd name="connsiteX16" fmla="*/ 1069607 w 1740167"/>
                    <a:gd name="connsiteY16" fmla="*/ 227214 h 2693323"/>
                    <a:gd name="connsiteX17" fmla="*/ 1069607 w 1740167"/>
                    <a:gd name="connsiteY17" fmla="*/ 315883 h 2693323"/>
                    <a:gd name="connsiteX18" fmla="*/ 1058523 w 1740167"/>
                    <a:gd name="connsiteY18" fmla="*/ 360218 h 2693323"/>
                    <a:gd name="connsiteX19" fmla="*/ 1025272 w 1740167"/>
                    <a:gd name="connsiteY19" fmla="*/ 421178 h 2693323"/>
                    <a:gd name="connsiteX20" fmla="*/ 942145 w 1740167"/>
                    <a:gd name="connsiteY20" fmla="*/ 482138 h 2693323"/>
                    <a:gd name="connsiteX21" fmla="*/ 1385490 w 1740167"/>
                    <a:gd name="connsiteY21" fmla="*/ 598516 h 2693323"/>
                    <a:gd name="connsiteX22" fmla="*/ 1740167 w 1740167"/>
                    <a:gd name="connsiteY22" fmla="*/ 1280160 h 2693323"/>
                    <a:gd name="connsiteX23" fmla="*/ 1512952 w 1740167"/>
                    <a:gd name="connsiteY23" fmla="*/ 1396538 h 2693323"/>
                    <a:gd name="connsiteX24" fmla="*/ 1152128 w 1740167"/>
                    <a:gd name="connsiteY24" fmla="*/ 864096 h 2693323"/>
                    <a:gd name="connsiteX25" fmla="*/ 1512952 w 1740167"/>
                    <a:gd name="connsiteY25" fmla="*/ 2682240 h 2693323"/>
                    <a:gd name="connsiteX26" fmla="*/ 1080690 w 1740167"/>
                    <a:gd name="connsiteY26" fmla="*/ 2682240 h 2693323"/>
                    <a:gd name="connsiteX27" fmla="*/ 886727 w 1740167"/>
                    <a:gd name="connsiteY27" fmla="*/ 1673629 h 2693323"/>
                    <a:gd name="connsiteX28" fmla="*/ 737098 w 1740167"/>
                    <a:gd name="connsiteY28" fmla="*/ 2687781 h 2693323"/>
                    <a:gd name="connsiteX29" fmla="*/ 343628 w 1740167"/>
                    <a:gd name="connsiteY29" fmla="*/ 2693323 h 2693323"/>
                    <a:gd name="connsiteX30" fmla="*/ 504056 w 1740167"/>
                    <a:gd name="connsiteY30" fmla="*/ 864096 h 2693323"/>
                    <a:gd name="connsiteX31" fmla="*/ 171832 w 1740167"/>
                    <a:gd name="connsiteY31" fmla="*/ 1318952 h 2693323"/>
                    <a:gd name="connsiteX32" fmla="*/ 0 w 1740167"/>
                    <a:gd name="connsiteY32" fmla="*/ 1152128 h 2693323"/>
                    <a:gd name="connsiteX0" fmla="*/ 0 w 1740167"/>
                    <a:gd name="connsiteY0" fmla="*/ 1152128 h 2693323"/>
                    <a:gd name="connsiteX1" fmla="*/ 387963 w 1740167"/>
                    <a:gd name="connsiteY1" fmla="*/ 581890 h 2693323"/>
                    <a:gd name="connsiteX2" fmla="*/ 753723 w 1740167"/>
                    <a:gd name="connsiteY2" fmla="*/ 487680 h 2693323"/>
                    <a:gd name="connsiteX3" fmla="*/ 681679 w 1740167"/>
                    <a:gd name="connsiteY3" fmla="*/ 437803 h 2693323"/>
                    <a:gd name="connsiteX4" fmla="*/ 637345 w 1740167"/>
                    <a:gd name="connsiteY4" fmla="*/ 371301 h 2693323"/>
                    <a:gd name="connsiteX5" fmla="*/ 620719 w 1740167"/>
                    <a:gd name="connsiteY5" fmla="*/ 288174 h 2693323"/>
                    <a:gd name="connsiteX6" fmla="*/ 631803 w 1740167"/>
                    <a:gd name="connsiteY6" fmla="*/ 144087 h 2693323"/>
                    <a:gd name="connsiteX7" fmla="*/ 703847 w 1740167"/>
                    <a:gd name="connsiteY7" fmla="*/ 44334 h 2693323"/>
                    <a:gd name="connsiteX8" fmla="*/ 764807 w 1740167"/>
                    <a:gd name="connsiteY8" fmla="*/ 11083 h 2693323"/>
                    <a:gd name="connsiteX9" fmla="*/ 820225 w 1740167"/>
                    <a:gd name="connsiteY9" fmla="*/ 0 h 2693323"/>
                    <a:gd name="connsiteX10" fmla="*/ 875643 w 1740167"/>
                    <a:gd name="connsiteY10" fmla="*/ 0 h 2693323"/>
                    <a:gd name="connsiteX11" fmla="*/ 931061 w 1740167"/>
                    <a:gd name="connsiteY11" fmla="*/ 5541 h 2693323"/>
                    <a:gd name="connsiteX12" fmla="*/ 980938 w 1740167"/>
                    <a:gd name="connsiteY12" fmla="*/ 27709 h 2693323"/>
                    <a:gd name="connsiteX13" fmla="*/ 1003105 w 1740167"/>
                    <a:gd name="connsiteY13" fmla="*/ 60960 h 2693323"/>
                    <a:gd name="connsiteX14" fmla="*/ 1041898 w 1740167"/>
                    <a:gd name="connsiteY14" fmla="*/ 116378 h 2693323"/>
                    <a:gd name="connsiteX15" fmla="*/ 1052981 w 1740167"/>
                    <a:gd name="connsiteY15" fmla="*/ 166254 h 2693323"/>
                    <a:gd name="connsiteX16" fmla="*/ 1069607 w 1740167"/>
                    <a:gd name="connsiteY16" fmla="*/ 227214 h 2693323"/>
                    <a:gd name="connsiteX17" fmla="*/ 1069607 w 1740167"/>
                    <a:gd name="connsiteY17" fmla="*/ 315883 h 2693323"/>
                    <a:gd name="connsiteX18" fmla="*/ 1058523 w 1740167"/>
                    <a:gd name="connsiteY18" fmla="*/ 360218 h 2693323"/>
                    <a:gd name="connsiteX19" fmla="*/ 1025272 w 1740167"/>
                    <a:gd name="connsiteY19" fmla="*/ 421178 h 2693323"/>
                    <a:gd name="connsiteX20" fmla="*/ 942145 w 1740167"/>
                    <a:gd name="connsiteY20" fmla="*/ 482138 h 2693323"/>
                    <a:gd name="connsiteX21" fmla="*/ 1385490 w 1740167"/>
                    <a:gd name="connsiteY21" fmla="*/ 598516 h 2693323"/>
                    <a:gd name="connsiteX22" fmla="*/ 1740167 w 1740167"/>
                    <a:gd name="connsiteY22" fmla="*/ 1280160 h 2693323"/>
                    <a:gd name="connsiteX23" fmla="*/ 1512952 w 1740167"/>
                    <a:gd name="connsiteY23" fmla="*/ 1396538 h 2693323"/>
                    <a:gd name="connsiteX24" fmla="*/ 1152128 w 1740167"/>
                    <a:gd name="connsiteY24" fmla="*/ 864096 h 2693323"/>
                    <a:gd name="connsiteX25" fmla="*/ 1512952 w 1740167"/>
                    <a:gd name="connsiteY25" fmla="*/ 2682240 h 2693323"/>
                    <a:gd name="connsiteX26" fmla="*/ 1080690 w 1740167"/>
                    <a:gd name="connsiteY26" fmla="*/ 2682240 h 2693323"/>
                    <a:gd name="connsiteX27" fmla="*/ 886727 w 1740167"/>
                    <a:gd name="connsiteY27" fmla="*/ 1673629 h 2693323"/>
                    <a:gd name="connsiteX28" fmla="*/ 737098 w 1740167"/>
                    <a:gd name="connsiteY28" fmla="*/ 2687781 h 2693323"/>
                    <a:gd name="connsiteX29" fmla="*/ 343628 w 1740167"/>
                    <a:gd name="connsiteY29" fmla="*/ 2693323 h 2693323"/>
                    <a:gd name="connsiteX30" fmla="*/ 576064 w 1740167"/>
                    <a:gd name="connsiteY30" fmla="*/ 864096 h 2693323"/>
                    <a:gd name="connsiteX31" fmla="*/ 171832 w 1740167"/>
                    <a:gd name="connsiteY31" fmla="*/ 1318952 h 2693323"/>
                    <a:gd name="connsiteX32" fmla="*/ 0 w 1740167"/>
                    <a:gd name="connsiteY32" fmla="*/ 1152128 h 2693323"/>
                    <a:gd name="connsiteX0" fmla="*/ 0 w 1740167"/>
                    <a:gd name="connsiteY0" fmla="*/ 1152128 h 2693323"/>
                    <a:gd name="connsiteX1" fmla="*/ 387963 w 1740167"/>
                    <a:gd name="connsiteY1" fmla="*/ 581890 h 2693323"/>
                    <a:gd name="connsiteX2" fmla="*/ 753723 w 1740167"/>
                    <a:gd name="connsiteY2" fmla="*/ 487680 h 2693323"/>
                    <a:gd name="connsiteX3" fmla="*/ 681679 w 1740167"/>
                    <a:gd name="connsiteY3" fmla="*/ 437803 h 2693323"/>
                    <a:gd name="connsiteX4" fmla="*/ 637345 w 1740167"/>
                    <a:gd name="connsiteY4" fmla="*/ 371301 h 2693323"/>
                    <a:gd name="connsiteX5" fmla="*/ 620719 w 1740167"/>
                    <a:gd name="connsiteY5" fmla="*/ 288174 h 2693323"/>
                    <a:gd name="connsiteX6" fmla="*/ 631803 w 1740167"/>
                    <a:gd name="connsiteY6" fmla="*/ 144087 h 2693323"/>
                    <a:gd name="connsiteX7" fmla="*/ 703847 w 1740167"/>
                    <a:gd name="connsiteY7" fmla="*/ 44334 h 2693323"/>
                    <a:gd name="connsiteX8" fmla="*/ 764807 w 1740167"/>
                    <a:gd name="connsiteY8" fmla="*/ 11083 h 2693323"/>
                    <a:gd name="connsiteX9" fmla="*/ 820225 w 1740167"/>
                    <a:gd name="connsiteY9" fmla="*/ 0 h 2693323"/>
                    <a:gd name="connsiteX10" fmla="*/ 875643 w 1740167"/>
                    <a:gd name="connsiteY10" fmla="*/ 0 h 2693323"/>
                    <a:gd name="connsiteX11" fmla="*/ 931061 w 1740167"/>
                    <a:gd name="connsiteY11" fmla="*/ 5541 h 2693323"/>
                    <a:gd name="connsiteX12" fmla="*/ 980938 w 1740167"/>
                    <a:gd name="connsiteY12" fmla="*/ 27709 h 2693323"/>
                    <a:gd name="connsiteX13" fmla="*/ 1003105 w 1740167"/>
                    <a:gd name="connsiteY13" fmla="*/ 60960 h 2693323"/>
                    <a:gd name="connsiteX14" fmla="*/ 1041898 w 1740167"/>
                    <a:gd name="connsiteY14" fmla="*/ 116378 h 2693323"/>
                    <a:gd name="connsiteX15" fmla="*/ 1052981 w 1740167"/>
                    <a:gd name="connsiteY15" fmla="*/ 166254 h 2693323"/>
                    <a:gd name="connsiteX16" fmla="*/ 1069607 w 1740167"/>
                    <a:gd name="connsiteY16" fmla="*/ 227214 h 2693323"/>
                    <a:gd name="connsiteX17" fmla="*/ 1069607 w 1740167"/>
                    <a:gd name="connsiteY17" fmla="*/ 315883 h 2693323"/>
                    <a:gd name="connsiteX18" fmla="*/ 1058523 w 1740167"/>
                    <a:gd name="connsiteY18" fmla="*/ 360218 h 2693323"/>
                    <a:gd name="connsiteX19" fmla="*/ 1025272 w 1740167"/>
                    <a:gd name="connsiteY19" fmla="*/ 421178 h 2693323"/>
                    <a:gd name="connsiteX20" fmla="*/ 942145 w 1740167"/>
                    <a:gd name="connsiteY20" fmla="*/ 482138 h 2693323"/>
                    <a:gd name="connsiteX21" fmla="*/ 1385490 w 1740167"/>
                    <a:gd name="connsiteY21" fmla="*/ 598516 h 2693323"/>
                    <a:gd name="connsiteX22" fmla="*/ 1740167 w 1740167"/>
                    <a:gd name="connsiteY22" fmla="*/ 1280160 h 2693323"/>
                    <a:gd name="connsiteX23" fmla="*/ 1512952 w 1740167"/>
                    <a:gd name="connsiteY23" fmla="*/ 1396538 h 2693323"/>
                    <a:gd name="connsiteX24" fmla="*/ 1152128 w 1740167"/>
                    <a:gd name="connsiteY24" fmla="*/ 864096 h 2693323"/>
                    <a:gd name="connsiteX25" fmla="*/ 1512952 w 1740167"/>
                    <a:gd name="connsiteY25" fmla="*/ 2682240 h 2693323"/>
                    <a:gd name="connsiteX26" fmla="*/ 1080690 w 1740167"/>
                    <a:gd name="connsiteY26" fmla="*/ 2682240 h 2693323"/>
                    <a:gd name="connsiteX27" fmla="*/ 886727 w 1740167"/>
                    <a:gd name="connsiteY27" fmla="*/ 1673629 h 2693323"/>
                    <a:gd name="connsiteX28" fmla="*/ 737098 w 1740167"/>
                    <a:gd name="connsiteY28" fmla="*/ 2687781 h 2693323"/>
                    <a:gd name="connsiteX29" fmla="*/ 343628 w 1740167"/>
                    <a:gd name="connsiteY29" fmla="*/ 2693323 h 2693323"/>
                    <a:gd name="connsiteX30" fmla="*/ 504056 w 1740167"/>
                    <a:gd name="connsiteY30" fmla="*/ 864096 h 2693323"/>
                    <a:gd name="connsiteX31" fmla="*/ 171832 w 1740167"/>
                    <a:gd name="connsiteY31" fmla="*/ 1318952 h 2693323"/>
                    <a:gd name="connsiteX32" fmla="*/ 0 w 1740167"/>
                    <a:gd name="connsiteY32" fmla="*/ 1152128 h 2693323"/>
                    <a:gd name="connsiteX0" fmla="*/ 0 w 1740167"/>
                    <a:gd name="connsiteY0" fmla="*/ 1152128 h 2693323"/>
                    <a:gd name="connsiteX1" fmla="*/ 387963 w 1740167"/>
                    <a:gd name="connsiteY1" fmla="*/ 581890 h 2693323"/>
                    <a:gd name="connsiteX2" fmla="*/ 753723 w 1740167"/>
                    <a:gd name="connsiteY2" fmla="*/ 487680 h 2693323"/>
                    <a:gd name="connsiteX3" fmla="*/ 681679 w 1740167"/>
                    <a:gd name="connsiteY3" fmla="*/ 437803 h 2693323"/>
                    <a:gd name="connsiteX4" fmla="*/ 637345 w 1740167"/>
                    <a:gd name="connsiteY4" fmla="*/ 371301 h 2693323"/>
                    <a:gd name="connsiteX5" fmla="*/ 620719 w 1740167"/>
                    <a:gd name="connsiteY5" fmla="*/ 288174 h 2693323"/>
                    <a:gd name="connsiteX6" fmla="*/ 631803 w 1740167"/>
                    <a:gd name="connsiteY6" fmla="*/ 144087 h 2693323"/>
                    <a:gd name="connsiteX7" fmla="*/ 703847 w 1740167"/>
                    <a:gd name="connsiteY7" fmla="*/ 44334 h 2693323"/>
                    <a:gd name="connsiteX8" fmla="*/ 764807 w 1740167"/>
                    <a:gd name="connsiteY8" fmla="*/ 11083 h 2693323"/>
                    <a:gd name="connsiteX9" fmla="*/ 820225 w 1740167"/>
                    <a:gd name="connsiteY9" fmla="*/ 0 h 2693323"/>
                    <a:gd name="connsiteX10" fmla="*/ 875643 w 1740167"/>
                    <a:gd name="connsiteY10" fmla="*/ 0 h 2693323"/>
                    <a:gd name="connsiteX11" fmla="*/ 931061 w 1740167"/>
                    <a:gd name="connsiteY11" fmla="*/ 5541 h 2693323"/>
                    <a:gd name="connsiteX12" fmla="*/ 980938 w 1740167"/>
                    <a:gd name="connsiteY12" fmla="*/ 27709 h 2693323"/>
                    <a:gd name="connsiteX13" fmla="*/ 1003105 w 1740167"/>
                    <a:gd name="connsiteY13" fmla="*/ 60960 h 2693323"/>
                    <a:gd name="connsiteX14" fmla="*/ 1041898 w 1740167"/>
                    <a:gd name="connsiteY14" fmla="*/ 116378 h 2693323"/>
                    <a:gd name="connsiteX15" fmla="*/ 1052981 w 1740167"/>
                    <a:gd name="connsiteY15" fmla="*/ 166254 h 2693323"/>
                    <a:gd name="connsiteX16" fmla="*/ 1069607 w 1740167"/>
                    <a:gd name="connsiteY16" fmla="*/ 227214 h 2693323"/>
                    <a:gd name="connsiteX17" fmla="*/ 1069607 w 1740167"/>
                    <a:gd name="connsiteY17" fmla="*/ 315883 h 2693323"/>
                    <a:gd name="connsiteX18" fmla="*/ 1058523 w 1740167"/>
                    <a:gd name="connsiteY18" fmla="*/ 360218 h 2693323"/>
                    <a:gd name="connsiteX19" fmla="*/ 1025272 w 1740167"/>
                    <a:gd name="connsiteY19" fmla="*/ 421178 h 2693323"/>
                    <a:gd name="connsiteX20" fmla="*/ 942145 w 1740167"/>
                    <a:gd name="connsiteY20" fmla="*/ 482138 h 2693323"/>
                    <a:gd name="connsiteX21" fmla="*/ 1385490 w 1740167"/>
                    <a:gd name="connsiteY21" fmla="*/ 598516 h 2693323"/>
                    <a:gd name="connsiteX22" fmla="*/ 1740167 w 1740167"/>
                    <a:gd name="connsiteY22" fmla="*/ 1280160 h 2693323"/>
                    <a:gd name="connsiteX23" fmla="*/ 1512952 w 1740167"/>
                    <a:gd name="connsiteY23" fmla="*/ 1396538 h 2693323"/>
                    <a:gd name="connsiteX24" fmla="*/ 1152128 w 1740167"/>
                    <a:gd name="connsiteY24" fmla="*/ 864096 h 2693323"/>
                    <a:gd name="connsiteX25" fmla="*/ 1512952 w 1740167"/>
                    <a:gd name="connsiteY25" fmla="*/ 2682240 h 2693323"/>
                    <a:gd name="connsiteX26" fmla="*/ 1080690 w 1740167"/>
                    <a:gd name="connsiteY26" fmla="*/ 2682240 h 2693323"/>
                    <a:gd name="connsiteX27" fmla="*/ 864096 w 1740167"/>
                    <a:gd name="connsiteY27" fmla="*/ 1512168 h 2693323"/>
                    <a:gd name="connsiteX28" fmla="*/ 737098 w 1740167"/>
                    <a:gd name="connsiteY28" fmla="*/ 2687781 h 2693323"/>
                    <a:gd name="connsiteX29" fmla="*/ 343628 w 1740167"/>
                    <a:gd name="connsiteY29" fmla="*/ 2693323 h 2693323"/>
                    <a:gd name="connsiteX30" fmla="*/ 504056 w 1740167"/>
                    <a:gd name="connsiteY30" fmla="*/ 864096 h 2693323"/>
                    <a:gd name="connsiteX31" fmla="*/ 171832 w 1740167"/>
                    <a:gd name="connsiteY31" fmla="*/ 1318952 h 2693323"/>
                    <a:gd name="connsiteX32" fmla="*/ 0 w 1740167"/>
                    <a:gd name="connsiteY32" fmla="*/ 1152128 h 2693323"/>
                    <a:gd name="connsiteX0" fmla="*/ 0 w 1740167"/>
                    <a:gd name="connsiteY0" fmla="*/ 1152128 h 2693323"/>
                    <a:gd name="connsiteX1" fmla="*/ 387963 w 1740167"/>
                    <a:gd name="connsiteY1" fmla="*/ 581890 h 2693323"/>
                    <a:gd name="connsiteX2" fmla="*/ 753723 w 1740167"/>
                    <a:gd name="connsiteY2" fmla="*/ 487680 h 2693323"/>
                    <a:gd name="connsiteX3" fmla="*/ 681679 w 1740167"/>
                    <a:gd name="connsiteY3" fmla="*/ 437803 h 2693323"/>
                    <a:gd name="connsiteX4" fmla="*/ 637345 w 1740167"/>
                    <a:gd name="connsiteY4" fmla="*/ 371301 h 2693323"/>
                    <a:gd name="connsiteX5" fmla="*/ 620719 w 1740167"/>
                    <a:gd name="connsiteY5" fmla="*/ 288174 h 2693323"/>
                    <a:gd name="connsiteX6" fmla="*/ 631803 w 1740167"/>
                    <a:gd name="connsiteY6" fmla="*/ 144087 h 2693323"/>
                    <a:gd name="connsiteX7" fmla="*/ 703847 w 1740167"/>
                    <a:gd name="connsiteY7" fmla="*/ 44334 h 2693323"/>
                    <a:gd name="connsiteX8" fmla="*/ 764807 w 1740167"/>
                    <a:gd name="connsiteY8" fmla="*/ 11083 h 2693323"/>
                    <a:gd name="connsiteX9" fmla="*/ 820225 w 1740167"/>
                    <a:gd name="connsiteY9" fmla="*/ 0 h 2693323"/>
                    <a:gd name="connsiteX10" fmla="*/ 875643 w 1740167"/>
                    <a:gd name="connsiteY10" fmla="*/ 0 h 2693323"/>
                    <a:gd name="connsiteX11" fmla="*/ 931061 w 1740167"/>
                    <a:gd name="connsiteY11" fmla="*/ 5541 h 2693323"/>
                    <a:gd name="connsiteX12" fmla="*/ 980938 w 1740167"/>
                    <a:gd name="connsiteY12" fmla="*/ 27709 h 2693323"/>
                    <a:gd name="connsiteX13" fmla="*/ 1003105 w 1740167"/>
                    <a:gd name="connsiteY13" fmla="*/ 60960 h 2693323"/>
                    <a:gd name="connsiteX14" fmla="*/ 1041898 w 1740167"/>
                    <a:gd name="connsiteY14" fmla="*/ 116378 h 2693323"/>
                    <a:gd name="connsiteX15" fmla="*/ 1052981 w 1740167"/>
                    <a:gd name="connsiteY15" fmla="*/ 166254 h 2693323"/>
                    <a:gd name="connsiteX16" fmla="*/ 1069607 w 1740167"/>
                    <a:gd name="connsiteY16" fmla="*/ 227214 h 2693323"/>
                    <a:gd name="connsiteX17" fmla="*/ 1069607 w 1740167"/>
                    <a:gd name="connsiteY17" fmla="*/ 315883 h 2693323"/>
                    <a:gd name="connsiteX18" fmla="*/ 1058523 w 1740167"/>
                    <a:gd name="connsiteY18" fmla="*/ 360218 h 2693323"/>
                    <a:gd name="connsiteX19" fmla="*/ 1025272 w 1740167"/>
                    <a:gd name="connsiteY19" fmla="*/ 421178 h 2693323"/>
                    <a:gd name="connsiteX20" fmla="*/ 942145 w 1740167"/>
                    <a:gd name="connsiteY20" fmla="*/ 482138 h 2693323"/>
                    <a:gd name="connsiteX21" fmla="*/ 1385490 w 1740167"/>
                    <a:gd name="connsiteY21" fmla="*/ 598516 h 2693323"/>
                    <a:gd name="connsiteX22" fmla="*/ 1740167 w 1740167"/>
                    <a:gd name="connsiteY22" fmla="*/ 1280160 h 2693323"/>
                    <a:gd name="connsiteX23" fmla="*/ 1512952 w 1740167"/>
                    <a:gd name="connsiteY23" fmla="*/ 1396538 h 2693323"/>
                    <a:gd name="connsiteX24" fmla="*/ 1152128 w 1740167"/>
                    <a:gd name="connsiteY24" fmla="*/ 864096 h 2693323"/>
                    <a:gd name="connsiteX25" fmla="*/ 1512952 w 1740167"/>
                    <a:gd name="connsiteY25" fmla="*/ 2682240 h 2693323"/>
                    <a:gd name="connsiteX26" fmla="*/ 1080690 w 1740167"/>
                    <a:gd name="connsiteY26" fmla="*/ 2682240 h 2693323"/>
                    <a:gd name="connsiteX27" fmla="*/ 864096 w 1740167"/>
                    <a:gd name="connsiteY27" fmla="*/ 1512168 h 2693323"/>
                    <a:gd name="connsiteX28" fmla="*/ 737098 w 1740167"/>
                    <a:gd name="connsiteY28" fmla="*/ 2687781 h 2693323"/>
                    <a:gd name="connsiteX29" fmla="*/ 343628 w 1740167"/>
                    <a:gd name="connsiteY29" fmla="*/ 2693323 h 2693323"/>
                    <a:gd name="connsiteX30" fmla="*/ 576064 w 1740167"/>
                    <a:gd name="connsiteY30" fmla="*/ 864096 h 2693323"/>
                    <a:gd name="connsiteX31" fmla="*/ 171832 w 1740167"/>
                    <a:gd name="connsiteY31" fmla="*/ 1318952 h 2693323"/>
                    <a:gd name="connsiteX32" fmla="*/ 0 w 1740167"/>
                    <a:gd name="connsiteY32" fmla="*/ 1152128 h 2693323"/>
                    <a:gd name="connsiteX0" fmla="*/ 0 w 1740167"/>
                    <a:gd name="connsiteY0" fmla="*/ 1152128 h 2693323"/>
                    <a:gd name="connsiteX1" fmla="*/ 504056 w 1740167"/>
                    <a:gd name="connsiteY1" fmla="*/ 576064 h 2693323"/>
                    <a:gd name="connsiteX2" fmla="*/ 753723 w 1740167"/>
                    <a:gd name="connsiteY2" fmla="*/ 487680 h 2693323"/>
                    <a:gd name="connsiteX3" fmla="*/ 681679 w 1740167"/>
                    <a:gd name="connsiteY3" fmla="*/ 437803 h 2693323"/>
                    <a:gd name="connsiteX4" fmla="*/ 637345 w 1740167"/>
                    <a:gd name="connsiteY4" fmla="*/ 371301 h 2693323"/>
                    <a:gd name="connsiteX5" fmla="*/ 620719 w 1740167"/>
                    <a:gd name="connsiteY5" fmla="*/ 288174 h 2693323"/>
                    <a:gd name="connsiteX6" fmla="*/ 631803 w 1740167"/>
                    <a:gd name="connsiteY6" fmla="*/ 144087 h 2693323"/>
                    <a:gd name="connsiteX7" fmla="*/ 703847 w 1740167"/>
                    <a:gd name="connsiteY7" fmla="*/ 44334 h 2693323"/>
                    <a:gd name="connsiteX8" fmla="*/ 764807 w 1740167"/>
                    <a:gd name="connsiteY8" fmla="*/ 11083 h 2693323"/>
                    <a:gd name="connsiteX9" fmla="*/ 820225 w 1740167"/>
                    <a:gd name="connsiteY9" fmla="*/ 0 h 2693323"/>
                    <a:gd name="connsiteX10" fmla="*/ 875643 w 1740167"/>
                    <a:gd name="connsiteY10" fmla="*/ 0 h 2693323"/>
                    <a:gd name="connsiteX11" fmla="*/ 931061 w 1740167"/>
                    <a:gd name="connsiteY11" fmla="*/ 5541 h 2693323"/>
                    <a:gd name="connsiteX12" fmla="*/ 980938 w 1740167"/>
                    <a:gd name="connsiteY12" fmla="*/ 27709 h 2693323"/>
                    <a:gd name="connsiteX13" fmla="*/ 1003105 w 1740167"/>
                    <a:gd name="connsiteY13" fmla="*/ 60960 h 2693323"/>
                    <a:gd name="connsiteX14" fmla="*/ 1041898 w 1740167"/>
                    <a:gd name="connsiteY14" fmla="*/ 116378 h 2693323"/>
                    <a:gd name="connsiteX15" fmla="*/ 1052981 w 1740167"/>
                    <a:gd name="connsiteY15" fmla="*/ 166254 h 2693323"/>
                    <a:gd name="connsiteX16" fmla="*/ 1069607 w 1740167"/>
                    <a:gd name="connsiteY16" fmla="*/ 227214 h 2693323"/>
                    <a:gd name="connsiteX17" fmla="*/ 1069607 w 1740167"/>
                    <a:gd name="connsiteY17" fmla="*/ 315883 h 2693323"/>
                    <a:gd name="connsiteX18" fmla="*/ 1058523 w 1740167"/>
                    <a:gd name="connsiteY18" fmla="*/ 360218 h 2693323"/>
                    <a:gd name="connsiteX19" fmla="*/ 1025272 w 1740167"/>
                    <a:gd name="connsiteY19" fmla="*/ 421178 h 2693323"/>
                    <a:gd name="connsiteX20" fmla="*/ 942145 w 1740167"/>
                    <a:gd name="connsiteY20" fmla="*/ 482138 h 2693323"/>
                    <a:gd name="connsiteX21" fmla="*/ 1385490 w 1740167"/>
                    <a:gd name="connsiteY21" fmla="*/ 598516 h 2693323"/>
                    <a:gd name="connsiteX22" fmla="*/ 1740167 w 1740167"/>
                    <a:gd name="connsiteY22" fmla="*/ 1280160 h 2693323"/>
                    <a:gd name="connsiteX23" fmla="*/ 1512952 w 1740167"/>
                    <a:gd name="connsiteY23" fmla="*/ 1396538 h 2693323"/>
                    <a:gd name="connsiteX24" fmla="*/ 1152128 w 1740167"/>
                    <a:gd name="connsiteY24" fmla="*/ 864096 h 2693323"/>
                    <a:gd name="connsiteX25" fmla="*/ 1512952 w 1740167"/>
                    <a:gd name="connsiteY25" fmla="*/ 2682240 h 2693323"/>
                    <a:gd name="connsiteX26" fmla="*/ 1080690 w 1740167"/>
                    <a:gd name="connsiteY26" fmla="*/ 2682240 h 2693323"/>
                    <a:gd name="connsiteX27" fmla="*/ 864096 w 1740167"/>
                    <a:gd name="connsiteY27" fmla="*/ 1512168 h 2693323"/>
                    <a:gd name="connsiteX28" fmla="*/ 737098 w 1740167"/>
                    <a:gd name="connsiteY28" fmla="*/ 2687781 h 2693323"/>
                    <a:gd name="connsiteX29" fmla="*/ 343628 w 1740167"/>
                    <a:gd name="connsiteY29" fmla="*/ 2693323 h 2693323"/>
                    <a:gd name="connsiteX30" fmla="*/ 576064 w 1740167"/>
                    <a:gd name="connsiteY30" fmla="*/ 864096 h 2693323"/>
                    <a:gd name="connsiteX31" fmla="*/ 171832 w 1740167"/>
                    <a:gd name="connsiteY31" fmla="*/ 1318952 h 2693323"/>
                    <a:gd name="connsiteX32" fmla="*/ 0 w 1740167"/>
                    <a:gd name="connsiteY32" fmla="*/ 1152128 h 2693323"/>
                    <a:gd name="connsiteX0" fmla="*/ 0 w 1740167"/>
                    <a:gd name="connsiteY0" fmla="*/ 1152128 h 2687781"/>
                    <a:gd name="connsiteX1" fmla="*/ 504056 w 1740167"/>
                    <a:gd name="connsiteY1" fmla="*/ 576064 h 2687781"/>
                    <a:gd name="connsiteX2" fmla="*/ 753723 w 1740167"/>
                    <a:gd name="connsiteY2" fmla="*/ 487680 h 2687781"/>
                    <a:gd name="connsiteX3" fmla="*/ 681679 w 1740167"/>
                    <a:gd name="connsiteY3" fmla="*/ 437803 h 2687781"/>
                    <a:gd name="connsiteX4" fmla="*/ 637345 w 1740167"/>
                    <a:gd name="connsiteY4" fmla="*/ 371301 h 2687781"/>
                    <a:gd name="connsiteX5" fmla="*/ 620719 w 1740167"/>
                    <a:gd name="connsiteY5" fmla="*/ 288174 h 2687781"/>
                    <a:gd name="connsiteX6" fmla="*/ 631803 w 1740167"/>
                    <a:gd name="connsiteY6" fmla="*/ 144087 h 2687781"/>
                    <a:gd name="connsiteX7" fmla="*/ 703847 w 1740167"/>
                    <a:gd name="connsiteY7" fmla="*/ 44334 h 2687781"/>
                    <a:gd name="connsiteX8" fmla="*/ 764807 w 1740167"/>
                    <a:gd name="connsiteY8" fmla="*/ 11083 h 2687781"/>
                    <a:gd name="connsiteX9" fmla="*/ 820225 w 1740167"/>
                    <a:gd name="connsiteY9" fmla="*/ 0 h 2687781"/>
                    <a:gd name="connsiteX10" fmla="*/ 875643 w 1740167"/>
                    <a:gd name="connsiteY10" fmla="*/ 0 h 2687781"/>
                    <a:gd name="connsiteX11" fmla="*/ 931061 w 1740167"/>
                    <a:gd name="connsiteY11" fmla="*/ 5541 h 2687781"/>
                    <a:gd name="connsiteX12" fmla="*/ 980938 w 1740167"/>
                    <a:gd name="connsiteY12" fmla="*/ 27709 h 2687781"/>
                    <a:gd name="connsiteX13" fmla="*/ 1003105 w 1740167"/>
                    <a:gd name="connsiteY13" fmla="*/ 60960 h 2687781"/>
                    <a:gd name="connsiteX14" fmla="*/ 1041898 w 1740167"/>
                    <a:gd name="connsiteY14" fmla="*/ 116378 h 2687781"/>
                    <a:gd name="connsiteX15" fmla="*/ 1052981 w 1740167"/>
                    <a:gd name="connsiteY15" fmla="*/ 166254 h 2687781"/>
                    <a:gd name="connsiteX16" fmla="*/ 1069607 w 1740167"/>
                    <a:gd name="connsiteY16" fmla="*/ 227214 h 2687781"/>
                    <a:gd name="connsiteX17" fmla="*/ 1069607 w 1740167"/>
                    <a:gd name="connsiteY17" fmla="*/ 315883 h 2687781"/>
                    <a:gd name="connsiteX18" fmla="*/ 1058523 w 1740167"/>
                    <a:gd name="connsiteY18" fmla="*/ 360218 h 2687781"/>
                    <a:gd name="connsiteX19" fmla="*/ 1025272 w 1740167"/>
                    <a:gd name="connsiteY19" fmla="*/ 421178 h 2687781"/>
                    <a:gd name="connsiteX20" fmla="*/ 942145 w 1740167"/>
                    <a:gd name="connsiteY20" fmla="*/ 482138 h 2687781"/>
                    <a:gd name="connsiteX21" fmla="*/ 1385490 w 1740167"/>
                    <a:gd name="connsiteY21" fmla="*/ 598516 h 2687781"/>
                    <a:gd name="connsiteX22" fmla="*/ 1740167 w 1740167"/>
                    <a:gd name="connsiteY22" fmla="*/ 1280160 h 2687781"/>
                    <a:gd name="connsiteX23" fmla="*/ 1512952 w 1740167"/>
                    <a:gd name="connsiteY23" fmla="*/ 1396538 h 2687781"/>
                    <a:gd name="connsiteX24" fmla="*/ 1152128 w 1740167"/>
                    <a:gd name="connsiteY24" fmla="*/ 864096 h 2687781"/>
                    <a:gd name="connsiteX25" fmla="*/ 1512952 w 1740167"/>
                    <a:gd name="connsiteY25" fmla="*/ 2682240 h 2687781"/>
                    <a:gd name="connsiteX26" fmla="*/ 1080690 w 1740167"/>
                    <a:gd name="connsiteY26" fmla="*/ 2682240 h 2687781"/>
                    <a:gd name="connsiteX27" fmla="*/ 864096 w 1740167"/>
                    <a:gd name="connsiteY27" fmla="*/ 1512168 h 2687781"/>
                    <a:gd name="connsiteX28" fmla="*/ 737098 w 1740167"/>
                    <a:gd name="connsiteY28" fmla="*/ 2687781 h 2687781"/>
                    <a:gd name="connsiteX29" fmla="*/ 432048 w 1740167"/>
                    <a:gd name="connsiteY29" fmla="*/ 2160240 h 2687781"/>
                    <a:gd name="connsiteX30" fmla="*/ 576064 w 1740167"/>
                    <a:gd name="connsiteY30" fmla="*/ 864096 h 2687781"/>
                    <a:gd name="connsiteX31" fmla="*/ 171832 w 1740167"/>
                    <a:gd name="connsiteY31" fmla="*/ 1318952 h 2687781"/>
                    <a:gd name="connsiteX32" fmla="*/ 0 w 1740167"/>
                    <a:gd name="connsiteY32" fmla="*/ 1152128 h 2687781"/>
                    <a:gd name="connsiteX0" fmla="*/ 0 w 1740167"/>
                    <a:gd name="connsiteY0" fmla="*/ 1152128 h 2682240"/>
                    <a:gd name="connsiteX1" fmla="*/ 504056 w 1740167"/>
                    <a:gd name="connsiteY1" fmla="*/ 576064 h 2682240"/>
                    <a:gd name="connsiteX2" fmla="*/ 753723 w 1740167"/>
                    <a:gd name="connsiteY2" fmla="*/ 487680 h 2682240"/>
                    <a:gd name="connsiteX3" fmla="*/ 681679 w 1740167"/>
                    <a:gd name="connsiteY3" fmla="*/ 437803 h 2682240"/>
                    <a:gd name="connsiteX4" fmla="*/ 637345 w 1740167"/>
                    <a:gd name="connsiteY4" fmla="*/ 371301 h 2682240"/>
                    <a:gd name="connsiteX5" fmla="*/ 620719 w 1740167"/>
                    <a:gd name="connsiteY5" fmla="*/ 288174 h 2682240"/>
                    <a:gd name="connsiteX6" fmla="*/ 631803 w 1740167"/>
                    <a:gd name="connsiteY6" fmla="*/ 144087 h 2682240"/>
                    <a:gd name="connsiteX7" fmla="*/ 703847 w 1740167"/>
                    <a:gd name="connsiteY7" fmla="*/ 44334 h 2682240"/>
                    <a:gd name="connsiteX8" fmla="*/ 764807 w 1740167"/>
                    <a:gd name="connsiteY8" fmla="*/ 11083 h 2682240"/>
                    <a:gd name="connsiteX9" fmla="*/ 820225 w 1740167"/>
                    <a:gd name="connsiteY9" fmla="*/ 0 h 2682240"/>
                    <a:gd name="connsiteX10" fmla="*/ 875643 w 1740167"/>
                    <a:gd name="connsiteY10" fmla="*/ 0 h 2682240"/>
                    <a:gd name="connsiteX11" fmla="*/ 931061 w 1740167"/>
                    <a:gd name="connsiteY11" fmla="*/ 5541 h 2682240"/>
                    <a:gd name="connsiteX12" fmla="*/ 980938 w 1740167"/>
                    <a:gd name="connsiteY12" fmla="*/ 27709 h 2682240"/>
                    <a:gd name="connsiteX13" fmla="*/ 1003105 w 1740167"/>
                    <a:gd name="connsiteY13" fmla="*/ 60960 h 2682240"/>
                    <a:gd name="connsiteX14" fmla="*/ 1041898 w 1740167"/>
                    <a:gd name="connsiteY14" fmla="*/ 116378 h 2682240"/>
                    <a:gd name="connsiteX15" fmla="*/ 1052981 w 1740167"/>
                    <a:gd name="connsiteY15" fmla="*/ 166254 h 2682240"/>
                    <a:gd name="connsiteX16" fmla="*/ 1069607 w 1740167"/>
                    <a:gd name="connsiteY16" fmla="*/ 227214 h 2682240"/>
                    <a:gd name="connsiteX17" fmla="*/ 1069607 w 1740167"/>
                    <a:gd name="connsiteY17" fmla="*/ 315883 h 2682240"/>
                    <a:gd name="connsiteX18" fmla="*/ 1058523 w 1740167"/>
                    <a:gd name="connsiteY18" fmla="*/ 360218 h 2682240"/>
                    <a:gd name="connsiteX19" fmla="*/ 1025272 w 1740167"/>
                    <a:gd name="connsiteY19" fmla="*/ 421178 h 2682240"/>
                    <a:gd name="connsiteX20" fmla="*/ 942145 w 1740167"/>
                    <a:gd name="connsiteY20" fmla="*/ 482138 h 2682240"/>
                    <a:gd name="connsiteX21" fmla="*/ 1385490 w 1740167"/>
                    <a:gd name="connsiteY21" fmla="*/ 598516 h 2682240"/>
                    <a:gd name="connsiteX22" fmla="*/ 1740167 w 1740167"/>
                    <a:gd name="connsiteY22" fmla="*/ 1280160 h 2682240"/>
                    <a:gd name="connsiteX23" fmla="*/ 1512952 w 1740167"/>
                    <a:gd name="connsiteY23" fmla="*/ 1396538 h 2682240"/>
                    <a:gd name="connsiteX24" fmla="*/ 1152128 w 1740167"/>
                    <a:gd name="connsiteY24" fmla="*/ 864096 h 2682240"/>
                    <a:gd name="connsiteX25" fmla="*/ 1512952 w 1740167"/>
                    <a:gd name="connsiteY25" fmla="*/ 2682240 h 2682240"/>
                    <a:gd name="connsiteX26" fmla="*/ 1080690 w 1740167"/>
                    <a:gd name="connsiteY26" fmla="*/ 2682240 h 2682240"/>
                    <a:gd name="connsiteX27" fmla="*/ 864096 w 1740167"/>
                    <a:gd name="connsiteY27" fmla="*/ 1512168 h 2682240"/>
                    <a:gd name="connsiteX28" fmla="*/ 720080 w 1740167"/>
                    <a:gd name="connsiteY28" fmla="*/ 2160240 h 2682240"/>
                    <a:gd name="connsiteX29" fmla="*/ 432048 w 1740167"/>
                    <a:gd name="connsiteY29" fmla="*/ 2160240 h 2682240"/>
                    <a:gd name="connsiteX30" fmla="*/ 576064 w 1740167"/>
                    <a:gd name="connsiteY30" fmla="*/ 864096 h 2682240"/>
                    <a:gd name="connsiteX31" fmla="*/ 171832 w 1740167"/>
                    <a:gd name="connsiteY31" fmla="*/ 1318952 h 2682240"/>
                    <a:gd name="connsiteX32" fmla="*/ 0 w 1740167"/>
                    <a:gd name="connsiteY32" fmla="*/ 1152128 h 2682240"/>
                    <a:gd name="connsiteX0" fmla="*/ 0 w 1740167"/>
                    <a:gd name="connsiteY0" fmla="*/ 1152128 h 2682240"/>
                    <a:gd name="connsiteX1" fmla="*/ 504056 w 1740167"/>
                    <a:gd name="connsiteY1" fmla="*/ 576064 h 2682240"/>
                    <a:gd name="connsiteX2" fmla="*/ 753723 w 1740167"/>
                    <a:gd name="connsiteY2" fmla="*/ 487680 h 2682240"/>
                    <a:gd name="connsiteX3" fmla="*/ 681679 w 1740167"/>
                    <a:gd name="connsiteY3" fmla="*/ 437803 h 2682240"/>
                    <a:gd name="connsiteX4" fmla="*/ 637345 w 1740167"/>
                    <a:gd name="connsiteY4" fmla="*/ 371301 h 2682240"/>
                    <a:gd name="connsiteX5" fmla="*/ 620719 w 1740167"/>
                    <a:gd name="connsiteY5" fmla="*/ 288174 h 2682240"/>
                    <a:gd name="connsiteX6" fmla="*/ 631803 w 1740167"/>
                    <a:gd name="connsiteY6" fmla="*/ 144087 h 2682240"/>
                    <a:gd name="connsiteX7" fmla="*/ 703847 w 1740167"/>
                    <a:gd name="connsiteY7" fmla="*/ 44334 h 2682240"/>
                    <a:gd name="connsiteX8" fmla="*/ 764807 w 1740167"/>
                    <a:gd name="connsiteY8" fmla="*/ 11083 h 2682240"/>
                    <a:gd name="connsiteX9" fmla="*/ 820225 w 1740167"/>
                    <a:gd name="connsiteY9" fmla="*/ 0 h 2682240"/>
                    <a:gd name="connsiteX10" fmla="*/ 875643 w 1740167"/>
                    <a:gd name="connsiteY10" fmla="*/ 0 h 2682240"/>
                    <a:gd name="connsiteX11" fmla="*/ 931061 w 1740167"/>
                    <a:gd name="connsiteY11" fmla="*/ 5541 h 2682240"/>
                    <a:gd name="connsiteX12" fmla="*/ 980938 w 1740167"/>
                    <a:gd name="connsiteY12" fmla="*/ 27709 h 2682240"/>
                    <a:gd name="connsiteX13" fmla="*/ 1003105 w 1740167"/>
                    <a:gd name="connsiteY13" fmla="*/ 60960 h 2682240"/>
                    <a:gd name="connsiteX14" fmla="*/ 1041898 w 1740167"/>
                    <a:gd name="connsiteY14" fmla="*/ 116378 h 2682240"/>
                    <a:gd name="connsiteX15" fmla="*/ 1052981 w 1740167"/>
                    <a:gd name="connsiteY15" fmla="*/ 166254 h 2682240"/>
                    <a:gd name="connsiteX16" fmla="*/ 1069607 w 1740167"/>
                    <a:gd name="connsiteY16" fmla="*/ 227214 h 2682240"/>
                    <a:gd name="connsiteX17" fmla="*/ 1069607 w 1740167"/>
                    <a:gd name="connsiteY17" fmla="*/ 315883 h 2682240"/>
                    <a:gd name="connsiteX18" fmla="*/ 1058523 w 1740167"/>
                    <a:gd name="connsiteY18" fmla="*/ 360218 h 2682240"/>
                    <a:gd name="connsiteX19" fmla="*/ 1025272 w 1740167"/>
                    <a:gd name="connsiteY19" fmla="*/ 421178 h 2682240"/>
                    <a:gd name="connsiteX20" fmla="*/ 942145 w 1740167"/>
                    <a:gd name="connsiteY20" fmla="*/ 482138 h 2682240"/>
                    <a:gd name="connsiteX21" fmla="*/ 1385490 w 1740167"/>
                    <a:gd name="connsiteY21" fmla="*/ 598516 h 2682240"/>
                    <a:gd name="connsiteX22" fmla="*/ 1740167 w 1740167"/>
                    <a:gd name="connsiteY22" fmla="*/ 1280160 h 2682240"/>
                    <a:gd name="connsiteX23" fmla="*/ 1512952 w 1740167"/>
                    <a:gd name="connsiteY23" fmla="*/ 1396538 h 2682240"/>
                    <a:gd name="connsiteX24" fmla="*/ 1152128 w 1740167"/>
                    <a:gd name="connsiteY24" fmla="*/ 864096 h 2682240"/>
                    <a:gd name="connsiteX25" fmla="*/ 1512952 w 1740167"/>
                    <a:gd name="connsiteY25" fmla="*/ 2682240 h 2682240"/>
                    <a:gd name="connsiteX26" fmla="*/ 1080690 w 1740167"/>
                    <a:gd name="connsiteY26" fmla="*/ 2682240 h 2682240"/>
                    <a:gd name="connsiteX27" fmla="*/ 864096 w 1740167"/>
                    <a:gd name="connsiteY27" fmla="*/ 1296144 h 2682240"/>
                    <a:gd name="connsiteX28" fmla="*/ 720080 w 1740167"/>
                    <a:gd name="connsiteY28" fmla="*/ 2160240 h 2682240"/>
                    <a:gd name="connsiteX29" fmla="*/ 432048 w 1740167"/>
                    <a:gd name="connsiteY29" fmla="*/ 2160240 h 2682240"/>
                    <a:gd name="connsiteX30" fmla="*/ 576064 w 1740167"/>
                    <a:gd name="connsiteY30" fmla="*/ 864096 h 2682240"/>
                    <a:gd name="connsiteX31" fmla="*/ 171832 w 1740167"/>
                    <a:gd name="connsiteY31" fmla="*/ 1318952 h 2682240"/>
                    <a:gd name="connsiteX32" fmla="*/ 0 w 1740167"/>
                    <a:gd name="connsiteY32" fmla="*/ 1152128 h 2682240"/>
                    <a:gd name="connsiteX0" fmla="*/ 0 w 1740167"/>
                    <a:gd name="connsiteY0" fmla="*/ 1152128 h 2682240"/>
                    <a:gd name="connsiteX1" fmla="*/ 504056 w 1740167"/>
                    <a:gd name="connsiteY1" fmla="*/ 576064 h 2682240"/>
                    <a:gd name="connsiteX2" fmla="*/ 753723 w 1740167"/>
                    <a:gd name="connsiteY2" fmla="*/ 487680 h 2682240"/>
                    <a:gd name="connsiteX3" fmla="*/ 681679 w 1740167"/>
                    <a:gd name="connsiteY3" fmla="*/ 437803 h 2682240"/>
                    <a:gd name="connsiteX4" fmla="*/ 637345 w 1740167"/>
                    <a:gd name="connsiteY4" fmla="*/ 371301 h 2682240"/>
                    <a:gd name="connsiteX5" fmla="*/ 620719 w 1740167"/>
                    <a:gd name="connsiteY5" fmla="*/ 288174 h 2682240"/>
                    <a:gd name="connsiteX6" fmla="*/ 631803 w 1740167"/>
                    <a:gd name="connsiteY6" fmla="*/ 144087 h 2682240"/>
                    <a:gd name="connsiteX7" fmla="*/ 703847 w 1740167"/>
                    <a:gd name="connsiteY7" fmla="*/ 44334 h 2682240"/>
                    <a:gd name="connsiteX8" fmla="*/ 764807 w 1740167"/>
                    <a:gd name="connsiteY8" fmla="*/ 11083 h 2682240"/>
                    <a:gd name="connsiteX9" fmla="*/ 820225 w 1740167"/>
                    <a:gd name="connsiteY9" fmla="*/ 0 h 2682240"/>
                    <a:gd name="connsiteX10" fmla="*/ 875643 w 1740167"/>
                    <a:gd name="connsiteY10" fmla="*/ 0 h 2682240"/>
                    <a:gd name="connsiteX11" fmla="*/ 931061 w 1740167"/>
                    <a:gd name="connsiteY11" fmla="*/ 5541 h 2682240"/>
                    <a:gd name="connsiteX12" fmla="*/ 980938 w 1740167"/>
                    <a:gd name="connsiteY12" fmla="*/ 27709 h 2682240"/>
                    <a:gd name="connsiteX13" fmla="*/ 1003105 w 1740167"/>
                    <a:gd name="connsiteY13" fmla="*/ 60960 h 2682240"/>
                    <a:gd name="connsiteX14" fmla="*/ 1041898 w 1740167"/>
                    <a:gd name="connsiteY14" fmla="*/ 116378 h 2682240"/>
                    <a:gd name="connsiteX15" fmla="*/ 1052981 w 1740167"/>
                    <a:gd name="connsiteY15" fmla="*/ 166254 h 2682240"/>
                    <a:gd name="connsiteX16" fmla="*/ 1069607 w 1740167"/>
                    <a:gd name="connsiteY16" fmla="*/ 227214 h 2682240"/>
                    <a:gd name="connsiteX17" fmla="*/ 1069607 w 1740167"/>
                    <a:gd name="connsiteY17" fmla="*/ 315883 h 2682240"/>
                    <a:gd name="connsiteX18" fmla="*/ 1058523 w 1740167"/>
                    <a:gd name="connsiteY18" fmla="*/ 360218 h 2682240"/>
                    <a:gd name="connsiteX19" fmla="*/ 1025272 w 1740167"/>
                    <a:gd name="connsiteY19" fmla="*/ 421178 h 2682240"/>
                    <a:gd name="connsiteX20" fmla="*/ 942145 w 1740167"/>
                    <a:gd name="connsiteY20" fmla="*/ 482138 h 2682240"/>
                    <a:gd name="connsiteX21" fmla="*/ 1385490 w 1740167"/>
                    <a:gd name="connsiteY21" fmla="*/ 598516 h 2682240"/>
                    <a:gd name="connsiteX22" fmla="*/ 1740167 w 1740167"/>
                    <a:gd name="connsiteY22" fmla="*/ 1280160 h 2682240"/>
                    <a:gd name="connsiteX23" fmla="*/ 1512952 w 1740167"/>
                    <a:gd name="connsiteY23" fmla="*/ 1396538 h 2682240"/>
                    <a:gd name="connsiteX24" fmla="*/ 1152128 w 1740167"/>
                    <a:gd name="connsiteY24" fmla="*/ 864096 h 2682240"/>
                    <a:gd name="connsiteX25" fmla="*/ 1512952 w 1740167"/>
                    <a:gd name="connsiteY25" fmla="*/ 2682240 h 2682240"/>
                    <a:gd name="connsiteX26" fmla="*/ 1080690 w 1740167"/>
                    <a:gd name="connsiteY26" fmla="*/ 2682240 h 2682240"/>
                    <a:gd name="connsiteX27" fmla="*/ 864096 w 1740167"/>
                    <a:gd name="connsiteY27" fmla="*/ 1296144 h 2682240"/>
                    <a:gd name="connsiteX28" fmla="*/ 720080 w 1740167"/>
                    <a:gd name="connsiteY28" fmla="*/ 2160240 h 2682240"/>
                    <a:gd name="connsiteX29" fmla="*/ 360040 w 1740167"/>
                    <a:gd name="connsiteY29" fmla="*/ 2376264 h 2682240"/>
                    <a:gd name="connsiteX30" fmla="*/ 576064 w 1740167"/>
                    <a:gd name="connsiteY30" fmla="*/ 864096 h 2682240"/>
                    <a:gd name="connsiteX31" fmla="*/ 171832 w 1740167"/>
                    <a:gd name="connsiteY31" fmla="*/ 1318952 h 2682240"/>
                    <a:gd name="connsiteX32" fmla="*/ 0 w 1740167"/>
                    <a:gd name="connsiteY32" fmla="*/ 1152128 h 2682240"/>
                    <a:gd name="connsiteX0" fmla="*/ 0 w 1740167"/>
                    <a:gd name="connsiteY0" fmla="*/ 1152128 h 2682240"/>
                    <a:gd name="connsiteX1" fmla="*/ 504056 w 1740167"/>
                    <a:gd name="connsiteY1" fmla="*/ 576064 h 2682240"/>
                    <a:gd name="connsiteX2" fmla="*/ 753723 w 1740167"/>
                    <a:gd name="connsiteY2" fmla="*/ 487680 h 2682240"/>
                    <a:gd name="connsiteX3" fmla="*/ 681679 w 1740167"/>
                    <a:gd name="connsiteY3" fmla="*/ 437803 h 2682240"/>
                    <a:gd name="connsiteX4" fmla="*/ 637345 w 1740167"/>
                    <a:gd name="connsiteY4" fmla="*/ 371301 h 2682240"/>
                    <a:gd name="connsiteX5" fmla="*/ 620719 w 1740167"/>
                    <a:gd name="connsiteY5" fmla="*/ 288174 h 2682240"/>
                    <a:gd name="connsiteX6" fmla="*/ 631803 w 1740167"/>
                    <a:gd name="connsiteY6" fmla="*/ 144087 h 2682240"/>
                    <a:gd name="connsiteX7" fmla="*/ 703847 w 1740167"/>
                    <a:gd name="connsiteY7" fmla="*/ 44334 h 2682240"/>
                    <a:gd name="connsiteX8" fmla="*/ 764807 w 1740167"/>
                    <a:gd name="connsiteY8" fmla="*/ 11083 h 2682240"/>
                    <a:gd name="connsiteX9" fmla="*/ 820225 w 1740167"/>
                    <a:gd name="connsiteY9" fmla="*/ 0 h 2682240"/>
                    <a:gd name="connsiteX10" fmla="*/ 875643 w 1740167"/>
                    <a:gd name="connsiteY10" fmla="*/ 0 h 2682240"/>
                    <a:gd name="connsiteX11" fmla="*/ 931061 w 1740167"/>
                    <a:gd name="connsiteY11" fmla="*/ 5541 h 2682240"/>
                    <a:gd name="connsiteX12" fmla="*/ 980938 w 1740167"/>
                    <a:gd name="connsiteY12" fmla="*/ 27709 h 2682240"/>
                    <a:gd name="connsiteX13" fmla="*/ 1003105 w 1740167"/>
                    <a:gd name="connsiteY13" fmla="*/ 60960 h 2682240"/>
                    <a:gd name="connsiteX14" fmla="*/ 1041898 w 1740167"/>
                    <a:gd name="connsiteY14" fmla="*/ 116378 h 2682240"/>
                    <a:gd name="connsiteX15" fmla="*/ 1052981 w 1740167"/>
                    <a:gd name="connsiteY15" fmla="*/ 166254 h 2682240"/>
                    <a:gd name="connsiteX16" fmla="*/ 1069607 w 1740167"/>
                    <a:gd name="connsiteY16" fmla="*/ 227214 h 2682240"/>
                    <a:gd name="connsiteX17" fmla="*/ 1069607 w 1740167"/>
                    <a:gd name="connsiteY17" fmla="*/ 315883 h 2682240"/>
                    <a:gd name="connsiteX18" fmla="*/ 1058523 w 1740167"/>
                    <a:gd name="connsiteY18" fmla="*/ 360218 h 2682240"/>
                    <a:gd name="connsiteX19" fmla="*/ 1025272 w 1740167"/>
                    <a:gd name="connsiteY19" fmla="*/ 421178 h 2682240"/>
                    <a:gd name="connsiteX20" fmla="*/ 942145 w 1740167"/>
                    <a:gd name="connsiteY20" fmla="*/ 482138 h 2682240"/>
                    <a:gd name="connsiteX21" fmla="*/ 1385490 w 1740167"/>
                    <a:gd name="connsiteY21" fmla="*/ 598516 h 2682240"/>
                    <a:gd name="connsiteX22" fmla="*/ 1740167 w 1740167"/>
                    <a:gd name="connsiteY22" fmla="*/ 1280160 h 2682240"/>
                    <a:gd name="connsiteX23" fmla="*/ 1512952 w 1740167"/>
                    <a:gd name="connsiteY23" fmla="*/ 1396538 h 2682240"/>
                    <a:gd name="connsiteX24" fmla="*/ 1152128 w 1740167"/>
                    <a:gd name="connsiteY24" fmla="*/ 864096 h 2682240"/>
                    <a:gd name="connsiteX25" fmla="*/ 1512952 w 1740167"/>
                    <a:gd name="connsiteY25" fmla="*/ 2682240 h 2682240"/>
                    <a:gd name="connsiteX26" fmla="*/ 1080690 w 1740167"/>
                    <a:gd name="connsiteY26" fmla="*/ 2682240 h 2682240"/>
                    <a:gd name="connsiteX27" fmla="*/ 864096 w 1740167"/>
                    <a:gd name="connsiteY27" fmla="*/ 1296144 h 2682240"/>
                    <a:gd name="connsiteX28" fmla="*/ 648072 w 1740167"/>
                    <a:gd name="connsiteY28" fmla="*/ 2376264 h 2682240"/>
                    <a:gd name="connsiteX29" fmla="*/ 360040 w 1740167"/>
                    <a:gd name="connsiteY29" fmla="*/ 2376264 h 2682240"/>
                    <a:gd name="connsiteX30" fmla="*/ 576064 w 1740167"/>
                    <a:gd name="connsiteY30" fmla="*/ 864096 h 2682240"/>
                    <a:gd name="connsiteX31" fmla="*/ 171832 w 1740167"/>
                    <a:gd name="connsiteY31" fmla="*/ 1318952 h 2682240"/>
                    <a:gd name="connsiteX32" fmla="*/ 0 w 1740167"/>
                    <a:gd name="connsiteY32" fmla="*/ 1152128 h 2682240"/>
                    <a:gd name="connsiteX0" fmla="*/ 0 w 1740167"/>
                    <a:gd name="connsiteY0" fmla="*/ 1152128 h 2682240"/>
                    <a:gd name="connsiteX1" fmla="*/ 504056 w 1740167"/>
                    <a:gd name="connsiteY1" fmla="*/ 576064 h 2682240"/>
                    <a:gd name="connsiteX2" fmla="*/ 753723 w 1740167"/>
                    <a:gd name="connsiteY2" fmla="*/ 487680 h 2682240"/>
                    <a:gd name="connsiteX3" fmla="*/ 681679 w 1740167"/>
                    <a:gd name="connsiteY3" fmla="*/ 437803 h 2682240"/>
                    <a:gd name="connsiteX4" fmla="*/ 637345 w 1740167"/>
                    <a:gd name="connsiteY4" fmla="*/ 371301 h 2682240"/>
                    <a:gd name="connsiteX5" fmla="*/ 620719 w 1740167"/>
                    <a:gd name="connsiteY5" fmla="*/ 288174 h 2682240"/>
                    <a:gd name="connsiteX6" fmla="*/ 631803 w 1740167"/>
                    <a:gd name="connsiteY6" fmla="*/ 144087 h 2682240"/>
                    <a:gd name="connsiteX7" fmla="*/ 703847 w 1740167"/>
                    <a:gd name="connsiteY7" fmla="*/ 44334 h 2682240"/>
                    <a:gd name="connsiteX8" fmla="*/ 764807 w 1740167"/>
                    <a:gd name="connsiteY8" fmla="*/ 11083 h 2682240"/>
                    <a:gd name="connsiteX9" fmla="*/ 820225 w 1740167"/>
                    <a:gd name="connsiteY9" fmla="*/ 0 h 2682240"/>
                    <a:gd name="connsiteX10" fmla="*/ 875643 w 1740167"/>
                    <a:gd name="connsiteY10" fmla="*/ 0 h 2682240"/>
                    <a:gd name="connsiteX11" fmla="*/ 931061 w 1740167"/>
                    <a:gd name="connsiteY11" fmla="*/ 5541 h 2682240"/>
                    <a:gd name="connsiteX12" fmla="*/ 980938 w 1740167"/>
                    <a:gd name="connsiteY12" fmla="*/ 27709 h 2682240"/>
                    <a:gd name="connsiteX13" fmla="*/ 1003105 w 1740167"/>
                    <a:gd name="connsiteY13" fmla="*/ 60960 h 2682240"/>
                    <a:gd name="connsiteX14" fmla="*/ 1041898 w 1740167"/>
                    <a:gd name="connsiteY14" fmla="*/ 116378 h 2682240"/>
                    <a:gd name="connsiteX15" fmla="*/ 1052981 w 1740167"/>
                    <a:gd name="connsiteY15" fmla="*/ 166254 h 2682240"/>
                    <a:gd name="connsiteX16" fmla="*/ 1069607 w 1740167"/>
                    <a:gd name="connsiteY16" fmla="*/ 227214 h 2682240"/>
                    <a:gd name="connsiteX17" fmla="*/ 1069607 w 1740167"/>
                    <a:gd name="connsiteY17" fmla="*/ 315883 h 2682240"/>
                    <a:gd name="connsiteX18" fmla="*/ 1058523 w 1740167"/>
                    <a:gd name="connsiteY18" fmla="*/ 360218 h 2682240"/>
                    <a:gd name="connsiteX19" fmla="*/ 1025272 w 1740167"/>
                    <a:gd name="connsiteY19" fmla="*/ 421178 h 2682240"/>
                    <a:gd name="connsiteX20" fmla="*/ 942145 w 1740167"/>
                    <a:gd name="connsiteY20" fmla="*/ 482138 h 2682240"/>
                    <a:gd name="connsiteX21" fmla="*/ 1385490 w 1740167"/>
                    <a:gd name="connsiteY21" fmla="*/ 598516 h 2682240"/>
                    <a:gd name="connsiteX22" fmla="*/ 1740167 w 1740167"/>
                    <a:gd name="connsiteY22" fmla="*/ 1280160 h 2682240"/>
                    <a:gd name="connsiteX23" fmla="*/ 1512952 w 1740167"/>
                    <a:gd name="connsiteY23" fmla="*/ 1396538 h 2682240"/>
                    <a:gd name="connsiteX24" fmla="*/ 1152128 w 1740167"/>
                    <a:gd name="connsiteY24" fmla="*/ 864096 h 2682240"/>
                    <a:gd name="connsiteX25" fmla="*/ 1512952 w 1740167"/>
                    <a:gd name="connsiteY25" fmla="*/ 2682240 h 2682240"/>
                    <a:gd name="connsiteX26" fmla="*/ 1080120 w 1740167"/>
                    <a:gd name="connsiteY26" fmla="*/ 2376264 h 2682240"/>
                    <a:gd name="connsiteX27" fmla="*/ 864096 w 1740167"/>
                    <a:gd name="connsiteY27" fmla="*/ 1296144 h 2682240"/>
                    <a:gd name="connsiteX28" fmla="*/ 648072 w 1740167"/>
                    <a:gd name="connsiteY28" fmla="*/ 2376264 h 2682240"/>
                    <a:gd name="connsiteX29" fmla="*/ 360040 w 1740167"/>
                    <a:gd name="connsiteY29" fmla="*/ 2376264 h 2682240"/>
                    <a:gd name="connsiteX30" fmla="*/ 576064 w 1740167"/>
                    <a:gd name="connsiteY30" fmla="*/ 864096 h 2682240"/>
                    <a:gd name="connsiteX31" fmla="*/ 171832 w 1740167"/>
                    <a:gd name="connsiteY31" fmla="*/ 1318952 h 2682240"/>
                    <a:gd name="connsiteX32" fmla="*/ 0 w 1740167"/>
                    <a:gd name="connsiteY32" fmla="*/ 1152128 h 2682240"/>
                    <a:gd name="connsiteX0" fmla="*/ 0 w 1740167"/>
                    <a:gd name="connsiteY0" fmla="*/ 1152128 h 2376264"/>
                    <a:gd name="connsiteX1" fmla="*/ 504056 w 1740167"/>
                    <a:gd name="connsiteY1" fmla="*/ 576064 h 2376264"/>
                    <a:gd name="connsiteX2" fmla="*/ 753723 w 1740167"/>
                    <a:gd name="connsiteY2" fmla="*/ 487680 h 2376264"/>
                    <a:gd name="connsiteX3" fmla="*/ 681679 w 1740167"/>
                    <a:gd name="connsiteY3" fmla="*/ 437803 h 2376264"/>
                    <a:gd name="connsiteX4" fmla="*/ 637345 w 1740167"/>
                    <a:gd name="connsiteY4" fmla="*/ 371301 h 2376264"/>
                    <a:gd name="connsiteX5" fmla="*/ 620719 w 1740167"/>
                    <a:gd name="connsiteY5" fmla="*/ 288174 h 2376264"/>
                    <a:gd name="connsiteX6" fmla="*/ 631803 w 1740167"/>
                    <a:gd name="connsiteY6" fmla="*/ 144087 h 2376264"/>
                    <a:gd name="connsiteX7" fmla="*/ 703847 w 1740167"/>
                    <a:gd name="connsiteY7" fmla="*/ 44334 h 2376264"/>
                    <a:gd name="connsiteX8" fmla="*/ 764807 w 1740167"/>
                    <a:gd name="connsiteY8" fmla="*/ 11083 h 2376264"/>
                    <a:gd name="connsiteX9" fmla="*/ 820225 w 1740167"/>
                    <a:gd name="connsiteY9" fmla="*/ 0 h 2376264"/>
                    <a:gd name="connsiteX10" fmla="*/ 875643 w 1740167"/>
                    <a:gd name="connsiteY10" fmla="*/ 0 h 2376264"/>
                    <a:gd name="connsiteX11" fmla="*/ 931061 w 1740167"/>
                    <a:gd name="connsiteY11" fmla="*/ 5541 h 2376264"/>
                    <a:gd name="connsiteX12" fmla="*/ 980938 w 1740167"/>
                    <a:gd name="connsiteY12" fmla="*/ 27709 h 2376264"/>
                    <a:gd name="connsiteX13" fmla="*/ 1003105 w 1740167"/>
                    <a:gd name="connsiteY13" fmla="*/ 60960 h 2376264"/>
                    <a:gd name="connsiteX14" fmla="*/ 1041898 w 1740167"/>
                    <a:gd name="connsiteY14" fmla="*/ 116378 h 2376264"/>
                    <a:gd name="connsiteX15" fmla="*/ 1052981 w 1740167"/>
                    <a:gd name="connsiteY15" fmla="*/ 166254 h 2376264"/>
                    <a:gd name="connsiteX16" fmla="*/ 1069607 w 1740167"/>
                    <a:gd name="connsiteY16" fmla="*/ 227214 h 2376264"/>
                    <a:gd name="connsiteX17" fmla="*/ 1069607 w 1740167"/>
                    <a:gd name="connsiteY17" fmla="*/ 315883 h 2376264"/>
                    <a:gd name="connsiteX18" fmla="*/ 1058523 w 1740167"/>
                    <a:gd name="connsiteY18" fmla="*/ 360218 h 2376264"/>
                    <a:gd name="connsiteX19" fmla="*/ 1025272 w 1740167"/>
                    <a:gd name="connsiteY19" fmla="*/ 421178 h 2376264"/>
                    <a:gd name="connsiteX20" fmla="*/ 942145 w 1740167"/>
                    <a:gd name="connsiteY20" fmla="*/ 482138 h 2376264"/>
                    <a:gd name="connsiteX21" fmla="*/ 1385490 w 1740167"/>
                    <a:gd name="connsiteY21" fmla="*/ 598516 h 2376264"/>
                    <a:gd name="connsiteX22" fmla="*/ 1740167 w 1740167"/>
                    <a:gd name="connsiteY22" fmla="*/ 1280160 h 2376264"/>
                    <a:gd name="connsiteX23" fmla="*/ 1512952 w 1740167"/>
                    <a:gd name="connsiteY23" fmla="*/ 1396538 h 2376264"/>
                    <a:gd name="connsiteX24" fmla="*/ 1152128 w 1740167"/>
                    <a:gd name="connsiteY24" fmla="*/ 864096 h 2376264"/>
                    <a:gd name="connsiteX25" fmla="*/ 1440160 w 1740167"/>
                    <a:gd name="connsiteY25" fmla="*/ 2376264 h 2376264"/>
                    <a:gd name="connsiteX26" fmla="*/ 1080120 w 1740167"/>
                    <a:gd name="connsiteY26" fmla="*/ 2376264 h 2376264"/>
                    <a:gd name="connsiteX27" fmla="*/ 864096 w 1740167"/>
                    <a:gd name="connsiteY27" fmla="*/ 1296144 h 2376264"/>
                    <a:gd name="connsiteX28" fmla="*/ 648072 w 1740167"/>
                    <a:gd name="connsiteY28" fmla="*/ 2376264 h 2376264"/>
                    <a:gd name="connsiteX29" fmla="*/ 360040 w 1740167"/>
                    <a:gd name="connsiteY29" fmla="*/ 2376264 h 2376264"/>
                    <a:gd name="connsiteX30" fmla="*/ 576064 w 1740167"/>
                    <a:gd name="connsiteY30" fmla="*/ 864096 h 2376264"/>
                    <a:gd name="connsiteX31" fmla="*/ 171832 w 1740167"/>
                    <a:gd name="connsiteY31" fmla="*/ 1318952 h 2376264"/>
                    <a:gd name="connsiteX32" fmla="*/ 0 w 1740167"/>
                    <a:gd name="connsiteY32" fmla="*/ 1152128 h 2376264"/>
                    <a:gd name="connsiteX0" fmla="*/ 0 w 1740167"/>
                    <a:gd name="connsiteY0" fmla="*/ 1152128 h 2376264"/>
                    <a:gd name="connsiteX1" fmla="*/ 504056 w 1740167"/>
                    <a:gd name="connsiteY1" fmla="*/ 576064 h 2376264"/>
                    <a:gd name="connsiteX2" fmla="*/ 753723 w 1740167"/>
                    <a:gd name="connsiteY2" fmla="*/ 487680 h 2376264"/>
                    <a:gd name="connsiteX3" fmla="*/ 681679 w 1740167"/>
                    <a:gd name="connsiteY3" fmla="*/ 437803 h 2376264"/>
                    <a:gd name="connsiteX4" fmla="*/ 637345 w 1740167"/>
                    <a:gd name="connsiteY4" fmla="*/ 371301 h 2376264"/>
                    <a:gd name="connsiteX5" fmla="*/ 620719 w 1740167"/>
                    <a:gd name="connsiteY5" fmla="*/ 288174 h 2376264"/>
                    <a:gd name="connsiteX6" fmla="*/ 631803 w 1740167"/>
                    <a:gd name="connsiteY6" fmla="*/ 144087 h 2376264"/>
                    <a:gd name="connsiteX7" fmla="*/ 703847 w 1740167"/>
                    <a:gd name="connsiteY7" fmla="*/ 44334 h 2376264"/>
                    <a:gd name="connsiteX8" fmla="*/ 764807 w 1740167"/>
                    <a:gd name="connsiteY8" fmla="*/ 11083 h 2376264"/>
                    <a:gd name="connsiteX9" fmla="*/ 820225 w 1740167"/>
                    <a:gd name="connsiteY9" fmla="*/ 0 h 2376264"/>
                    <a:gd name="connsiteX10" fmla="*/ 875643 w 1740167"/>
                    <a:gd name="connsiteY10" fmla="*/ 0 h 2376264"/>
                    <a:gd name="connsiteX11" fmla="*/ 931061 w 1740167"/>
                    <a:gd name="connsiteY11" fmla="*/ 5541 h 2376264"/>
                    <a:gd name="connsiteX12" fmla="*/ 980938 w 1740167"/>
                    <a:gd name="connsiteY12" fmla="*/ 27709 h 2376264"/>
                    <a:gd name="connsiteX13" fmla="*/ 1003105 w 1740167"/>
                    <a:gd name="connsiteY13" fmla="*/ 60960 h 2376264"/>
                    <a:gd name="connsiteX14" fmla="*/ 1041898 w 1740167"/>
                    <a:gd name="connsiteY14" fmla="*/ 116378 h 2376264"/>
                    <a:gd name="connsiteX15" fmla="*/ 1052981 w 1740167"/>
                    <a:gd name="connsiteY15" fmla="*/ 166254 h 2376264"/>
                    <a:gd name="connsiteX16" fmla="*/ 1069607 w 1740167"/>
                    <a:gd name="connsiteY16" fmla="*/ 227214 h 2376264"/>
                    <a:gd name="connsiteX17" fmla="*/ 1069607 w 1740167"/>
                    <a:gd name="connsiteY17" fmla="*/ 315883 h 2376264"/>
                    <a:gd name="connsiteX18" fmla="*/ 1058523 w 1740167"/>
                    <a:gd name="connsiteY18" fmla="*/ 360218 h 2376264"/>
                    <a:gd name="connsiteX19" fmla="*/ 1025272 w 1740167"/>
                    <a:gd name="connsiteY19" fmla="*/ 421178 h 2376264"/>
                    <a:gd name="connsiteX20" fmla="*/ 942145 w 1740167"/>
                    <a:gd name="connsiteY20" fmla="*/ 482138 h 2376264"/>
                    <a:gd name="connsiteX21" fmla="*/ 1385490 w 1740167"/>
                    <a:gd name="connsiteY21" fmla="*/ 598516 h 2376264"/>
                    <a:gd name="connsiteX22" fmla="*/ 1740167 w 1740167"/>
                    <a:gd name="connsiteY22" fmla="*/ 1280160 h 2376264"/>
                    <a:gd name="connsiteX23" fmla="*/ 1512952 w 1740167"/>
                    <a:gd name="connsiteY23" fmla="*/ 1396538 h 2376264"/>
                    <a:gd name="connsiteX24" fmla="*/ 1152128 w 1740167"/>
                    <a:gd name="connsiteY24" fmla="*/ 864096 h 2376264"/>
                    <a:gd name="connsiteX25" fmla="*/ 1440160 w 1740167"/>
                    <a:gd name="connsiteY25" fmla="*/ 2376264 h 2376264"/>
                    <a:gd name="connsiteX26" fmla="*/ 1152128 w 1740167"/>
                    <a:gd name="connsiteY26" fmla="*/ 2376264 h 2376264"/>
                    <a:gd name="connsiteX27" fmla="*/ 864096 w 1740167"/>
                    <a:gd name="connsiteY27" fmla="*/ 1296144 h 2376264"/>
                    <a:gd name="connsiteX28" fmla="*/ 648072 w 1740167"/>
                    <a:gd name="connsiteY28" fmla="*/ 2376264 h 2376264"/>
                    <a:gd name="connsiteX29" fmla="*/ 360040 w 1740167"/>
                    <a:gd name="connsiteY29" fmla="*/ 2376264 h 2376264"/>
                    <a:gd name="connsiteX30" fmla="*/ 576064 w 1740167"/>
                    <a:gd name="connsiteY30" fmla="*/ 864096 h 2376264"/>
                    <a:gd name="connsiteX31" fmla="*/ 171832 w 1740167"/>
                    <a:gd name="connsiteY31" fmla="*/ 1318952 h 2376264"/>
                    <a:gd name="connsiteX32" fmla="*/ 0 w 1740167"/>
                    <a:gd name="connsiteY32" fmla="*/ 1152128 h 2376264"/>
                    <a:gd name="connsiteX0" fmla="*/ 0 w 1740167"/>
                    <a:gd name="connsiteY0" fmla="*/ 1152128 h 2376264"/>
                    <a:gd name="connsiteX1" fmla="*/ 504056 w 1740167"/>
                    <a:gd name="connsiteY1" fmla="*/ 576064 h 2376264"/>
                    <a:gd name="connsiteX2" fmla="*/ 753723 w 1740167"/>
                    <a:gd name="connsiteY2" fmla="*/ 487680 h 2376264"/>
                    <a:gd name="connsiteX3" fmla="*/ 681679 w 1740167"/>
                    <a:gd name="connsiteY3" fmla="*/ 437803 h 2376264"/>
                    <a:gd name="connsiteX4" fmla="*/ 637345 w 1740167"/>
                    <a:gd name="connsiteY4" fmla="*/ 371301 h 2376264"/>
                    <a:gd name="connsiteX5" fmla="*/ 620719 w 1740167"/>
                    <a:gd name="connsiteY5" fmla="*/ 288174 h 2376264"/>
                    <a:gd name="connsiteX6" fmla="*/ 631803 w 1740167"/>
                    <a:gd name="connsiteY6" fmla="*/ 144087 h 2376264"/>
                    <a:gd name="connsiteX7" fmla="*/ 703847 w 1740167"/>
                    <a:gd name="connsiteY7" fmla="*/ 44334 h 2376264"/>
                    <a:gd name="connsiteX8" fmla="*/ 764807 w 1740167"/>
                    <a:gd name="connsiteY8" fmla="*/ 11083 h 2376264"/>
                    <a:gd name="connsiteX9" fmla="*/ 820225 w 1740167"/>
                    <a:gd name="connsiteY9" fmla="*/ 0 h 2376264"/>
                    <a:gd name="connsiteX10" fmla="*/ 875643 w 1740167"/>
                    <a:gd name="connsiteY10" fmla="*/ 0 h 2376264"/>
                    <a:gd name="connsiteX11" fmla="*/ 931061 w 1740167"/>
                    <a:gd name="connsiteY11" fmla="*/ 5541 h 2376264"/>
                    <a:gd name="connsiteX12" fmla="*/ 980938 w 1740167"/>
                    <a:gd name="connsiteY12" fmla="*/ 27709 h 2376264"/>
                    <a:gd name="connsiteX13" fmla="*/ 1003105 w 1740167"/>
                    <a:gd name="connsiteY13" fmla="*/ 60960 h 2376264"/>
                    <a:gd name="connsiteX14" fmla="*/ 1041898 w 1740167"/>
                    <a:gd name="connsiteY14" fmla="*/ 116378 h 2376264"/>
                    <a:gd name="connsiteX15" fmla="*/ 1052981 w 1740167"/>
                    <a:gd name="connsiteY15" fmla="*/ 166254 h 2376264"/>
                    <a:gd name="connsiteX16" fmla="*/ 1069607 w 1740167"/>
                    <a:gd name="connsiteY16" fmla="*/ 227214 h 2376264"/>
                    <a:gd name="connsiteX17" fmla="*/ 1069607 w 1740167"/>
                    <a:gd name="connsiteY17" fmla="*/ 315883 h 2376264"/>
                    <a:gd name="connsiteX18" fmla="*/ 1058523 w 1740167"/>
                    <a:gd name="connsiteY18" fmla="*/ 360218 h 2376264"/>
                    <a:gd name="connsiteX19" fmla="*/ 1025272 w 1740167"/>
                    <a:gd name="connsiteY19" fmla="*/ 421178 h 2376264"/>
                    <a:gd name="connsiteX20" fmla="*/ 942145 w 1740167"/>
                    <a:gd name="connsiteY20" fmla="*/ 482138 h 2376264"/>
                    <a:gd name="connsiteX21" fmla="*/ 1224136 w 1740167"/>
                    <a:gd name="connsiteY21" fmla="*/ 576064 h 2376264"/>
                    <a:gd name="connsiteX22" fmla="*/ 1740167 w 1740167"/>
                    <a:gd name="connsiteY22" fmla="*/ 1280160 h 2376264"/>
                    <a:gd name="connsiteX23" fmla="*/ 1512952 w 1740167"/>
                    <a:gd name="connsiteY23" fmla="*/ 1396538 h 2376264"/>
                    <a:gd name="connsiteX24" fmla="*/ 1152128 w 1740167"/>
                    <a:gd name="connsiteY24" fmla="*/ 864096 h 2376264"/>
                    <a:gd name="connsiteX25" fmla="*/ 1440160 w 1740167"/>
                    <a:gd name="connsiteY25" fmla="*/ 2376264 h 2376264"/>
                    <a:gd name="connsiteX26" fmla="*/ 1152128 w 1740167"/>
                    <a:gd name="connsiteY26" fmla="*/ 2376264 h 2376264"/>
                    <a:gd name="connsiteX27" fmla="*/ 864096 w 1740167"/>
                    <a:gd name="connsiteY27" fmla="*/ 1296144 h 2376264"/>
                    <a:gd name="connsiteX28" fmla="*/ 648072 w 1740167"/>
                    <a:gd name="connsiteY28" fmla="*/ 2376264 h 2376264"/>
                    <a:gd name="connsiteX29" fmla="*/ 360040 w 1740167"/>
                    <a:gd name="connsiteY29" fmla="*/ 2376264 h 2376264"/>
                    <a:gd name="connsiteX30" fmla="*/ 576064 w 1740167"/>
                    <a:gd name="connsiteY30" fmla="*/ 864096 h 2376264"/>
                    <a:gd name="connsiteX31" fmla="*/ 171832 w 1740167"/>
                    <a:gd name="connsiteY31" fmla="*/ 1318952 h 2376264"/>
                    <a:gd name="connsiteX32" fmla="*/ 0 w 1740167"/>
                    <a:gd name="connsiteY32" fmla="*/ 1152128 h 2376264"/>
                    <a:gd name="connsiteX0" fmla="*/ 0 w 1656184"/>
                    <a:gd name="connsiteY0" fmla="*/ 1152128 h 2376264"/>
                    <a:gd name="connsiteX1" fmla="*/ 504056 w 1656184"/>
                    <a:gd name="connsiteY1" fmla="*/ 576064 h 2376264"/>
                    <a:gd name="connsiteX2" fmla="*/ 753723 w 1656184"/>
                    <a:gd name="connsiteY2" fmla="*/ 487680 h 2376264"/>
                    <a:gd name="connsiteX3" fmla="*/ 681679 w 1656184"/>
                    <a:gd name="connsiteY3" fmla="*/ 437803 h 2376264"/>
                    <a:gd name="connsiteX4" fmla="*/ 637345 w 1656184"/>
                    <a:gd name="connsiteY4" fmla="*/ 371301 h 2376264"/>
                    <a:gd name="connsiteX5" fmla="*/ 620719 w 1656184"/>
                    <a:gd name="connsiteY5" fmla="*/ 288174 h 2376264"/>
                    <a:gd name="connsiteX6" fmla="*/ 631803 w 1656184"/>
                    <a:gd name="connsiteY6" fmla="*/ 144087 h 2376264"/>
                    <a:gd name="connsiteX7" fmla="*/ 703847 w 1656184"/>
                    <a:gd name="connsiteY7" fmla="*/ 44334 h 2376264"/>
                    <a:gd name="connsiteX8" fmla="*/ 764807 w 1656184"/>
                    <a:gd name="connsiteY8" fmla="*/ 11083 h 2376264"/>
                    <a:gd name="connsiteX9" fmla="*/ 820225 w 1656184"/>
                    <a:gd name="connsiteY9" fmla="*/ 0 h 2376264"/>
                    <a:gd name="connsiteX10" fmla="*/ 875643 w 1656184"/>
                    <a:gd name="connsiteY10" fmla="*/ 0 h 2376264"/>
                    <a:gd name="connsiteX11" fmla="*/ 931061 w 1656184"/>
                    <a:gd name="connsiteY11" fmla="*/ 5541 h 2376264"/>
                    <a:gd name="connsiteX12" fmla="*/ 980938 w 1656184"/>
                    <a:gd name="connsiteY12" fmla="*/ 27709 h 2376264"/>
                    <a:gd name="connsiteX13" fmla="*/ 1003105 w 1656184"/>
                    <a:gd name="connsiteY13" fmla="*/ 60960 h 2376264"/>
                    <a:gd name="connsiteX14" fmla="*/ 1041898 w 1656184"/>
                    <a:gd name="connsiteY14" fmla="*/ 116378 h 2376264"/>
                    <a:gd name="connsiteX15" fmla="*/ 1052981 w 1656184"/>
                    <a:gd name="connsiteY15" fmla="*/ 166254 h 2376264"/>
                    <a:gd name="connsiteX16" fmla="*/ 1069607 w 1656184"/>
                    <a:gd name="connsiteY16" fmla="*/ 227214 h 2376264"/>
                    <a:gd name="connsiteX17" fmla="*/ 1069607 w 1656184"/>
                    <a:gd name="connsiteY17" fmla="*/ 315883 h 2376264"/>
                    <a:gd name="connsiteX18" fmla="*/ 1058523 w 1656184"/>
                    <a:gd name="connsiteY18" fmla="*/ 360218 h 2376264"/>
                    <a:gd name="connsiteX19" fmla="*/ 1025272 w 1656184"/>
                    <a:gd name="connsiteY19" fmla="*/ 421178 h 2376264"/>
                    <a:gd name="connsiteX20" fmla="*/ 942145 w 1656184"/>
                    <a:gd name="connsiteY20" fmla="*/ 482138 h 2376264"/>
                    <a:gd name="connsiteX21" fmla="*/ 1224136 w 1656184"/>
                    <a:gd name="connsiteY21" fmla="*/ 576064 h 2376264"/>
                    <a:gd name="connsiteX22" fmla="*/ 1656184 w 1656184"/>
                    <a:gd name="connsiteY22" fmla="*/ 1152128 h 2376264"/>
                    <a:gd name="connsiteX23" fmla="*/ 1512952 w 1656184"/>
                    <a:gd name="connsiteY23" fmla="*/ 1396538 h 2376264"/>
                    <a:gd name="connsiteX24" fmla="*/ 1152128 w 1656184"/>
                    <a:gd name="connsiteY24" fmla="*/ 864096 h 2376264"/>
                    <a:gd name="connsiteX25" fmla="*/ 1440160 w 1656184"/>
                    <a:gd name="connsiteY25" fmla="*/ 2376264 h 2376264"/>
                    <a:gd name="connsiteX26" fmla="*/ 1152128 w 1656184"/>
                    <a:gd name="connsiteY26" fmla="*/ 2376264 h 2376264"/>
                    <a:gd name="connsiteX27" fmla="*/ 864096 w 1656184"/>
                    <a:gd name="connsiteY27" fmla="*/ 1296144 h 2376264"/>
                    <a:gd name="connsiteX28" fmla="*/ 648072 w 1656184"/>
                    <a:gd name="connsiteY28" fmla="*/ 2376264 h 2376264"/>
                    <a:gd name="connsiteX29" fmla="*/ 360040 w 1656184"/>
                    <a:gd name="connsiteY29" fmla="*/ 2376264 h 2376264"/>
                    <a:gd name="connsiteX30" fmla="*/ 576064 w 1656184"/>
                    <a:gd name="connsiteY30" fmla="*/ 864096 h 2376264"/>
                    <a:gd name="connsiteX31" fmla="*/ 171832 w 1656184"/>
                    <a:gd name="connsiteY31" fmla="*/ 1318952 h 2376264"/>
                    <a:gd name="connsiteX32" fmla="*/ 0 w 1656184"/>
                    <a:gd name="connsiteY32" fmla="*/ 1152128 h 2376264"/>
                    <a:gd name="connsiteX0" fmla="*/ 0 w 1656184"/>
                    <a:gd name="connsiteY0" fmla="*/ 1152128 h 2376264"/>
                    <a:gd name="connsiteX1" fmla="*/ 504056 w 1656184"/>
                    <a:gd name="connsiteY1" fmla="*/ 576064 h 2376264"/>
                    <a:gd name="connsiteX2" fmla="*/ 753723 w 1656184"/>
                    <a:gd name="connsiteY2" fmla="*/ 487680 h 2376264"/>
                    <a:gd name="connsiteX3" fmla="*/ 681679 w 1656184"/>
                    <a:gd name="connsiteY3" fmla="*/ 437803 h 2376264"/>
                    <a:gd name="connsiteX4" fmla="*/ 637345 w 1656184"/>
                    <a:gd name="connsiteY4" fmla="*/ 371301 h 2376264"/>
                    <a:gd name="connsiteX5" fmla="*/ 620719 w 1656184"/>
                    <a:gd name="connsiteY5" fmla="*/ 288174 h 2376264"/>
                    <a:gd name="connsiteX6" fmla="*/ 631803 w 1656184"/>
                    <a:gd name="connsiteY6" fmla="*/ 144087 h 2376264"/>
                    <a:gd name="connsiteX7" fmla="*/ 703847 w 1656184"/>
                    <a:gd name="connsiteY7" fmla="*/ 44334 h 2376264"/>
                    <a:gd name="connsiteX8" fmla="*/ 764807 w 1656184"/>
                    <a:gd name="connsiteY8" fmla="*/ 11083 h 2376264"/>
                    <a:gd name="connsiteX9" fmla="*/ 820225 w 1656184"/>
                    <a:gd name="connsiteY9" fmla="*/ 0 h 2376264"/>
                    <a:gd name="connsiteX10" fmla="*/ 875643 w 1656184"/>
                    <a:gd name="connsiteY10" fmla="*/ 0 h 2376264"/>
                    <a:gd name="connsiteX11" fmla="*/ 931061 w 1656184"/>
                    <a:gd name="connsiteY11" fmla="*/ 5541 h 2376264"/>
                    <a:gd name="connsiteX12" fmla="*/ 980938 w 1656184"/>
                    <a:gd name="connsiteY12" fmla="*/ 27709 h 2376264"/>
                    <a:gd name="connsiteX13" fmla="*/ 1003105 w 1656184"/>
                    <a:gd name="connsiteY13" fmla="*/ 60960 h 2376264"/>
                    <a:gd name="connsiteX14" fmla="*/ 1041898 w 1656184"/>
                    <a:gd name="connsiteY14" fmla="*/ 116378 h 2376264"/>
                    <a:gd name="connsiteX15" fmla="*/ 1052981 w 1656184"/>
                    <a:gd name="connsiteY15" fmla="*/ 166254 h 2376264"/>
                    <a:gd name="connsiteX16" fmla="*/ 1069607 w 1656184"/>
                    <a:gd name="connsiteY16" fmla="*/ 227214 h 2376264"/>
                    <a:gd name="connsiteX17" fmla="*/ 1069607 w 1656184"/>
                    <a:gd name="connsiteY17" fmla="*/ 315883 h 2376264"/>
                    <a:gd name="connsiteX18" fmla="*/ 1058523 w 1656184"/>
                    <a:gd name="connsiteY18" fmla="*/ 360218 h 2376264"/>
                    <a:gd name="connsiteX19" fmla="*/ 1025272 w 1656184"/>
                    <a:gd name="connsiteY19" fmla="*/ 421178 h 2376264"/>
                    <a:gd name="connsiteX20" fmla="*/ 942145 w 1656184"/>
                    <a:gd name="connsiteY20" fmla="*/ 482138 h 2376264"/>
                    <a:gd name="connsiteX21" fmla="*/ 1224136 w 1656184"/>
                    <a:gd name="connsiteY21" fmla="*/ 576064 h 2376264"/>
                    <a:gd name="connsiteX22" fmla="*/ 1656184 w 1656184"/>
                    <a:gd name="connsiteY22" fmla="*/ 1152128 h 2376264"/>
                    <a:gd name="connsiteX23" fmla="*/ 1440160 w 1656184"/>
                    <a:gd name="connsiteY23" fmla="*/ 1296144 h 2376264"/>
                    <a:gd name="connsiteX24" fmla="*/ 1152128 w 1656184"/>
                    <a:gd name="connsiteY24" fmla="*/ 864096 h 2376264"/>
                    <a:gd name="connsiteX25" fmla="*/ 1440160 w 1656184"/>
                    <a:gd name="connsiteY25" fmla="*/ 2376264 h 2376264"/>
                    <a:gd name="connsiteX26" fmla="*/ 1152128 w 1656184"/>
                    <a:gd name="connsiteY26" fmla="*/ 2376264 h 2376264"/>
                    <a:gd name="connsiteX27" fmla="*/ 864096 w 1656184"/>
                    <a:gd name="connsiteY27" fmla="*/ 1296144 h 2376264"/>
                    <a:gd name="connsiteX28" fmla="*/ 648072 w 1656184"/>
                    <a:gd name="connsiteY28" fmla="*/ 2376264 h 2376264"/>
                    <a:gd name="connsiteX29" fmla="*/ 360040 w 1656184"/>
                    <a:gd name="connsiteY29" fmla="*/ 2376264 h 2376264"/>
                    <a:gd name="connsiteX30" fmla="*/ 576064 w 1656184"/>
                    <a:gd name="connsiteY30" fmla="*/ 864096 h 2376264"/>
                    <a:gd name="connsiteX31" fmla="*/ 171832 w 1656184"/>
                    <a:gd name="connsiteY31" fmla="*/ 1318952 h 2376264"/>
                    <a:gd name="connsiteX32" fmla="*/ 0 w 1656184"/>
                    <a:gd name="connsiteY32" fmla="*/ 1152128 h 2376264"/>
                    <a:gd name="connsiteX0" fmla="*/ 0 w 1656184"/>
                    <a:gd name="connsiteY0" fmla="*/ 1152128 h 2376264"/>
                    <a:gd name="connsiteX1" fmla="*/ 504056 w 1656184"/>
                    <a:gd name="connsiteY1" fmla="*/ 576064 h 2376264"/>
                    <a:gd name="connsiteX2" fmla="*/ 753723 w 1656184"/>
                    <a:gd name="connsiteY2" fmla="*/ 487680 h 2376264"/>
                    <a:gd name="connsiteX3" fmla="*/ 681679 w 1656184"/>
                    <a:gd name="connsiteY3" fmla="*/ 437803 h 2376264"/>
                    <a:gd name="connsiteX4" fmla="*/ 637345 w 1656184"/>
                    <a:gd name="connsiteY4" fmla="*/ 371301 h 2376264"/>
                    <a:gd name="connsiteX5" fmla="*/ 620719 w 1656184"/>
                    <a:gd name="connsiteY5" fmla="*/ 288174 h 2376264"/>
                    <a:gd name="connsiteX6" fmla="*/ 631803 w 1656184"/>
                    <a:gd name="connsiteY6" fmla="*/ 144087 h 2376264"/>
                    <a:gd name="connsiteX7" fmla="*/ 703847 w 1656184"/>
                    <a:gd name="connsiteY7" fmla="*/ 44334 h 2376264"/>
                    <a:gd name="connsiteX8" fmla="*/ 764807 w 1656184"/>
                    <a:gd name="connsiteY8" fmla="*/ 11083 h 2376264"/>
                    <a:gd name="connsiteX9" fmla="*/ 820225 w 1656184"/>
                    <a:gd name="connsiteY9" fmla="*/ 0 h 2376264"/>
                    <a:gd name="connsiteX10" fmla="*/ 875643 w 1656184"/>
                    <a:gd name="connsiteY10" fmla="*/ 0 h 2376264"/>
                    <a:gd name="connsiteX11" fmla="*/ 931061 w 1656184"/>
                    <a:gd name="connsiteY11" fmla="*/ 5541 h 2376264"/>
                    <a:gd name="connsiteX12" fmla="*/ 980938 w 1656184"/>
                    <a:gd name="connsiteY12" fmla="*/ 27709 h 2376264"/>
                    <a:gd name="connsiteX13" fmla="*/ 1003105 w 1656184"/>
                    <a:gd name="connsiteY13" fmla="*/ 60960 h 2376264"/>
                    <a:gd name="connsiteX14" fmla="*/ 1041898 w 1656184"/>
                    <a:gd name="connsiteY14" fmla="*/ 116378 h 2376264"/>
                    <a:gd name="connsiteX15" fmla="*/ 1052981 w 1656184"/>
                    <a:gd name="connsiteY15" fmla="*/ 166254 h 2376264"/>
                    <a:gd name="connsiteX16" fmla="*/ 1069607 w 1656184"/>
                    <a:gd name="connsiteY16" fmla="*/ 227214 h 2376264"/>
                    <a:gd name="connsiteX17" fmla="*/ 1069607 w 1656184"/>
                    <a:gd name="connsiteY17" fmla="*/ 315883 h 2376264"/>
                    <a:gd name="connsiteX18" fmla="*/ 1058523 w 1656184"/>
                    <a:gd name="connsiteY18" fmla="*/ 360218 h 2376264"/>
                    <a:gd name="connsiteX19" fmla="*/ 1025272 w 1656184"/>
                    <a:gd name="connsiteY19" fmla="*/ 421178 h 2376264"/>
                    <a:gd name="connsiteX20" fmla="*/ 942145 w 1656184"/>
                    <a:gd name="connsiteY20" fmla="*/ 482138 h 2376264"/>
                    <a:gd name="connsiteX21" fmla="*/ 1224136 w 1656184"/>
                    <a:gd name="connsiteY21" fmla="*/ 576064 h 2376264"/>
                    <a:gd name="connsiteX22" fmla="*/ 1656184 w 1656184"/>
                    <a:gd name="connsiteY22" fmla="*/ 1224136 h 2376264"/>
                    <a:gd name="connsiteX23" fmla="*/ 1440160 w 1656184"/>
                    <a:gd name="connsiteY23" fmla="*/ 1296144 h 2376264"/>
                    <a:gd name="connsiteX24" fmla="*/ 1152128 w 1656184"/>
                    <a:gd name="connsiteY24" fmla="*/ 864096 h 2376264"/>
                    <a:gd name="connsiteX25" fmla="*/ 1440160 w 1656184"/>
                    <a:gd name="connsiteY25" fmla="*/ 2376264 h 2376264"/>
                    <a:gd name="connsiteX26" fmla="*/ 1152128 w 1656184"/>
                    <a:gd name="connsiteY26" fmla="*/ 2376264 h 2376264"/>
                    <a:gd name="connsiteX27" fmla="*/ 864096 w 1656184"/>
                    <a:gd name="connsiteY27" fmla="*/ 1296144 h 2376264"/>
                    <a:gd name="connsiteX28" fmla="*/ 648072 w 1656184"/>
                    <a:gd name="connsiteY28" fmla="*/ 2376264 h 2376264"/>
                    <a:gd name="connsiteX29" fmla="*/ 360040 w 1656184"/>
                    <a:gd name="connsiteY29" fmla="*/ 2376264 h 2376264"/>
                    <a:gd name="connsiteX30" fmla="*/ 576064 w 1656184"/>
                    <a:gd name="connsiteY30" fmla="*/ 864096 h 2376264"/>
                    <a:gd name="connsiteX31" fmla="*/ 171832 w 1656184"/>
                    <a:gd name="connsiteY31" fmla="*/ 1318952 h 2376264"/>
                    <a:gd name="connsiteX32" fmla="*/ 0 w 1656184"/>
                    <a:gd name="connsiteY32" fmla="*/ 1152128 h 2376264"/>
                    <a:gd name="connsiteX0" fmla="*/ 0 w 1656184"/>
                    <a:gd name="connsiteY0" fmla="*/ 1152128 h 2376264"/>
                    <a:gd name="connsiteX1" fmla="*/ 504056 w 1656184"/>
                    <a:gd name="connsiteY1" fmla="*/ 576064 h 2376264"/>
                    <a:gd name="connsiteX2" fmla="*/ 753723 w 1656184"/>
                    <a:gd name="connsiteY2" fmla="*/ 487680 h 2376264"/>
                    <a:gd name="connsiteX3" fmla="*/ 681679 w 1656184"/>
                    <a:gd name="connsiteY3" fmla="*/ 437803 h 2376264"/>
                    <a:gd name="connsiteX4" fmla="*/ 637345 w 1656184"/>
                    <a:gd name="connsiteY4" fmla="*/ 371301 h 2376264"/>
                    <a:gd name="connsiteX5" fmla="*/ 620719 w 1656184"/>
                    <a:gd name="connsiteY5" fmla="*/ 288174 h 2376264"/>
                    <a:gd name="connsiteX6" fmla="*/ 631803 w 1656184"/>
                    <a:gd name="connsiteY6" fmla="*/ 144087 h 2376264"/>
                    <a:gd name="connsiteX7" fmla="*/ 703847 w 1656184"/>
                    <a:gd name="connsiteY7" fmla="*/ 44334 h 2376264"/>
                    <a:gd name="connsiteX8" fmla="*/ 764807 w 1656184"/>
                    <a:gd name="connsiteY8" fmla="*/ 11083 h 2376264"/>
                    <a:gd name="connsiteX9" fmla="*/ 820225 w 1656184"/>
                    <a:gd name="connsiteY9" fmla="*/ 0 h 2376264"/>
                    <a:gd name="connsiteX10" fmla="*/ 875643 w 1656184"/>
                    <a:gd name="connsiteY10" fmla="*/ 0 h 2376264"/>
                    <a:gd name="connsiteX11" fmla="*/ 931061 w 1656184"/>
                    <a:gd name="connsiteY11" fmla="*/ 5541 h 2376264"/>
                    <a:gd name="connsiteX12" fmla="*/ 980938 w 1656184"/>
                    <a:gd name="connsiteY12" fmla="*/ 27709 h 2376264"/>
                    <a:gd name="connsiteX13" fmla="*/ 1003105 w 1656184"/>
                    <a:gd name="connsiteY13" fmla="*/ 60960 h 2376264"/>
                    <a:gd name="connsiteX14" fmla="*/ 1041898 w 1656184"/>
                    <a:gd name="connsiteY14" fmla="*/ 116378 h 2376264"/>
                    <a:gd name="connsiteX15" fmla="*/ 1052981 w 1656184"/>
                    <a:gd name="connsiteY15" fmla="*/ 166254 h 2376264"/>
                    <a:gd name="connsiteX16" fmla="*/ 1069607 w 1656184"/>
                    <a:gd name="connsiteY16" fmla="*/ 227214 h 2376264"/>
                    <a:gd name="connsiteX17" fmla="*/ 1069607 w 1656184"/>
                    <a:gd name="connsiteY17" fmla="*/ 315883 h 2376264"/>
                    <a:gd name="connsiteX18" fmla="*/ 1058523 w 1656184"/>
                    <a:gd name="connsiteY18" fmla="*/ 360218 h 2376264"/>
                    <a:gd name="connsiteX19" fmla="*/ 1025272 w 1656184"/>
                    <a:gd name="connsiteY19" fmla="*/ 421178 h 2376264"/>
                    <a:gd name="connsiteX20" fmla="*/ 942145 w 1656184"/>
                    <a:gd name="connsiteY20" fmla="*/ 482138 h 2376264"/>
                    <a:gd name="connsiteX21" fmla="*/ 1224136 w 1656184"/>
                    <a:gd name="connsiteY21" fmla="*/ 576064 h 2376264"/>
                    <a:gd name="connsiteX22" fmla="*/ 1656184 w 1656184"/>
                    <a:gd name="connsiteY22" fmla="*/ 1224136 h 2376264"/>
                    <a:gd name="connsiteX23" fmla="*/ 1440160 w 1656184"/>
                    <a:gd name="connsiteY23" fmla="*/ 1368152 h 2376264"/>
                    <a:gd name="connsiteX24" fmla="*/ 1152128 w 1656184"/>
                    <a:gd name="connsiteY24" fmla="*/ 864096 h 2376264"/>
                    <a:gd name="connsiteX25" fmla="*/ 1440160 w 1656184"/>
                    <a:gd name="connsiteY25" fmla="*/ 2376264 h 2376264"/>
                    <a:gd name="connsiteX26" fmla="*/ 1152128 w 1656184"/>
                    <a:gd name="connsiteY26" fmla="*/ 2376264 h 2376264"/>
                    <a:gd name="connsiteX27" fmla="*/ 864096 w 1656184"/>
                    <a:gd name="connsiteY27" fmla="*/ 1296144 h 2376264"/>
                    <a:gd name="connsiteX28" fmla="*/ 648072 w 1656184"/>
                    <a:gd name="connsiteY28" fmla="*/ 2376264 h 2376264"/>
                    <a:gd name="connsiteX29" fmla="*/ 360040 w 1656184"/>
                    <a:gd name="connsiteY29" fmla="*/ 2376264 h 2376264"/>
                    <a:gd name="connsiteX30" fmla="*/ 576064 w 1656184"/>
                    <a:gd name="connsiteY30" fmla="*/ 864096 h 2376264"/>
                    <a:gd name="connsiteX31" fmla="*/ 171832 w 1656184"/>
                    <a:gd name="connsiteY31" fmla="*/ 1318952 h 2376264"/>
                    <a:gd name="connsiteX32" fmla="*/ 0 w 1656184"/>
                    <a:gd name="connsiteY32" fmla="*/ 1152128 h 2376264"/>
                    <a:gd name="connsiteX0" fmla="*/ 0 w 1656184"/>
                    <a:gd name="connsiteY0" fmla="*/ 1152128 h 2376264"/>
                    <a:gd name="connsiteX1" fmla="*/ 504056 w 1656184"/>
                    <a:gd name="connsiteY1" fmla="*/ 576064 h 2376264"/>
                    <a:gd name="connsiteX2" fmla="*/ 753723 w 1656184"/>
                    <a:gd name="connsiteY2" fmla="*/ 487680 h 2376264"/>
                    <a:gd name="connsiteX3" fmla="*/ 681679 w 1656184"/>
                    <a:gd name="connsiteY3" fmla="*/ 437803 h 2376264"/>
                    <a:gd name="connsiteX4" fmla="*/ 637345 w 1656184"/>
                    <a:gd name="connsiteY4" fmla="*/ 371301 h 2376264"/>
                    <a:gd name="connsiteX5" fmla="*/ 620719 w 1656184"/>
                    <a:gd name="connsiteY5" fmla="*/ 288174 h 2376264"/>
                    <a:gd name="connsiteX6" fmla="*/ 631803 w 1656184"/>
                    <a:gd name="connsiteY6" fmla="*/ 144087 h 2376264"/>
                    <a:gd name="connsiteX7" fmla="*/ 703847 w 1656184"/>
                    <a:gd name="connsiteY7" fmla="*/ 44334 h 2376264"/>
                    <a:gd name="connsiteX8" fmla="*/ 764807 w 1656184"/>
                    <a:gd name="connsiteY8" fmla="*/ 11083 h 2376264"/>
                    <a:gd name="connsiteX9" fmla="*/ 820225 w 1656184"/>
                    <a:gd name="connsiteY9" fmla="*/ 0 h 2376264"/>
                    <a:gd name="connsiteX10" fmla="*/ 875643 w 1656184"/>
                    <a:gd name="connsiteY10" fmla="*/ 0 h 2376264"/>
                    <a:gd name="connsiteX11" fmla="*/ 931061 w 1656184"/>
                    <a:gd name="connsiteY11" fmla="*/ 5541 h 2376264"/>
                    <a:gd name="connsiteX12" fmla="*/ 980938 w 1656184"/>
                    <a:gd name="connsiteY12" fmla="*/ 27709 h 2376264"/>
                    <a:gd name="connsiteX13" fmla="*/ 1003105 w 1656184"/>
                    <a:gd name="connsiteY13" fmla="*/ 60960 h 2376264"/>
                    <a:gd name="connsiteX14" fmla="*/ 1041898 w 1656184"/>
                    <a:gd name="connsiteY14" fmla="*/ 116378 h 2376264"/>
                    <a:gd name="connsiteX15" fmla="*/ 1052981 w 1656184"/>
                    <a:gd name="connsiteY15" fmla="*/ 166254 h 2376264"/>
                    <a:gd name="connsiteX16" fmla="*/ 1069607 w 1656184"/>
                    <a:gd name="connsiteY16" fmla="*/ 227214 h 2376264"/>
                    <a:gd name="connsiteX17" fmla="*/ 1069607 w 1656184"/>
                    <a:gd name="connsiteY17" fmla="*/ 315883 h 2376264"/>
                    <a:gd name="connsiteX18" fmla="*/ 1058523 w 1656184"/>
                    <a:gd name="connsiteY18" fmla="*/ 360218 h 2376264"/>
                    <a:gd name="connsiteX19" fmla="*/ 1025272 w 1656184"/>
                    <a:gd name="connsiteY19" fmla="*/ 421178 h 2376264"/>
                    <a:gd name="connsiteX20" fmla="*/ 942145 w 1656184"/>
                    <a:gd name="connsiteY20" fmla="*/ 482138 h 2376264"/>
                    <a:gd name="connsiteX21" fmla="*/ 1224136 w 1656184"/>
                    <a:gd name="connsiteY21" fmla="*/ 576064 h 2376264"/>
                    <a:gd name="connsiteX22" fmla="*/ 1656184 w 1656184"/>
                    <a:gd name="connsiteY22" fmla="*/ 1224136 h 2376264"/>
                    <a:gd name="connsiteX23" fmla="*/ 1440160 w 1656184"/>
                    <a:gd name="connsiteY23" fmla="*/ 1296144 h 2376264"/>
                    <a:gd name="connsiteX24" fmla="*/ 1152128 w 1656184"/>
                    <a:gd name="connsiteY24" fmla="*/ 864096 h 2376264"/>
                    <a:gd name="connsiteX25" fmla="*/ 1440160 w 1656184"/>
                    <a:gd name="connsiteY25" fmla="*/ 2376264 h 2376264"/>
                    <a:gd name="connsiteX26" fmla="*/ 1152128 w 1656184"/>
                    <a:gd name="connsiteY26" fmla="*/ 2376264 h 2376264"/>
                    <a:gd name="connsiteX27" fmla="*/ 864096 w 1656184"/>
                    <a:gd name="connsiteY27" fmla="*/ 1296144 h 2376264"/>
                    <a:gd name="connsiteX28" fmla="*/ 648072 w 1656184"/>
                    <a:gd name="connsiteY28" fmla="*/ 2376264 h 2376264"/>
                    <a:gd name="connsiteX29" fmla="*/ 360040 w 1656184"/>
                    <a:gd name="connsiteY29" fmla="*/ 2376264 h 2376264"/>
                    <a:gd name="connsiteX30" fmla="*/ 576064 w 1656184"/>
                    <a:gd name="connsiteY30" fmla="*/ 864096 h 2376264"/>
                    <a:gd name="connsiteX31" fmla="*/ 171832 w 1656184"/>
                    <a:gd name="connsiteY31" fmla="*/ 1318952 h 2376264"/>
                    <a:gd name="connsiteX32" fmla="*/ 0 w 1656184"/>
                    <a:gd name="connsiteY32" fmla="*/ 1152128 h 2376264"/>
                    <a:gd name="connsiteX0" fmla="*/ 0 w 1584176"/>
                    <a:gd name="connsiteY0" fmla="*/ 1152128 h 2376264"/>
                    <a:gd name="connsiteX1" fmla="*/ 504056 w 1584176"/>
                    <a:gd name="connsiteY1" fmla="*/ 576064 h 2376264"/>
                    <a:gd name="connsiteX2" fmla="*/ 753723 w 1584176"/>
                    <a:gd name="connsiteY2" fmla="*/ 487680 h 2376264"/>
                    <a:gd name="connsiteX3" fmla="*/ 681679 w 1584176"/>
                    <a:gd name="connsiteY3" fmla="*/ 437803 h 2376264"/>
                    <a:gd name="connsiteX4" fmla="*/ 637345 w 1584176"/>
                    <a:gd name="connsiteY4" fmla="*/ 371301 h 2376264"/>
                    <a:gd name="connsiteX5" fmla="*/ 620719 w 1584176"/>
                    <a:gd name="connsiteY5" fmla="*/ 288174 h 2376264"/>
                    <a:gd name="connsiteX6" fmla="*/ 631803 w 1584176"/>
                    <a:gd name="connsiteY6" fmla="*/ 144087 h 2376264"/>
                    <a:gd name="connsiteX7" fmla="*/ 703847 w 1584176"/>
                    <a:gd name="connsiteY7" fmla="*/ 44334 h 2376264"/>
                    <a:gd name="connsiteX8" fmla="*/ 764807 w 1584176"/>
                    <a:gd name="connsiteY8" fmla="*/ 11083 h 2376264"/>
                    <a:gd name="connsiteX9" fmla="*/ 820225 w 1584176"/>
                    <a:gd name="connsiteY9" fmla="*/ 0 h 2376264"/>
                    <a:gd name="connsiteX10" fmla="*/ 875643 w 1584176"/>
                    <a:gd name="connsiteY10" fmla="*/ 0 h 2376264"/>
                    <a:gd name="connsiteX11" fmla="*/ 931061 w 1584176"/>
                    <a:gd name="connsiteY11" fmla="*/ 5541 h 2376264"/>
                    <a:gd name="connsiteX12" fmla="*/ 980938 w 1584176"/>
                    <a:gd name="connsiteY12" fmla="*/ 27709 h 2376264"/>
                    <a:gd name="connsiteX13" fmla="*/ 1003105 w 1584176"/>
                    <a:gd name="connsiteY13" fmla="*/ 60960 h 2376264"/>
                    <a:gd name="connsiteX14" fmla="*/ 1041898 w 1584176"/>
                    <a:gd name="connsiteY14" fmla="*/ 116378 h 2376264"/>
                    <a:gd name="connsiteX15" fmla="*/ 1052981 w 1584176"/>
                    <a:gd name="connsiteY15" fmla="*/ 166254 h 2376264"/>
                    <a:gd name="connsiteX16" fmla="*/ 1069607 w 1584176"/>
                    <a:gd name="connsiteY16" fmla="*/ 227214 h 2376264"/>
                    <a:gd name="connsiteX17" fmla="*/ 1069607 w 1584176"/>
                    <a:gd name="connsiteY17" fmla="*/ 315883 h 2376264"/>
                    <a:gd name="connsiteX18" fmla="*/ 1058523 w 1584176"/>
                    <a:gd name="connsiteY18" fmla="*/ 360218 h 2376264"/>
                    <a:gd name="connsiteX19" fmla="*/ 1025272 w 1584176"/>
                    <a:gd name="connsiteY19" fmla="*/ 421178 h 2376264"/>
                    <a:gd name="connsiteX20" fmla="*/ 942145 w 1584176"/>
                    <a:gd name="connsiteY20" fmla="*/ 482138 h 2376264"/>
                    <a:gd name="connsiteX21" fmla="*/ 1224136 w 1584176"/>
                    <a:gd name="connsiteY21" fmla="*/ 576064 h 2376264"/>
                    <a:gd name="connsiteX22" fmla="*/ 1584176 w 1584176"/>
                    <a:gd name="connsiteY22" fmla="*/ 1152128 h 2376264"/>
                    <a:gd name="connsiteX23" fmla="*/ 1440160 w 1584176"/>
                    <a:gd name="connsiteY23" fmla="*/ 1296144 h 2376264"/>
                    <a:gd name="connsiteX24" fmla="*/ 1152128 w 1584176"/>
                    <a:gd name="connsiteY24" fmla="*/ 864096 h 2376264"/>
                    <a:gd name="connsiteX25" fmla="*/ 1440160 w 1584176"/>
                    <a:gd name="connsiteY25" fmla="*/ 2376264 h 2376264"/>
                    <a:gd name="connsiteX26" fmla="*/ 1152128 w 1584176"/>
                    <a:gd name="connsiteY26" fmla="*/ 2376264 h 2376264"/>
                    <a:gd name="connsiteX27" fmla="*/ 864096 w 1584176"/>
                    <a:gd name="connsiteY27" fmla="*/ 1296144 h 2376264"/>
                    <a:gd name="connsiteX28" fmla="*/ 648072 w 1584176"/>
                    <a:gd name="connsiteY28" fmla="*/ 2376264 h 2376264"/>
                    <a:gd name="connsiteX29" fmla="*/ 360040 w 1584176"/>
                    <a:gd name="connsiteY29" fmla="*/ 2376264 h 2376264"/>
                    <a:gd name="connsiteX30" fmla="*/ 576064 w 1584176"/>
                    <a:gd name="connsiteY30" fmla="*/ 864096 h 2376264"/>
                    <a:gd name="connsiteX31" fmla="*/ 171832 w 1584176"/>
                    <a:gd name="connsiteY31" fmla="*/ 1318952 h 2376264"/>
                    <a:gd name="connsiteX32" fmla="*/ 0 w 1584176"/>
                    <a:gd name="connsiteY32" fmla="*/ 1152128 h 2376264"/>
                    <a:gd name="connsiteX0" fmla="*/ 0 w 1656184"/>
                    <a:gd name="connsiteY0" fmla="*/ 1152128 h 2376264"/>
                    <a:gd name="connsiteX1" fmla="*/ 504056 w 1656184"/>
                    <a:gd name="connsiteY1" fmla="*/ 576064 h 2376264"/>
                    <a:gd name="connsiteX2" fmla="*/ 753723 w 1656184"/>
                    <a:gd name="connsiteY2" fmla="*/ 487680 h 2376264"/>
                    <a:gd name="connsiteX3" fmla="*/ 681679 w 1656184"/>
                    <a:gd name="connsiteY3" fmla="*/ 437803 h 2376264"/>
                    <a:gd name="connsiteX4" fmla="*/ 637345 w 1656184"/>
                    <a:gd name="connsiteY4" fmla="*/ 371301 h 2376264"/>
                    <a:gd name="connsiteX5" fmla="*/ 620719 w 1656184"/>
                    <a:gd name="connsiteY5" fmla="*/ 288174 h 2376264"/>
                    <a:gd name="connsiteX6" fmla="*/ 631803 w 1656184"/>
                    <a:gd name="connsiteY6" fmla="*/ 144087 h 2376264"/>
                    <a:gd name="connsiteX7" fmla="*/ 703847 w 1656184"/>
                    <a:gd name="connsiteY7" fmla="*/ 44334 h 2376264"/>
                    <a:gd name="connsiteX8" fmla="*/ 764807 w 1656184"/>
                    <a:gd name="connsiteY8" fmla="*/ 11083 h 2376264"/>
                    <a:gd name="connsiteX9" fmla="*/ 820225 w 1656184"/>
                    <a:gd name="connsiteY9" fmla="*/ 0 h 2376264"/>
                    <a:gd name="connsiteX10" fmla="*/ 875643 w 1656184"/>
                    <a:gd name="connsiteY10" fmla="*/ 0 h 2376264"/>
                    <a:gd name="connsiteX11" fmla="*/ 931061 w 1656184"/>
                    <a:gd name="connsiteY11" fmla="*/ 5541 h 2376264"/>
                    <a:gd name="connsiteX12" fmla="*/ 980938 w 1656184"/>
                    <a:gd name="connsiteY12" fmla="*/ 27709 h 2376264"/>
                    <a:gd name="connsiteX13" fmla="*/ 1003105 w 1656184"/>
                    <a:gd name="connsiteY13" fmla="*/ 60960 h 2376264"/>
                    <a:gd name="connsiteX14" fmla="*/ 1041898 w 1656184"/>
                    <a:gd name="connsiteY14" fmla="*/ 116378 h 2376264"/>
                    <a:gd name="connsiteX15" fmla="*/ 1052981 w 1656184"/>
                    <a:gd name="connsiteY15" fmla="*/ 166254 h 2376264"/>
                    <a:gd name="connsiteX16" fmla="*/ 1069607 w 1656184"/>
                    <a:gd name="connsiteY16" fmla="*/ 227214 h 2376264"/>
                    <a:gd name="connsiteX17" fmla="*/ 1069607 w 1656184"/>
                    <a:gd name="connsiteY17" fmla="*/ 315883 h 2376264"/>
                    <a:gd name="connsiteX18" fmla="*/ 1058523 w 1656184"/>
                    <a:gd name="connsiteY18" fmla="*/ 360218 h 2376264"/>
                    <a:gd name="connsiteX19" fmla="*/ 1025272 w 1656184"/>
                    <a:gd name="connsiteY19" fmla="*/ 421178 h 2376264"/>
                    <a:gd name="connsiteX20" fmla="*/ 942145 w 1656184"/>
                    <a:gd name="connsiteY20" fmla="*/ 482138 h 2376264"/>
                    <a:gd name="connsiteX21" fmla="*/ 1224136 w 1656184"/>
                    <a:gd name="connsiteY21" fmla="*/ 576064 h 2376264"/>
                    <a:gd name="connsiteX22" fmla="*/ 1656184 w 1656184"/>
                    <a:gd name="connsiteY22" fmla="*/ 1152128 h 2376264"/>
                    <a:gd name="connsiteX23" fmla="*/ 1440160 w 1656184"/>
                    <a:gd name="connsiteY23" fmla="*/ 1296144 h 2376264"/>
                    <a:gd name="connsiteX24" fmla="*/ 1152128 w 1656184"/>
                    <a:gd name="connsiteY24" fmla="*/ 864096 h 2376264"/>
                    <a:gd name="connsiteX25" fmla="*/ 1440160 w 1656184"/>
                    <a:gd name="connsiteY25" fmla="*/ 2376264 h 2376264"/>
                    <a:gd name="connsiteX26" fmla="*/ 1152128 w 1656184"/>
                    <a:gd name="connsiteY26" fmla="*/ 2376264 h 2376264"/>
                    <a:gd name="connsiteX27" fmla="*/ 864096 w 1656184"/>
                    <a:gd name="connsiteY27" fmla="*/ 1296144 h 2376264"/>
                    <a:gd name="connsiteX28" fmla="*/ 648072 w 1656184"/>
                    <a:gd name="connsiteY28" fmla="*/ 2376264 h 2376264"/>
                    <a:gd name="connsiteX29" fmla="*/ 360040 w 1656184"/>
                    <a:gd name="connsiteY29" fmla="*/ 2376264 h 2376264"/>
                    <a:gd name="connsiteX30" fmla="*/ 576064 w 1656184"/>
                    <a:gd name="connsiteY30" fmla="*/ 864096 h 2376264"/>
                    <a:gd name="connsiteX31" fmla="*/ 171832 w 1656184"/>
                    <a:gd name="connsiteY31" fmla="*/ 1318952 h 2376264"/>
                    <a:gd name="connsiteX32" fmla="*/ 0 w 1656184"/>
                    <a:gd name="connsiteY32" fmla="*/ 1152128 h 2376264"/>
                    <a:gd name="connsiteX0" fmla="*/ 0 w 1728192"/>
                    <a:gd name="connsiteY0" fmla="*/ 1152128 h 2376264"/>
                    <a:gd name="connsiteX1" fmla="*/ 504056 w 1728192"/>
                    <a:gd name="connsiteY1" fmla="*/ 576064 h 2376264"/>
                    <a:gd name="connsiteX2" fmla="*/ 753723 w 1728192"/>
                    <a:gd name="connsiteY2" fmla="*/ 487680 h 2376264"/>
                    <a:gd name="connsiteX3" fmla="*/ 681679 w 1728192"/>
                    <a:gd name="connsiteY3" fmla="*/ 437803 h 2376264"/>
                    <a:gd name="connsiteX4" fmla="*/ 637345 w 1728192"/>
                    <a:gd name="connsiteY4" fmla="*/ 371301 h 2376264"/>
                    <a:gd name="connsiteX5" fmla="*/ 620719 w 1728192"/>
                    <a:gd name="connsiteY5" fmla="*/ 288174 h 2376264"/>
                    <a:gd name="connsiteX6" fmla="*/ 631803 w 1728192"/>
                    <a:gd name="connsiteY6" fmla="*/ 144087 h 2376264"/>
                    <a:gd name="connsiteX7" fmla="*/ 703847 w 1728192"/>
                    <a:gd name="connsiteY7" fmla="*/ 44334 h 2376264"/>
                    <a:gd name="connsiteX8" fmla="*/ 764807 w 1728192"/>
                    <a:gd name="connsiteY8" fmla="*/ 11083 h 2376264"/>
                    <a:gd name="connsiteX9" fmla="*/ 820225 w 1728192"/>
                    <a:gd name="connsiteY9" fmla="*/ 0 h 2376264"/>
                    <a:gd name="connsiteX10" fmla="*/ 875643 w 1728192"/>
                    <a:gd name="connsiteY10" fmla="*/ 0 h 2376264"/>
                    <a:gd name="connsiteX11" fmla="*/ 931061 w 1728192"/>
                    <a:gd name="connsiteY11" fmla="*/ 5541 h 2376264"/>
                    <a:gd name="connsiteX12" fmla="*/ 980938 w 1728192"/>
                    <a:gd name="connsiteY12" fmla="*/ 27709 h 2376264"/>
                    <a:gd name="connsiteX13" fmla="*/ 1003105 w 1728192"/>
                    <a:gd name="connsiteY13" fmla="*/ 60960 h 2376264"/>
                    <a:gd name="connsiteX14" fmla="*/ 1041898 w 1728192"/>
                    <a:gd name="connsiteY14" fmla="*/ 116378 h 2376264"/>
                    <a:gd name="connsiteX15" fmla="*/ 1052981 w 1728192"/>
                    <a:gd name="connsiteY15" fmla="*/ 166254 h 2376264"/>
                    <a:gd name="connsiteX16" fmla="*/ 1069607 w 1728192"/>
                    <a:gd name="connsiteY16" fmla="*/ 227214 h 2376264"/>
                    <a:gd name="connsiteX17" fmla="*/ 1069607 w 1728192"/>
                    <a:gd name="connsiteY17" fmla="*/ 315883 h 2376264"/>
                    <a:gd name="connsiteX18" fmla="*/ 1058523 w 1728192"/>
                    <a:gd name="connsiteY18" fmla="*/ 360218 h 2376264"/>
                    <a:gd name="connsiteX19" fmla="*/ 1025272 w 1728192"/>
                    <a:gd name="connsiteY19" fmla="*/ 421178 h 2376264"/>
                    <a:gd name="connsiteX20" fmla="*/ 942145 w 1728192"/>
                    <a:gd name="connsiteY20" fmla="*/ 482138 h 2376264"/>
                    <a:gd name="connsiteX21" fmla="*/ 1224136 w 1728192"/>
                    <a:gd name="connsiteY21" fmla="*/ 576064 h 2376264"/>
                    <a:gd name="connsiteX22" fmla="*/ 1728192 w 1728192"/>
                    <a:gd name="connsiteY22" fmla="*/ 1152128 h 2376264"/>
                    <a:gd name="connsiteX23" fmla="*/ 1440160 w 1728192"/>
                    <a:gd name="connsiteY23" fmla="*/ 1296144 h 2376264"/>
                    <a:gd name="connsiteX24" fmla="*/ 1152128 w 1728192"/>
                    <a:gd name="connsiteY24" fmla="*/ 864096 h 2376264"/>
                    <a:gd name="connsiteX25" fmla="*/ 1440160 w 1728192"/>
                    <a:gd name="connsiteY25" fmla="*/ 2376264 h 2376264"/>
                    <a:gd name="connsiteX26" fmla="*/ 1152128 w 1728192"/>
                    <a:gd name="connsiteY26" fmla="*/ 2376264 h 2376264"/>
                    <a:gd name="connsiteX27" fmla="*/ 864096 w 1728192"/>
                    <a:gd name="connsiteY27" fmla="*/ 1296144 h 2376264"/>
                    <a:gd name="connsiteX28" fmla="*/ 648072 w 1728192"/>
                    <a:gd name="connsiteY28" fmla="*/ 2376264 h 2376264"/>
                    <a:gd name="connsiteX29" fmla="*/ 360040 w 1728192"/>
                    <a:gd name="connsiteY29" fmla="*/ 2376264 h 2376264"/>
                    <a:gd name="connsiteX30" fmla="*/ 576064 w 1728192"/>
                    <a:gd name="connsiteY30" fmla="*/ 864096 h 2376264"/>
                    <a:gd name="connsiteX31" fmla="*/ 171832 w 1728192"/>
                    <a:gd name="connsiteY31" fmla="*/ 1318952 h 2376264"/>
                    <a:gd name="connsiteX32" fmla="*/ 0 w 1728192"/>
                    <a:gd name="connsiteY32" fmla="*/ 1152128 h 2376264"/>
                    <a:gd name="connsiteX0" fmla="*/ 0 w 1728192"/>
                    <a:gd name="connsiteY0" fmla="*/ 1152128 h 2376264"/>
                    <a:gd name="connsiteX1" fmla="*/ 504056 w 1728192"/>
                    <a:gd name="connsiteY1" fmla="*/ 576064 h 2376264"/>
                    <a:gd name="connsiteX2" fmla="*/ 753723 w 1728192"/>
                    <a:gd name="connsiteY2" fmla="*/ 487680 h 2376264"/>
                    <a:gd name="connsiteX3" fmla="*/ 681679 w 1728192"/>
                    <a:gd name="connsiteY3" fmla="*/ 437803 h 2376264"/>
                    <a:gd name="connsiteX4" fmla="*/ 637345 w 1728192"/>
                    <a:gd name="connsiteY4" fmla="*/ 371301 h 2376264"/>
                    <a:gd name="connsiteX5" fmla="*/ 620719 w 1728192"/>
                    <a:gd name="connsiteY5" fmla="*/ 288174 h 2376264"/>
                    <a:gd name="connsiteX6" fmla="*/ 631803 w 1728192"/>
                    <a:gd name="connsiteY6" fmla="*/ 144087 h 2376264"/>
                    <a:gd name="connsiteX7" fmla="*/ 703847 w 1728192"/>
                    <a:gd name="connsiteY7" fmla="*/ 44334 h 2376264"/>
                    <a:gd name="connsiteX8" fmla="*/ 764807 w 1728192"/>
                    <a:gd name="connsiteY8" fmla="*/ 11083 h 2376264"/>
                    <a:gd name="connsiteX9" fmla="*/ 820225 w 1728192"/>
                    <a:gd name="connsiteY9" fmla="*/ 0 h 2376264"/>
                    <a:gd name="connsiteX10" fmla="*/ 875643 w 1728192"/>
                    <a:gd name="connsiteY10" fmla="*/ 0 h 2376264"/>
                    <a:gd name="connsiteX11" fmla="*/ 931061 w 1728192"/>
                    <a:gd name="connsiteY11" fmla="*/ 5541 h 2376264"/>
                    <a:gd name="connsiteX12" fmla="*/ 980938 w 1728192"/>
                    <a:gd name="connsiteY12" fmla="*/ 27709 h 2376264"/>
                    <a:gd name="connsiteX13" fmla="*/ 1003105 w 1728192"/>
                    <a:gd name="connsiteY13" fmla="*/ 60960 h 2376264"/>
                    <a:gd name="connsiteX14" fmla="*/ 1041898 w 1728192"/>
                    <a:gd name="connsiteY14" fmla="*/ 116378 h 2376264"/>
                    <a:gd name="connsiteX15" fmla="*/ 1052981 w 1728192"/>
                    <a:gd name="connsiteY15" fmla="*/ 166254 h 2376264"/>
                    <a:gd name="connsiteX16" fmla="*/ 1069607 w 1728192"/>
                    <a:gd name="connsiteY16" fmla="*/ 227214 h 2376264"/>
                    <a:gd name="connsiteX17" fmla="*/ 1069607 w 1728192"/>
                    <a:gd name="connsiteY17" fmla="*/ 315883 h 2376264"/>
                    <a:gd name="connsiteX18" fmla="*/ 1058523 w 1728192"/>
                    <a:gd name="connsiteY18" fmla="*/ 360218 h 2376264"/>
                    <a:gd name="connsiteX19" fmla="*/ 1025272 w 1728192"/>
                    <a:gd name="connsiteY19" fmla="*/ 421178 h 2376264"/>
                    <a:gd name="connsiteX20" fmla="*/ 942145 w 1728192"/>
                    <a:gd name="connsiteY20" fmla="*/ 482138 h 2376264"/>
                    <a:gd name="connsiteX21" fmla="*/ 1224136 w 1728192"/>
                    <a:gd name="connsiteY21" fmla="*/ 576064 h 2376264"/>
                    <a:gd name="connsiteX22" fmla="*/ 1728192 w 1728192"/>
                    <a:gd name="connsiteY22" fmla="*/ 1152128 h 2376264"/>
                    <a:gd name="connsiteX23" fmla="*/ 1512168 w 1728192"/>
                    <a:gd name="connsiteY23" fmla="*/ 1296144 h 2376264"/>
                    <a:gd name="connsiteX24" fmla="*/ 1152128 w 1728192"/>
                    <a:gd name="connsiteY24" fmla="*/ 864096 h 2376264"/>
                    <a:gd name="connsiteX25" fmla="*/ 1440160 w 1728192"/>
                    <a:gd name="connsiteY25" fmla="*/ 2376264 h 2376264"/>
                    <a:gd name="connsiteX26" fmla="*/ 1152128 w 1728192"/>
                    <a:gd name="connsiteY26" fmla="*/ 2376264 h 2376264"/>
                    <a:gd name="connsiteX27" fmla="*/ 864096 w 1728192"/>
                    <a:gd name="connsiteY27" fmla="*/ 1296144 h 2376264"/>
                    <a:gd name="connsiteX28" fmla="*/ 648072 w 1728192"/>
                    <a:gd name="connsiteY28" fmla="*/ 2376264 h 2376264"/>
                    <a:gd name="connsiteX29" fmla="*/ 360040 w 1728192"/>
                    <a:gd name="connsiteY29" fmla="*/ 2376264 h 2376264"/>
                    <a:gd name="connsiteX30" fmla="*/ 576064 w 1728192"/>
                    <a:gd name="connsiteY30" fmla="*/ 864096 h 2376264"/>
                    <a:gd name="connsiteX31" fmla="*/ 171832 w 1728192"/>
                    <a:gd name="connsiteY31" fmla="*/ 1318952 h 2376264"/>
                    <a:gd name="connsiteX32" fmla="*/ 0 w 1728192"/>
                    <a:gd name="connsiteY32" fmla="*/ 1152128 h 2376264"/>
                    <a:gd name="connsiteX0" fmla="*/ 0 w 1728192"/>
                    <a:gd name="connsiteY0" fmla="*/ 1152128 h 2376264"/>
                    <a:gd name="connsiteX1" fmla="*/ 504056 w 1728192"/>
                    <a:gd name="connsiteY1" fmla="*/ 576064 h 2376264"/>
                    <a:gd name="connsiteX2" fmla="*/ 753723 w 1728192"/>
                    <a:gd name="connsiteY2" fmla="*/ 487680 h 2376264"/>
                    <a:gd name="connsiteX3" fmla="*/ 681679 w 1728192"/>
                    <a:gd name="connsiteY3" fmla="*/ 437803 h 2376264"/>
                    <a:gd name="connsiteX4" fmla="*/ 637345 w 1728192"/>
                    <a:gd name="connsiteY4" fmla="*/ 371301 h 2376264"/>
                    <a:gd name="connsiteX5" fmla="*/ 620719 w 1728192"/>
                    <a:gd name="connsiteY5" fmla="*/ 288174 h 2376264"/>
                    <a:gd name="connsiteX6" fmla="*/ 631803 w 1728192"/>
                    <a:gd name="connsiteY6" fmla="*/ 144087 h 2376264"/>
                    <a:gd name="connsiteX7" fmla="*/ 703847 w 1728192"/>
                    <a:gd name="connsiteY7" fmla="*/ 44334 h 2376264"/>
                    <a:gd name="connsiteX8" fmla="*/ 764807 w 1728192"/>
                    <a:gd name="connsiteY8" fmla="*/ 11083 h 2376264"/>
                    <a:gd name="connsiteX9" fmla="*/ 820225 w 1728192"/>
                    <a:gd name="connsiteY9" fmla="*/ 0 h 2376264"/>
                    <a:gd name="connsiteX10" fmla="*/ 875643 w 1728192"/>
                    <a:gd name="connsiteY10" fmla="*/ 0 h 2376264"/>
                    <a:gd name="connsiteX11" fmla="*/ 931061 w 1728192"/>
                    <a:gd name="connsiteY11" fmla="*/ 5541 h 2376264"/>
                    <a:gd name="connsiteX12" fmla="*/ 980938 w 1728192"/>
                    <a:gd name="connsiteY12" fmla="*/ 27709 h 2376264"/>
                    <a:gd name="connsiteX13" fmla="*/ 1003105 w 1728192"/>
                    <a:gd name="connsiteY13" fmla="*/ 60960 h 2376264"/>
                    <a:gd name="connsiteX14" fmla="*/ 1041898 w 1728192"/>
                    <a:gd name="connsiteY14" fmla="*/ 116378 h 2376264"/>
                    <a:gd name="connsiteX15" fmla="*/ 1052981 w 1728192"/>
                    <a:gd name="connsiteY15" fmla="*/ 166254 h 2376264"/>
                    <a:gd name="connsiteX16" fmla="*/ 1069607 w 1728192"/>
                    <a:gd name="connsiteY16" fmla="*/ 227214 h 2376264"/>
                    <a:gd name="connsiteX17" fmla="*/ 1069607 w 1728192"/>
                    <a:gd name="connsiteY17" fmla="*/ 315883 h 2376264"/>
                    <a:gd name="connsiteX18" fmla="*/ 1058523 w 1728192"/>
                    <a:gd name="connsiteY18" fmla="*/ 360218 h 2376264"/>
                    <a:gd name="connsiteX19" fmla="*/ 1025272 w 1728192"/>
                    <a:gd name="connsiteY19" fmla="*/ 421178 h 2376264"/>
                    <a:gd name="connsiteX20" fmla="*/ 942145 w 1728192"/>
                    <a:gd name="connsiteY20" fmla="*/ 482138 h 2376264"/>
                    <a:gd name="connsiteX21" fmla="*/ 1224136 w 1728192"/>
                    <a:gd name="connsiteY21" fmla="*/ 576064 h 2376264"/>
                    <a:gd name="connsiteX22" fmla="*/ 1728192 w 1728192"/>
                    <a:gd name="connsiteY22" fmla="*/ 1152128 h 2376264"/>
                    <a:gd name="connsiteX23" fmla="*/ 1584176 w 1728192"/>
                    <a:gd name="connsiteY23" fmla="*/ 1296144 h 2376264"/>
                    <a:gd name="connsiteX24" fmla="*/ 1152128 w 1728192"/>
                    <a:gd name="connsiteY24" fmla="*/ 864096 h 2376264"/>
                    <a:gd name="connsiteX25" fmla="*/ 1440160 w 1728192"/>
                    <a:gd name="connsiteY25" fmla="*/ 2376264 h 2376264"/>
                    <a:gd name="connsiteX26" fmla="*/ 1152128 w 1728192"/>
                    <a:gd name="connsiteY26" fmla="*/ 2376264 h 2376264"/>
                    <a:gd name="connsiteX27" fmla="*/ 864096 w 1728192"/>
                    <a:gd name="connsiteY27" fmla="*/ 1296144 h 2376264"/>
                    <a:gd name="connsiteX28" fmla="*/ 648072 w 1728192"/>
                    <a:gd name="connsiteY28" fmla="*/ 2376264 h 2376264"/>
                    <a:gd name="connsiteX29" fmla="*/ 360040 w 1728192"/>
                    <a:gd name="connsiteY29" fmla="*/ 2376264 h 2376264"/>
                    <a:gd name="connsiteX30" fmla="*/ 576064 w 1728192"/>
                    <a:gd name="connsiteY30" fmla="*/ 864096 h 2376264"/>
                    <a:gd name="connsiteX31" fmla="*/ 171832 w 1728192"/>
                    <a:gd name="connsiteY31" fmla="*/ 1318952 h 2376264"/>
                    <a:gd name="connsiteX32" fmla="*/ 0 w 1728192"/>
                    <a:gd name="connsiteY32" fmla="*/ 1152128 h 2376264"/>
                    <a:gd name="connsiteX0" fmla="*/ 0 w 1728192"/>
                    <a:gd name="connsiteY0" fmla="*/ 1152128 h 2376264"/>
                    <a:gd name="connsiteX1" fmla="*/ 504056 w 1728192"/>
                    <a:gd name="connsiteY1" fmla="*/ 576064 h 2376264"/>
                    <a:gd name="connsiteX2" fmla="*/ 753723 w 1728192"/>
                    <a:gd name="connsiteY2" fmla="*/ 487680 h 2376264"/>
                    <a:gd name="connsiteX3" fmla="*/ 681679 w 1728192"/>
                    <a:gd name="connsiteY3" fmla="*/ 437803 h 2376264"/>
                    <a:gd name="connsiteX4" fmla="*/ 637345 w 1728192"/>
                    <a:gd name="connsiteY4" fmla="*/ 371301 h 2376264"/>
                    <a:gd name="connsiteX5" fmla="*/ 620719 w 1728192"/>
                    <a:gd name="connsiteY5" fmla="*/ 288174 h 2376264"/>
                    <a:gd name="connsiteX6" fmla="*/ 631803 w 1728192"/>
                    <a:gd name="connsiteY6" fmla="*/ 144087 h 2376264"/>
                    <a:gd name="connsiteX7" fmla="*/ 703847 w 1728192"/>
                    <a:gd name="connsiteY7" fmla="*/ 44334 h 2376264"/>
                    <a:gd name="connsiteX8" fmla="*/ 764807 w 1728192"/>
                    <a:gd name="connsiteY8" fmla="*/ 11083 h 2376264"/>
                    <a:gd name="connsiteX9" fmla="*/ 820225 w 1728192"/>
                    <a:gd name="connsiteY9" fmla="*/ 0 h 2376264"/>
                    <a:gd name="connsiteX10" fmla="*/ 875643 w 1728192"/>
                    <a:gd name="connsiteY10" fmla="*/ 0 h 2376264"/>
                    <a:gd name="connsiteX11" fmla="*/ 931061 w 1728192"/>
                    <a:gd name="connsiteY11" fmla="*/ 5541 h 2376264"/>
                    <a:gd name="connsiteX12" fmla="*/ 980938 w 1728192"/>
                    <a:gd name="connsiteY12" fmla="*/ 27709 h 2376264"/>
                    <a:gd name="connsiteX13" fmla="*/ 1003105 w 1728192"/>
                    <a:gd name="connsiteY13" fmla="*/ 60960 h 2376264"/>
                    <a:gd name="connsiteX14" fmla="*/ 1041898 w 1728192"/>
                    <a:gd name="connsiteY14" fmla="*/ 116378 h 2376264"/>
                    <a:gd name="connsiteX15" fmla="*/ 1052981 w 1728192"/>
                    <a:gd name="connsiteY15" fmla="*/ 166254 h 2376264"/>
                    <a:gd name="connsiteX16" fmla="*/ 1069607 w 1728192"/>
                    <a:gd name="connsiteY16" fmla="*/ 227214 h 2376264"/>
                    <a:gd name="connsiteX17" fmla="*/ 1069607 w 1728192"/>
                    <a:gd name="connsiteY17" fmla="*/ 315883 h 2376264"/>
                    <a:gd name="connsiteX18" fmla="*/ 1058523 w 1728192"/>
                    <a:gd name="connsiteY18" fmla="*/ 360218 h 2376264"/>
                    <a:gd name="connsiteX19" fmla="*/ 1025272 w 1728192"/>
                    <a:gd name="connsiteY19" fmla="*/ 421178 h 2376264"/>
                    <a:gd name="connsiteX20" fmla="*/ 942145 w 1728192"/>
                    <a:gd name="connsiteY20" fmla="*/ 482138 h 2376264"/>
                    <a:gd name="connsiteX21" fmla="*/ 1224136 w 1728192"/>
                    <a:gd name="connsiteY21" fmla="*/ 576064 h 2376264"/>
                    <a:gd name="connsiteX22" fmla="*/ 1728192 w 1728192"/>
                    <a:gd name="connsiteY22" fmla="*/ 1152128 h 2376264"/>
                    <a:gd name="connsiteX23" fmla="*/ 1512168 w 1728192"/>
                    <a:gd name="connsiteY23" fmla="*/ 1296144 h 2376264"/>
                    <a:gd name="connsiteX24" fmla="*/ 1152128 w 1728192"/>
                    <a:gd name="connsiteY24" fmla="*/ 864096 h 2376264"/>
                    <a:gd name="connsiteX25" fmla="*/ 1440160 w 1728192"/>
                    <a:gd name="connsiteY25" fmla="*/ 2376264 h 2376264"/>
                    <a:gd name="connsiteX26" fmla="*/ 1152128 w 1728192"/>
                    <a:gd name="connsiteY26" fmla="*/ 2376264 h 2376264"/>
                    <a:gd name="connsiteX27" fmla="*/ 864096 w 1728192"/>
                    <a:gd name="connsiteY27" fmla="*/ 1296144 h 2376264"/>
                    <a:gd name="connsiteX28" fmla="*/ 648072 w 1728192"/>
                    <a:gd name="connsiteY28" fmla="*/ 2376264 h 2376264"/>
                    <a:gd name="connsiteX29" fmla="*/ 360040 w 1728192"/>
                    <a:gd name="connsiteY29" fmla="*/ 2376264 h 2376264"/>
                    <a:gd name="connsiteX30" fmla="*/ 576064 w 1728192"/>
                    <a:gd name="connsiteY30" fmla="*/ 864096 h 2376264"/>
                    <a:gd name="connsiteX31" fmla="*/ 171832 w 1728192"/>
                    <a:gd name="connsiteY31" fmla="*/ 1318952 h 2376264"/>
                    <a:gd name="connsiteX32" fmla="*/ 0 w 1728192"/>
                    <a:gd name="connsiteY32" fmla="*/ 1152128 h 2376264"/>
                    <a:gd name="connsiteX0" fmla="*/ 0 w 1728192"/>
                    <a:gd name="connsiteY0" fmla="*/ 1152128 h 2376264"/>
                    <a:gd name="connsiteX1" fmla="*/ 504056 w 1728192"/>
                    <a:gd name="connsiteY1" fmla="*/ 576064 h 2376264"/>
                    <a:gd name="connsiteX2" fmla="*/ 753723 w 1728192"/>
                    <a:gd name="connsiteY2" fmla="*/ 487680 h 2376264"/>
                    <a:gd name="connsiteX3" fmla="*/ 681679 w 1728192"/>
                    <a:gd name="connsiteY3" fmla="*/ 437803 h 2376264"/>
                    <a:gd name="connsiteX4" fmla="*/ 637345 w 1728192"/>
                    <a:gd name="connsiteY4" fmla="*/ 371301 h 2376264"/>
                    <a:gd name="connsiteX5" fmla="*/ 620719 w 1728192"/>
                    <a:gd name="connsiteY5" fmla="*/ 288174 h 2376264"/>
                    <a:gd name="connsiteX6" fmla="*/ 631803 w 1728192"/>
                    <a:gd name="connsiteY6" fmla="*/ 144087 h 2376264"/>
                    <a:gd name="connsiteX7" fmla="*/ 703847 w 1728192"/>
                    <a:gd name="connsiteY7" fmla="*/ 44334 h 2376264"/>
                    <a:gd name="connsiteX8" fmla="*/ 764807 w 1728192"/>
                    <a:gd name="connsiteY8" fmla="*/ 11083 h 2376264"/>
                    <a:gd name="connsiteX9" fmla="*/ 820225 w 1728192"/>
                    <a:gd name="connsiteY9" fmla="*/ 0 h 2376264"/>
                    <a:gd name="connsiteX10" fmla="*/ 875643 w 1728192"/>
                    <a:gd name="connsiteY10" fmla="*/ 0 h 2376264"/>
                    <a:gd name="connsiteX11" fmla="*/ 931061 w 1728192"/>
                    <a:gd name="connsiteY11" fmla="*/ 5541 h 2376264"/>
                    <a:gd name="connsiteX12" fmla="*/ 980938 w 1728192"/>
                    <a:gd name="connsiteY12" fmla="*/ 27709 h 2376264"/>
                    <a:gd name="connsiteX13" fmla="*/ 1003105 w 1728192"/>
                    <a:gd name="connsiteY13" fmla="*/ 60960 h 2376264"/>
                    <a:gd name="connsiteX14" fmla="*/ 1041898 w 1728192"/>
                    <a:gd name="connsiteY14" fmla="*/ 116378 h 2376264"/>
                    <a:gd name="connsiteX15" fmla="*/ 1052981 w 1728192"/>
                    <a:gd name="connsiteY15" fmla="*/ 166254 h 2376264"/>
                    <a:gd name="connsiteX16" fmla="*/ 1069607 w 1728192"/>
                    <a:gd name="connsiteY16" fmla="*/ 227214 h 2376264"/>
                    <a:gd name="connsiteX17" fmla="*/ 1069607 w 1728192"/>
                    <a:gd name="connsiteY17" fmla="*/ 315883 h 2376264"/>
                    <a:gd name="connsiteX18" fmla="*/ 1058523 w 1728192"/>
                    <a:gd name="connsiteY18" fmla="*/ 360218 h 2376264"/>
                    <a:gd name="connsiteX19" fmla="*/ 1025272 w 1728192"/>
                    <a:gd name="connsiteY19" fmla="*/ 421178 h 2376264"/>
                    <a:gd name="connsiteX20" fmla="*/ 942145 w 1728192"/>
                    <a:gd name="connsiteY20" fmla="*/ 482138 h 2376264"/>
                    <a:gd name="connsiteX21" fmla="*/ 1224136 w 1728192"/>
                    <a:gd name="connsiteY21" fmla="*/ 576064 h 2376264"/>
                    <a:gd name="connsiteX22" fmla="*/ 1728192 w 1728192"/>
                    <a:gd name="connsiteY22" fmla="*/ 1152128 h 2376264"/>
                    <a:gd name="connsiteX23" fmla="*/ 1512168 w 1728192"/>
                    <a:gd name="connsiteY23" fmla="*/ 1296144 h 2376264"/>
                    <a:gd name="connsiteX24" fmla="*/ 1152128 w 1728192"/>
                    <a:gd name="connsiteY24" fmla="*/ 864096 h 2376264"/>
                    <a:gd name="connsiteX25" fmla="*/ 1440160 w 1728192"/>
                    <a:gd name="connsiteY25" fmla="*/ 2376264 h 2376264"/>
                    <a:gd name="connsiteX26" fmla="*/ 1152128 w 1728192"/>
                    <a:gd name="connsiteY26" fmla="*/ 2376264 h 2376264"/>
                    <a:gd name="connsiteX27" fmla="*/ 864096 w 1728192"/>
                    <a:gd name="connsiteY27" fmla="*/ 1296144 h 2376264"/>
                    <a:gd name="connsiteX28" fmla="*/ 648072 w 1728192"/>
                    <a:gd name="connsiteY28" fmla="*/ 2376264 h 2376264"/>
                    <a:gd name="connsiteX29" fmla="*/ 360040 w 1728192"/>
                    <a:gd name="connsiteY29" fmla="*/ 2376264 h 2376264"/>
                    <a:gd name="connsiteX30" fmla="*/ 576064 w 1728192"/>
                    <a:gd name="connsiteY30" fmla="*/ 864096 h 2376264"/>
                    <a:gd name="connsiteX31" fmla="*/ 171832 w 1728192"/>
                    <a:gd name="connsiteY31" fmla="*/ 1318952 h 2376264"/>
                    <a:gd name="connsiteX32" fmla="*/ 0 w 1728192"/>
                    <a:gd name="connsiteY32" fmla="*/ 1152128 h 2376264"/>
                    <a:gd name="connsiteX0" fmla="*/ 0 w 1728192"/>
                    <a:gd name="connsiteY0" fmla="*/ 1152128 h 2376264"/>
                    <a:gd name="connsiteX1" fmla="*/ 504056 w 1728192"/>
                    <a:gd name="connsiteY1" fmla="*/ 576064 h 2376264"/>
                    <a:gd name="connsiteX2" fmla="*/ 753723 w 1728192"/>
                    <a:gd name="connsiteY2" fmla="*/ 487680 h 2376264"/>
                    <a:gd name="connsiteX3" fmla="*/ 681679 w 1728192"/>
                    <a:gd name="connsiteY3" fmla="*/ 437803 h 2376264"/>
                    <a:gd name="connsiteX4" fmla="*/ 637345 w 1728192"/>
                    <a:gd name="connsiteY4" fmla="*/ 371301 h 2376264"/>
                    <a:gd name="connsiteX5" fmla="*/ 620719 w 1728192"/>
                    <a:gd name="connsiteY5" fmla="*/ 288174 h 2376264"/>
                    <a:gd name="connsiteX6" fmla="*/ 631803 w 1728192"/>
                    <a:gd name="connsiteY6" fmla="*/ 144087 h 2376264"/>
                    <a:gd name="connsiteX7" fmla="*/ 703847 w 1728192"/>
                    <a:gd name="connsiteY7" fmla="*/ 44334 h 2376264"/>
                    <a:gd name="connsiteX8" fmla="*/ 764807 w 1728192"/>
                    <a:gd name="connsiteY8" fmla="*/ 11083 h 2376264"/>
                    <a:gd name="connsiteX9" fmla="*/ 820225 w 1728192"/>
                    <a:gd name="connsiteY9" fmla="*/ 0 h 2376264"/>
                    <a:gd name="connsiteX10" fmla="*/ 875643 w 1728192"/>
                    <a:gd name="connsiteY10" fmla="*/ 0 h 2376264"/>
                    <a:gd name="connsiteX11" fmla="*/ 931061 w 1728192"/>
                    <a:gd name="connsiteY11" fmla="*/ 5541 h 2376264"/>
                    <a:gd name="connsiteX12" fmla="*/ 980938 w 1728192"/>
                    <a:gd name="connsiteY12" fmla="*/ 27709 h 2376264"/>
                    <a:gd name="connsiteX13" fmla="*/ 1003105 w 1728192"/>
                    <a:gd name="connsiteY13" fmla="*/ 60960 h 2376264"/>
                    <a:gd name="connsiteX14" fmla="*/ 1041898 w 1728192"/>
                    <a:gd name="connsiteY14" fmla="*/ 116378 h 2376264"/>
                    <a:gd name="connsiteX15" fmla="*/ 1052981 w 1728192"/>
                    <a:gd name="connsiteY15" fmla="*/ 166254 h 2376264"/>
                    <a:gd name="connsiteX16" fmla="*/ 1069607 w 1728192"/>
                    <a:gd name="connsiteY16" fmla="*/ 227214 h 2376264"/>
                    <a:gd name="connsiteX17" fmla="*/ 1069607 w 1728192"/>
                    <a:gd name="connsiteY17" fmla="*/ 315883 h 2376264"/>
                    <a:gd name="connsiteX18" fmla="*/ 1058523 w 1728192"/>
                    <a:gd name="connsiteY18" fmla="*/ 360218 h 2376264"/>
                    <a:gd name="connsiteX19" fmla="*/ 1025272 w 1728192"/>
                    <a:gd name="connsiteY19" fmla="*/ 421178 h 2376264"/>
                    <a:gd name="connsiteX20" fmla="*/ 942145 w 1728192"/>
                    <a:gd name="connsiteY20" fmla="*/ 482138 h 2376264"/>
                    <a:gd name="connsiteX21" fmla="*/ 1224136 w 1728192"/>
                    <a:gd name="connsiteY21" fmla="*/ 576064 h 2376264"/>
                    <a:gd name="connsiteX22" fmla="*/ 1728192 w 1728192"/>
                    <a:gd name="connsiteY22" fmla="*/ 1152128 h 2376264"/>
                    <a:gd name="connsiteX23" fmla="*/ 1512168 w 1728192"/>
                    <a:gd name="connsiteY23" fmla="*/ 1296144 h 2376264"/>
                    <a:gd name="connsiteX24" fmla="*/ 1152128 w 1728192"/>
                    <a:gd name="connsiteY24" fmla="*/ 864096 h 2376264"/>
                    <a:gd name="connsiteX25" fmla="*/ 1440160 w 1728192"/>
                    <a:gd name="connsiteY25" fmla="*/ 2376264 h 2376264"/>
                    <a:gd name="connsiteX26" fmla="*/ 1152128 w 1728192"/>
                    <a:gd name="connsiteY26" fmla="*/ 2376264 h 2376264"/>
                    <a:gd name="connsiteX27" fmla="*/ 864096 w 1728192"/>
                    <a:gd name="connsiteY27" fmla="*/ 1296144 h 2376264"/>
                    <a:gd name="connsiteX28" fmla="*/ 648072 w 1728192"/>
                    <a:gd name="connsiteY28" fmla="*/ 2376264 h 2376264"/>
                    <a:gd name="connsiteX29" fmla="*/ 360040 w 1728192"/>
                    <a:gd name="connsiteY29" fmla="*/ 2376264 h 2376264"/>
                    <a:gd name="connsiteX30" fmla="*/ 576064 w 1728192"/>
                    <a:gd name="connsiteY30" fmla="*/ 864096 h 2376264"/>
                    <a:gd name="connsiteX31" fmla="*/ 171832 w 1728192"/>
                    <a:gd name="connsiteY31" fmla="*/ 1318952 h 2376264"/>
                    <a:gd name="connsiteX32" fmla="*/ 0 w 1728192"/>
                    <a:gd name="connsiteY32" fmla="*/ 1152128 h 2376264"/>
                    <a:gd name="connsiteX0" fmla="*/ 0 w 1728192"/>
                    <a:gd name="connsiteY0" fmla="*/ 1152128 h 2376264"/>
                    <a:gd name="connsiteX1" fmla="*/ 504056 w 1728192"/>
                    <a:gd name="connsiteY1" fmla="*/ 576064 h 2376264"/>
                    <a:gd name="connsiteX2" fmla="*/ 753723 w 1728192"/>
                    <a:gd name="connsiteY2" fmla="*/ 487680 h 2376264"/>
                    <a:gd name="connsiteX3" fmla="*/ 681679 w 1728192"/>
                    <a:gd name="connsiteY3" fmla="*/ 437803 h 2376264"/>
                    <a:gd name="connsiteX4" fmla="*/ 637345 w 1728192"/>
                    <a:gd name="connsiteY4" fmla="*/ 371301 h 2376264"/>
                    <a:gd name="connsiteX5" fmla="*/ 620719 w 1728192"/>
                    <a:gd name="connsiteY5" fmla="*/ 288174 h 2376264"/>
                    <a:gd name="connsiteX6" fmla="*/ 631803 w 1728192"/>
                    <a:gd name="connsiteY6" fmla="*/ 144087 h 2376264"/>
                    <a:gd name="connsiteX7" fmla="*/ 703847 w 1728192"/>
                    <a:gd name="connsiteY7" fmla="*/ 44334 h 2376264"/>
                    <a:gd name="connsiteX8" fmla="*/ 764807 w 1728192"/>
                    <a:gd name="connsiteY8" fmla="*/ 11083 h 2376264"/>
                    <a:gd name="connsiteX9" fmla="*/ 820225 w 1728192"/>
                    <a:gd name="connsiteY9" fmla="*/ 0 h 2376264"/>
                    <a:gd name="connsiteX10" fmla="*/ 875643 w 1728192"/>
                    <a:gd name="connsiteY10" fmla="*/ 0 h 2376264"/>
                    <a:gd name="connsiteX11" fmla="*/ 931061 w 1728192"/>
                    <a:gd name="connsiteY11" fmla="*/ 5541 h 2376264"/>
                    <a:gd name="connsiteX12" fmla="*/ 980938 w 1728192"/>
                    <a:gd name="connsiteY12" fmla="*/ 27709 h 2376264"/>
                    <a:gd name="connsiteX13" fmla="*/ 1003105 w 1728192"/>
                    <a:gd name="connsiteY13" fmla="*/ 60960 h 2376264"/>
                    <a:gd name="connsiteX14" fmla="*/ 1041898 w 1728192"/>
                    <a:gd name="connsiteY14" fmla="*/ 116378 h 2376264"/>
                    <a:gd name="connsiteX15" fmla="*/ 1052981 w 1728192"/>
                    <a:gd name="connsiteY15" fmla="*/ 166254 h 2376264"/>
                    <a:gd name="connsiteX16" fmla="*/ 1069607 w 1728192"/>
                    <a:gd name="connsiteY16" fmla="*/ 227214 h 2376264"/>
                    <a:gd name="connsiteX17" fmla="*/ 1069607 w 1728192"/>
                    <a:gd name="connsiteY17" fmla="*/ 315883 h 2376264"/>
                    <a:gd name="connsiteX18" fmla="*/ 1058523 w 1728192"/>
                    <a:gd name="connsiteY18" fmla="*/ 360218 h 2376264"/>
                    <a:gd name="connsiteX19" fmla="*/ 1025272 w 1728192"/>
                    <a:gd name="connsiteY19" fmla="*/ 421178 h 2376264"/>
                    <a:gd name="connsiteX20" fmla="*/ 942145 w 1728192"/>
                    <a:gd name="connsiteY20" fmla="*/ 482138 h 2376264"/>
                    <a:gd name="connsiteX21" fmla="*/ 1224136 w 1728192"/>
                    <a:gd name="connsiteY21" fmla="*/ 576064 h 2376264"/>
                    <a:gd name="connsiteX22" fmla="*/ 1728192 w 1728192"/>
                    <a:gd name="connsiteY22" fmla="*/ 1152128 h 2376264"/>
                    <a:gd name="connsiteX23" fmla="*/ 1512168 w 1728192"/>
                    <a:gd name="connsiteY23" fmla="*/ 1296144 h 2376264"/>
                    <a:gd name="connsiteX24" fmla="*/ 1152128 w 1728192"/>
                    <a:gd name="connsiteY24" fmla="*/ 864096 h 2376264"/>
                    <a:gd name="connsiteX25" fmla="*/ 1440160 w 1728192"/>
                    <a:gd name="connsiteY25" fmla="*/ 2376264 h 2376264"/>
                    <a:gd name="connsiteX26" fmla="*/ 1152128 w 1728192"/>
                    <a:gd name="connsiteY26" fmla="*/ 2376264 h 2376264"/>
                    <a:gd name="connsiteX27" fmla="*/ 864096 w 1728192"/>
                    <a:gd name="connsiteY27" fmla="*/ 1296144 h 2376264"/>
                    <a:gd name="connsiteX28" fmla="*/ 648072 w 1728192"/>
                    <a:gd name="connsiteY28" fmla="*/ 2376264 h 2376264"/>
                    <a:gd name="connsiteX29" fmla="*/ 360040 w 1728192"/>
                    <a:gd name="connsiteY29" fmla="*/ 2376264 h 2376264"/>
                    <a:gd name="connsiteX30" fmla="*/ 576064 w 1728192"/>
                    <a:gd name="connsiteY30" fmla="*/ 864096 h 2376264"/>
                    <a:gd name="connsiteX31" fmla="*/ 171832 w 1728192"/>
                    <a:gd name="connsiteY31" fmla="*/ 1318952 h 2376264"/>
                    <a:gd name="connsiteX32" fmla="*/ 0 w 1728192"/>
                    <a:gd name="connsiteY32" fmla="*/ 1152128 h 2376264"/>
                    <a:gd name="connsiteX0" fmla="*/ 0 w 1728192"/>
                    <a:gd name="connsiteY0" fmla="*/ 1152128 h 2376264"/>
                    <a:gd name="connsiteX1" fmla="*/ 504056 w 1728192"/>
                    <a:gd name="connsiteY1" fmla="*/ 576064 h 2376264"/>
                    <a:gd name="connsiteX2" fmla="*/ 753723 w 1728192"/>
                    <a:gd name="connsiteY2" fmla="*/ 487680 h 2376264"/>
                    <a:gd name="connsiteX3" fmla="*/ 681679 w 1728192"/>
                    <a:gd name="connsiteY3" fmla="*/ 437803 h 2376264"/>
                    <a:gd name="connsiteX4" fmla="*/ 637345 w 1728192"/>
                    <a:gd name="connsiteY4" fmla="*/ 371301 h 2376264"/>
                    <a:gd name="connsiteX5" fmla="*/ 620719 w 1728192"/>
                    <a:gd name="connsiteY5" fmla="*/ 288174 h 2376264"/>
                    <a:gd name="connsiteX6" fmla="*/ 631803 w 1728192"/>
                    <a:gd name="connsiteY6" fmla="*/ 144087 h 2376264"/>
                    <a:gd name="connsiteX7" fmla="*/ 703847 w 1728192"/>
                    <a:gd name="connsiteY7" fmla="*/ 44334 h 2376264"/>
                    <a:gd name="connsiteX8" fmla="*/ 764807 w 1728192"/>
                    <a:gd name="connsiteY8" fmla="*/ 11083 h 2376264"/>
                    <a:gd name="connsiteX9" fmla="*/ 820225 w 1728192"/>
                    <a:gd name="connsiteY9" fmla="*/ 0 h 2376264"/>
                    <a:gd name="connsiteX10" fmla="*/ 875643 w 1728192"/>
                    <a:gd name="connsiteY10" fmla="*/ 0 h 2376264"/>
                    <a:gd name="connsiteX11" fmla="*/ 931061 w 1728192"/>
                    <a:gd name="connsiteY11" fmla="*/ 5541 h 2376264"/>
                    <a:gd name="connsiteX12" fmla="*/ 980938 w 1728192"/>
                    <a:gd name="connsiteY12" fmla="*/ 27709 h 2376264"/>
                    <a:gd name="connsiteX13" fmla="*/ 1003105 w 1728192"/>
                    <a:gd name="connsiteY13" fmla="*/ 60960 h 2376264"/>
                    <a:gd name="connsiteX14" fmla="*/ 1041898 w 1728192"/>
                    <a:gd name="connsiteY14" fmla="*/ 116378 h 2376264"/>
                    <a:gd name="connsiteX15" fmla="*/ 1052981 w 1728192"/>
                    <a:gd name="connsiteY15" fmla="*/ 166254 h 2376264"/>
                    <a:gd name="connsiteX16" fmla="*/ 1069607 w 1728192"/>
                    <a:gd name="connsiteY16" fmla="*/ 227214 h 2376264"/>
                    <a:gd name="connsiteX17" fmla="*/ 1069607 w 1728192"/>
                    <a:gd name="connsiteY17" fmla="*/ 315883 h 2376264"/>
                    <a:gd name="connsiteX18" fmla="*/ 1058523 w 1728192"/>
                    <a:gd name="connsiteY18" fmla="*/ 360218 h 2376264"/>
                    <a:gd name="connsiteX19" fmla="*/ 1025272 w 1728192"/>
                    <a:gd name="connsiteY19" fmla="*/ 421178 h 2376264"/>
                    <a:gd name="connsiteX20" fmla="*/ 942145 w 1728192"/>
                    <a:gd name="connsiteY20" fmla="*/ 482138 h 2376264"/>
                    <a:gd name="connsiteX21" fmla="*/ 1224136 w 1728192"/>
                    <a:gd name="connsiteY21" fmla="*/ 576064 h 2376264"/>
                    <a:gd name="connsiteX22" fmla="*/ 1728192 w 1728192"/>
                    <a:gd name="connsiteY22" fmla="*/ 1152128 h 2376264"/>
                    <a:gd name="connsiteX23" fmla="*/ 1584176 w 1728192"/>
                    <a:gd name="connsiteY23" fmla="*/ 1296144 h 2376264"/>
                    <a:gd name="connsiteX24" fmla="*/ 1152128 w 1728192"/>
                    <a:gd name="connsiteY24" fmla="*/ 864096 h 2376264"/>
                    <a:gd name="connsiteX25" fmla="*/ 1440160 w 1728192"/>
                    <a:gd name="connsiteY25" fmla="*/ 2376264 h 2376264"/>
                    <a:gd name="connsiteX26" fmla="*/ 1152128 w 1728192"/>
                    <a:gd name="connsiteY26" fmla="*/ 2376264 h 2376264"/>
                    <a:gd name="connsiteX27" fmla="*/ 864096 w 1728192"/>
                    <a:gd name="connsiteY27" fmla="*/ 1296144 h 2376264"/>
                    <a:gd name="connsiteX28" fmla="*/ 648072 w 1728192"/>
                    <a:gd name="connsiteY28" fmla="*/ 2376264 h 2376264"/>
                    <a:gd name="connsiteX29" fmla="*/ 360040 w 1728192"/>
                    <a:gd name="connsiteY29" fmla="*/ 2376264 h 2376264"/>
                    <a:gd name="connsiteX30" fmla="*/ 576064 w 1728192"/>
                    <a:gd name="connsiteY30" fmla="*/ 864096 h 2376264"/>
                    <a:gd name="connsiteX31" fmla="*/ 171832 w 1728192"/>
                    <a:gd name="connsiteY31" fmla="*/ 1318952 h 2376264"/>
                    <a:gd name="connsiteX32" fmla="*/ 0 w 1728192"/>
                    <a:gd name="connsiteY32" fmla="*/ 1152128 h 2376264"/>
                    <a:gd name="connsiteX0" fmla="*/ 0 w 1728192"/>
                    <a:gd name="connsiteY0" fmla="*/ 1152128 h 2376264"/>
                    <a:gd name="connsiteX1" fmla="*/ 504056 w 1728192"/>
                    <a:gd name="connsiteY1" fmla="*/ 576064 h 2376264"/>
                    <a:gd name="connsiteX2" fmla="*/ 753723 w 1728192"/>
                    <a:gd name="connsiteY2" fmla="*/ 487680 h 2376264"/>
                    <a:gd name="connsiteX3" fmla="*/ 681679 w 1728192"/>
                    <a:gd name="connsiteY3" fmla="*/ 437803 h 2376264"/>
                    <a:gd name="connsiteX4" fmla="*/ 637345 w 1728192"/>
                    <a:gd name="connsiteY4" fmla="*/ 371301 h 2376264"/>
                    <a:gd name="connsiteX5" fmla="*/ 620719 w 1728192"/>
                    <a:gd name="connsiteY5" fmla="*/ 288174 h 2376264"/>
                    <a:gd name="connsiteX6" fmla="*/ 631803 w 1728192"/>
                    <a:gd name="connsiteY6" fmla="*/ 144087 h 2376264"/>
                    <a:gd name="connsiteX7" fmla="*/ 703847 w 1728192"/>
                    <a:gd name="connsiteY7" fmla="*/ 44334 h 2376264"/>
                    <a:gd name="connsiteX8" fmla="*/ 764807 w 1728192"/>
                    <a:gd name="connsiteY8" fmla="*/ 11083 h 2376264"/>
                    <a:gd name="connsiteX9" fmla="*/ 820225 w 1728192"/>
                    <a:gd name="connsiteY9" fmla="*/ 0 h 2376264"/>
                    <a:gd name="connsiteX10" fmla="*/ 875643 w 1728192"/>
                    <a:gd name="connsiteY10" fmla="*/ 0 h 2376264"/>
                    <a:gd name="connsiteX11" fmla="*/ 931061 w 1728192"/>
                    <a:gd name="connsiteY11" fmla="*/ 5541 h 2376264"/>
                    <a:gd name="connsiteX12" fmla="*/ 980938 w 1728192"/>
                    <a:gd name="connsiteY12" fmla="*/ 27709 h 2376264"/>
                    <a:gd name="connsiteX13" fmla="*/ 1003105 w 1728192"/>
                    <a:gd name="connsiteY13" fmla="*/ 60960 h 2376264"/>
                    <a:gd name="connsiteX14" fmla="*/ 1041898 w 1728192"/>
                    <a:gd name="connsiteY14" fmla="*/ 116378 h 2376264"/>
                    <a:gd name="connsiteX15" fmla="*/ 1052981 w 1728192"/>
                    <a:gd name="connsiteY15" fmla="*/ 166254 h 2376264"/>
                    <a:gd name="connsiteX16" fmla="*/ 1069607 w 1728192"/>
                    <a:gd name="connsiteY16" fmla="*/ 227214 h 2376264"/>
                    <a:gd name="connsiteX17" fmla="*/ 1069607 w 1728192"/>
                    <a:gd name="connsiteY17" fmla="*/ 315883 h 2376264"/>
                    <a:gd name="connsiteX18" fmla="*/ 1058523 w 1728192"/>
                    <a:gd name="connsiteY18" fmla="*/ 360218 h 2376264"/>
                    <a:gd name="connsiteX19" fmla="*/ 1025272 w 1728192"/>
                    <a:gd name="connsiteY19" fmla="*/ 421178 h 2376264"/>
                    <a:gd name="connsiteX20" fmla="*/ 942145 w 1728192"/>
                    <a:gd name="connsiteY20" fmla="*/ 482138 h 2376264"/>
                    <a:gd name="connsiteX21" fmla="*/ 1224136 w 1728192"/>
                    <a:gd name="connsiteY21" fmla="*/ 576064 h 2376264"/>
                    <a:gd name="connsiteX22" fmla="*/ 1728192 w 1728192"/>
                    <a:gd name="connsiteY22" fmla="*/ 1152128 h 2376264"/>
                    <a:gd name="connsiteX23" fmla="*/ 1584176 w 1728192"/>
                    <a:gd name="connsiteY23" fmla="*/ 1296144 h 2376264"/>
                    <a:gd name="connsiteX24" fmla="*/ 1152128 w 1728192"/>
                    <a:gd name="connsiteY24" fmla="*/ 864096 h 2376264"/>
                    <a:gd name="connsiteX25" fmla="*/ 1440160 w 1728192"/>
                    <a:gd name="connsiteY25" fmla="*/ 2376264 h 2376264"/>
                    <a:gd name="connsiteX26" fmla="*/ 1152128 w 1728192"/>
                    <a:gd name="connsiteY26" fmla="*/ 2376264 h 2376264"/>
                    <a:gd name="connsiteX27" fmla="*/ 864096 w 1728192"/>
                    <a:gd name="connsiteY27" fmla="*/ 1296144 h 2376264"/>
                    <a:gd name="connsiteX28" fmla="*/ 648072 w 1728192"/>
                    <a:gd name="connsiteY28" fmla="*/ 2376264 h 2376264"/>
                    <a:gd name="connsiteX29" fmla="*/ 360040 w 1728192"/>
                    <a:gd name="connsiteY29" fmla="*/ 2376264 h 2376264"/>
                    <a:gd name="connsiteX30" fmla="*/ 576064 w 1728192"/>
                    <a:gd name="connsiteY30" fmla="*/ 864096 h 2376264"/>
                    <a:gd name="connsiteX31" fmla="*/ 171832 w 1728192"/>
                    <a:gd name="connsiteY31" fmla="*/ 1318952 h 2376264"/>
                    <a:gd name="connsiteX32" fmla="*/ 0 w 1728192"/>
                    <a:gd name="connsiteY32" fmla="*/ 1152128 h 2376264"/>
                    <a:gd name="connsiteX0" fmla="*/ 0 w 1728192"/>
                    <a:gd name="connsiteY0" fmla="*/ 1152128 h 2376264"/>
                    <a:gd name="connsiteX1" fmla="*/ 504056 w 1728192"/>
                    <a:gd name="connsiteY1" fmla="*/ 576064 h 2376264"/>
                    <a:gd name="connsiteX2" fmla="*/ 753723 w 1728192"/>
                    <a:gd name="connsiteY2" fmla="*/ 487680 h 2376264"/>
                    <a:gd name="connsiteX3" fmla="*/ 681679 w 1728192"/>
                    <a:gd name="connsiteY3" fmla="*/ 437803 h 2376264"/>
                    <a:gd name="connsiteX4" fmla="*/ 637345 w 1728192"/>
                    <a:gd name="connsiteY4" fmla="*/ 371301 h 2376264"/>
                    <a:gd name="connsiteX5" fmla="*/ 620719 w 1728192"/>
                    <a:gd name="connsiteY5" fmla="*/ 288174 h 2376264"/>
                    <a:gd name="connsiteX6" fmla="*/ 631803 w 1728192"/>
                    <a:gd name="connsiteY6" fmla="*/ 144087 h 2376264"/>
                    <a:gd name="connsiteX7" fmla="*/ 703847 w 1728192"/>
                    <a:gd name="connsiteY7" fmla="*/ 44334 h 2376264"/>
                    <a:gd name="connsiteX8" fmla="*/ 764807 w 1728192"/>
                    <a:gd name="connsiteY8" fmla="*/ 11083 h 2376264"/>
                    <a:gd name="connsiteX9" fmla="*/ 820225 w 1728192"/>
                    <a:gd name="connsiteY9" fmla="*/ 0 h 2376264"/>
                    <a:gd name="connsiteX10" fmla="*/ 875643 w 1728192"/>
                    <a:gd name="connsiteY10" fmla="*/ 0 h 2376264"/>
                    <a:gd name="connsiteX11" fmla="*/ 931061 w 1728192"/>
                    <a:gd name="connsiteY11" fmla="*/ 5541 h 2376264"/>
                    <a:gd name="connsiteX12" fmla="*/ 980938 w 1728192"/>
                    <a:gd name="connsiteY12" fmla="*/ 27709 h 2376264"/>
                    <a:gd name="connsiteX13" fmla="*/ 1003105 w 1728192"/>
                    <a:gd name="connsiteY13" fmla="*/ 60960 h 2376264"/>
                    <a:gd name="connsiteX14" fmla="*/ 1041898 w 1728192"/>
                    <a:gd name="connsiteY14" fmla="*/ 116378 h 2376264"/>
                    <a:gd name="connsiteX15" fmla="*/ 1052981 w 1728192"/>
                    <a:gd name="connsiteY15" fmla="*/ 166254 h 2376264"/>
                    <a:gd name="connsiteX16" fmla="*/ 1069607 w 1728192"/>
                    <a:gd name="connsiteY16" fmla="*/ 227214 h 2376264"/>
                    <a:gd name="connsiteX17" fmla="*/ 1069607 w 1728192"/>
                    <a:gd name="connsiteY17" fmla="*/ 315883 h 2376264"/>
                    <a:gd name="connsiteX18" fmla="*/ 1058523 w 1728192"/>
                    <a:gd name="connsiteY18" fmla="*/ 360218 h 2376264"/>
                    <a:gd name="connsiteX19" fmla="*/ 1025272 w 1728192"/>
                    <a:gd name="connsiteY19" fmla="*/ 421178 h 2376264"/>
                    <a:gd name="connsiteX20" fmla="*/ 942145 w 1728192"/>
                    <a:gd name="connsiteY20" fmla="*/ 482138 h 2376264"/>
                    <a:gd name="connsiteX21" fmla="*/ 1224136 w 1728192"/>
                    <a:gd name="connsiteY21" fmla="*/ 576064 h 2376264"/>
                    <a:gd name="connsiteX22" fmla="*/ 1728192 w 1728192"/>
                    <a:gd name="connsiteY22" fmla="*/ 1152128 h 2376264"/>
                    <a:gd name="connsiteX23" fmla="*/ 1584176 w 1728192"/>
                    <a:gd name="connsiteY23" fmla="*/ 1296144 h 2376264"/>
                    <a:gd name="connsiteX24" fmla="*/ 1152128 w 1728192"/>
                    <a:gd name="connsiteY24" fmla="*/ 864096 h 2376264"/>
                    <a:gd name="connsiteX25" fmla="*/ 1440160 w 1728192"/>
                    <a:gd name="connsiteY25" fmla="*/ 2376264 h 2376264"/>
                    <a:gd name="connsiteX26" fmla="*/ 1152128 w 1728192"/>
                    <a:gd name="connsiteY26" fmla="*/ 2376264 h 2376264"/>
                    <a:gd name="connsiteX27" fmla="*/ 864096 w 1728192"/>
                    <a:gd name="connsiteY27" fmla="*/ 1296144 h 2376264"/>
                    <a:gd name="connsiteX28" fmla="*/ 648072 w 1728192"/>
                    <a:gd name="connsiteY28" fmla="*/ 2376264 h 2376264"/>
                    <a:gd name="connsiteX29" fmla="*/ 360040 w 1728192"/>
                    <a:gd name="connsiteY29" fmla="*/ 2376264 h 2376264"/>
                    <a:gd name="connsiteX30" fmla="*/ 576064 w 1728192"/>
                    <a:gd name="connsiteY30" fmla="*/ 864096 h 2376264"/>
                    <a:gd name="connsiteX31" fmla="*/ 171832 w 1728192"/>
                    <a:gd name="connsiteY31" fmla="*/ 1318952 h 2376264"/>
                    <a:gd name="connsiteX32" fmla="*/ 0 w 1728192"/>
                    <a:gd name="connsiteY32" fmla="*/ 1152128 h 2376264"/>
                    <a:gd name="connsiteX0" fmla="*/ 0 w 1728192"/>
                    <a:gd name="connsiteY0" fmla="*/ 1152128 h 2376264"/>
                    <a:gd name="connsiteX1" fmla="*/ 504056 w 1728192"/>
                    <a:gd name="connsiteY1" fmla="*/ 576064 h 2376264"/>
                    <a:gd name="connsiteX2" fmla="*/ 753723 w 1728192"/>
                    <a:gd name="connsiteY2" fmla="*/ 487680 h 2376264"/>
                    <a:gd name="connsiteX3" fmla="*/ 681679 w 1728192"/>
                    <a:gd name="connsiteY3" fmla="*/ 437803 h 2376264"/>
                    <a:gd name="connsiteX4" fmla="*/ 637345 w 1728192"/>
                    <a:gd name="connsiteY4" fmla="*/ 371301 h 2376264"/>
                    <a:gd name="connsiteX5" fmla="*/ 620719 w 1728192"/>
                    <a:gd name="connsiteY5" fmla="*/ 288174 h 2376264"/>
                    <a:gd name="connsiteX6" fmla="*/ 631803 w 1728192"/>
                    <a:gd name="connsiteY6" fmla="*/ 144087 h 2376264"/>
                    <a:gd name="connsiteX7" fmla="*/ 703847 w 1728192"/>
                    <a:gd name="connsiteY7" fmla="*/ 44334 h 2376264"/>
                    <a:gd name="connsiteX8" fmla="*/ 764807 w 1728192"/>
                    <a:gd name="connsiteY8" fmla="*/ 11083 h 2376264"/>
                    <a:gd name="connsiteX9" fmla="*/ 820225 w 1728192"/>
                    <a:gd name="connsiteY9" fmla="*/ 0 h 2376264"/>
                    <a:gd name="connsiteX10" fmla="*/ 875643 w 1728192"/>
                    <a:gd name="connsiteY10" fmla="*/ 0 h 2376264"/>
                    <a:gd name="connsiteX11" fmla="*/ 931061 w 1728192"/>
                    <a:gd name="connsiteY11" fmla="*/ 5541 h 2376264"/>
                    <a:gd name="connsiteX12" fmla="*/ 980938 w 1728192"/>
                    <a:gd name="connsiteY12" fmla="*/ 27709 h 2376264"/>
                    <a:gd name="connsiteX13" fmla="*/ 1003105 w 1728192"/>
                    <a:gd name="connsiteY13" fmla="*/ 60960 h 2376264"/>
                    <a:gd name="connsiteX14" fmla="*/ 1041898 w 1728192"/>
                    <a:gd name="connsiteY14" fmla="*/ 116378 h 2376264"/>
                    <a:gd name="connsiteX15" fmla="*/ 1052981 w 1728192"/>
                    <a:gd name="connsiteY15" fmla="*/ 166254 h 2376264"/>
                    <a:gd name="connsiteX16" fmla="*/ 1069607 w 1728192"/>
                    <a:gd name="connsiteY16" fmla="*/ 227214 h 2376264"/>
                    <a:gd name="connsiteX17" fmla="*/ 1069607 w 1728192"/>
                    <a:gd name="connsiteY17" fmla="*/ 315883 h 2376264"/>
                    <a:gd name="connsiteX18" fmla="*/ 1058523 w 1728192"/>
                    <a:gd name="connsiteY18" fmla="*/ 360218 h 2376264"/>
                    <a:gd name="connsiteX19" fmla="*/ 1025272 w 1728192"/>
                    <a:gd name="connsiteY19" fmla="*/ 421178 h 2376264"/>
                    <a:gd name="connsiteX20" fmla="*/ 942145 w 1728192"/>
                    <a:gd name="connsiteY20" fmla="*/ 482138 h 2376264"/>
                    <a:gd name="connsiteX21" fmla="*/ 1224136 w 1728192"/>
                    <a:gd name="connsiteY21" fmla="*/ 576064 h 2376264"/>
                    <a:gd name="connsiteX22" fmla="*/ 1728192 w 1728192"/>
                    <a:gd name="connsiteY22" fmla="*/ 1152128 h 2376264"/>
                    <a:gd name="connsiteX23" fmla="*/ 1584176 w 1728192"/>
                    <a:gd name="connsiteY23" fmla="*/ 1296144 h 2376264"/>
                    <a:gd name="connsiteX24" fmla="*/ 1152128 w 1728192"/>
                    <a:gd name="connsiteY24" fmla="*/ 864096 h 2376264"/>
                    <a:gd name="connsiteX25" fmla="*/ 1440160 w 1728192"/>
                    <a:gd name="connsiteY25" fmla="*/ 2376264 h 2376264"/>
                    <a:gd name="connsiteX26" fmla="*/ 1152128 w 1728192"/>
                    <a:gd name="connsiteY26" fmla="*/ 2376264 h 2376264"/>
                    <a:gd name="connsiteX27" fmla="*/ 864096 w 1728192"/>
                    <a:gd name="connsiteY27" fmla="*/ 1296144 h 2376264"/>
                    <a:gd name="connsiteX28" fmla="*/ 648072 w 1728192"/>
                    <a:gd name="connsiteY28" fmla="*/ 2376264 h 2376264"/>
                    <a:gd name="connsiteX29" fmla="*/ 360040 w 1728192"/>
                    <a:gd name="connsiteY29" fmla="*/ 2376264 h 2376264"/>
                    <a:gd name="connsiteX30" fmla="*/ 576064 w 1728192"/>
                    <a:gd name="connsiteY30" fmla="*/ 864096 h 2376264"/>
                    <a:gd name="connsiteX31" fmla="*/ 171832 w 1728192"/>
                    <a:gd name="connsiteY31" fmla="*/ 1318952 h 2376264"/>
                    <a:gd name="connsiteX32" fmla="*/ 0 w 1728192"/>
                    <a:gd name="connsiteY32" fmla="*/ 1152128 h 2376264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03105 w 1728192"/>
                    <a:gd name="connsiteY13" fmla="*/ 62807 h 2378111"/>
                    <a:gd name="connsiteX14" fmla="*/ 1041898 w 1728192"/>
                    <a:gd name="connsiteY14" fmla="*/ 118225 h 2378111"/>
                    <a:gd name="connsiteX15" fmla="*/ 1052981 w 1728192"/>
                    <a:gd name="connsiteY15" fmla="*/ 168101 h 2378111"/>
                    <a:gd name="connsiteX16" fmla="*/ 1069607 w 1728192"/>
                    <a:gd name="connsiteY16" fmla="*/ 229061 h 2378111"/>
                    <a:gd name="connsiteX17" fmla="*/ 1069607 w 1728192"/>
                    <a:gd name="connsiteY17" fmla="*/ 317730 h 2378111"/>
                    <a:gd name="connsiteX18" fmla="*/ 1058523 w 1728192"/>
                    <a:gd name="connsiteY18" fmla="*/ 362065 h 2378111"/>
                    <a:gd name="connsiteX19" fmla="*/ 1025272 w 1728192"/>
                    <a:gd name="connsiteY19" fmla="*/ 423025 h 2378111"/>
                    <a:gd name="connsiteX20" fmla="*/ 942145 w 1728192"/>
                    <a:gd name="connsiteY20" fmla="*/ 483985 h 2378111"/>
                    <a:gd name="connsiteX21" fmla="*/ 1224136 w 1728192"/>
                    <a:gd name="connsiteY21" fmla="*/ 577911 h 2378111"/>
                    <a:gd name="connsiteX22" fmla="*/ 1728192 w 1728192"/>
                    <a:gd name="connsiteY22" fmla="*/ 1153975 h 2378111"/>
                    <a:gd name="connsiteX23" fmla="*/ 1584176 w 1728192"/>
                    <a:gd name="connsiteY23" fmla="*/ 1297991 h 2378111"/>
                    <a:gd name="connsiteX24" fmla="*/ 1152128 w 1728192"/>
                    <a:gd name="connsiteY24" fmla="*/ 865943 h 2378111"/>
                    <a:gd name="connsiteX25" fmla="*/ 1440160 w 1728192"/>
                    <a:gd name="connsiteY25" fmla="*/ 2378111 h 2378111"/>
                    <a:gd name="connsiteX26" fmla="*/ 1152128 w 1728192"/>
                    <a:gd name="connsiteY26" fmla="*/ 2378111 h 2378111"/>
                    <a:gd name="connsiteX27" fmla="*/ 864096 w 1728192"/>
                    <a:gd name="connsiteY27" fmla="*/ 1297991 h 2378111"/>
                    <a:gd name="connsiteX28" fmla="*/ 648072 w 1728192"/>
                    <a:gd name="connsiteY28" fmla="*/ 2378111 h 2378111"/>
                    <a:gd name="connsiteX29" fmla="*/ 360040 w 1728192"/>
                    <a:gd name="connsiteY29" fmla="*/ 2378111 h 2378111"/>
                    <a:gd name="connsiteX30" fmla="*/ 576064 w 1728192"/>
                    <a:gd name="connsiteY30" fmla="*/ 865943 h 2378111"/>
                    <a:gd name="connsiteX31" fmla="*/ 171832 w 1728192"/>
                    <a:gd name="connsiteY31" fmla="*/ 1320799 h 2378111"/>
                    <a:gd name="connsiteX32" fmla="*/ 0 w 1728192"/>
                    <a:gd name="connsiteY32" fmla="*/ 1153975 h 2378111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03105 w 1728192"/>
                    <a:gd name="connsiteY13" fmla="*/ 62807 h 2378111"/>
                    <a:gd name="connsiteX14" fmla="*/ 1041898 w 1728192"/>
                    <a:gd name="connsiteY14" fmla="*/ 118225 h 2378111"/>
                    <a:gd name="connsiteX15" fmla="*/ 1052981 w 1728192"/>
                    <a:gd name="connsiteY15" fmla="*/ 168101 h 2378111"/>
                    <a:gd name="connsiteX16" fmla="*/ 1069607 w 1728192"/>
                    <a:gd name="connsiteY16" fmla="*/ 229061 h 2378111"/>
                    <a:gd name="connsiteX17" fmla="*/ 1069607 w 1728192"/>
                    <a:gd name="connsiteY17" fmla="*/ 317730 h 2378111"/>
                    <a:gd name="connsiteX18" fmla="*/ 1058523 w 1728192"/>
                    <a:gd name="connsiteY18" fmla="*/ 362065 h 2378111"/>
                    <a:gd name="connsiteX19" fmla="*/ 1025272 w 1728192"/>
                    <a:gd name="connsiteY19" fmla="*/ 423025 h 2378111"/>
                    <a:gd name="connsiteX20" fmla="*/ 942145 w 1728192"/>
                    <a:gd name="connsiteY20" fmla="*/ 483985 h 2378111"/>
                    <a:gd name="connsiteX21" fmla="*/ 1224136 w 1728192"/>
                    <a:gd name="connsiteY21" fmla="*/ 577911 h 2378111"/>
                    <a:gd name="connsiteX22" fmla="*/ 1728192 w 1728192"/>
                    <a:gd name="connsiteY22" fmla="*/ 1153975 h 2378111"/>
                    <a:gd name="connsiteX23" fmla="*/ 1584176 w 1728192"/>
                    <a:gd name="connsiteY23" fmla="*/ 1297991 h 2378111"/>
                    <a:gd name="connsiteX24" fmla="*/ 1152128 w 1728192"/>
                    <a:gd name="connsiteY24" fmla="*/ 865943 h 2378111"/>
                    <a:gd name="connsiteX25" fmla="*/ 1440160 w 1728192"/>
                    <a:gd name="connsiteY25" fmla="*/ 2378111 h 2378111"/>
                    <a:gd name="connsiteX26" fmla="*/ 1152128 w 1728192"/>
                    <a:gd name="connsiteY26" fmla="*/ 2378111 h 2378111"/>
                    <a:gd name="connsiteX27" fmla="*/ 864096 w 1728192"/>
                    <a:gd name="connsiteY27" fmla="*/ 1297991 h 2378111"/>
                    <a:gd name="connsiteX28" fmla="*/ 648072 w 1728192"/>
                    <a:gd name="connsiteY28" fmla="*/ 2378111 h 2378111"/>
                    <a:gd name="connsiteX29" fmla="*/ 360040 w 1728192"/>
                    <a:gd name="connsiteY29" fmla="*/ 2378111 h 2378111"/>
                    <a:gd name="connsiteX30" fmla="*/ 576064 w 1728192"/>
                    <a:gd name="connsiteY30" fmla="*/ 865943 h 2378111"/>
                    <a:gd name="connsiteX31" fmla="*/ 171832 w 1728192"/>
                    <a:gd name="connsiteY31" fmla="*/ 1320799 h 2378111"/>
                    <a:gd name="connsiteX32" fmla="*/ 0 w 1728192"/>
                    <a:gd name="connsiteY32" fmla="*/ 1153975 h 2378111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03105 w 1728192"/>
                    <a:gd name="connsiteY13" fmla="*/ 62807 h 2378111"/>
                    <a:gd name="connsiteX14" fmla="*/ 1041898 w 1728192"/>
                    <a:gd name="connsiteY14" fmla="*/ 118225 h 2378111"/>
                    <a:gd name="connsiteX15" fmla="*/ 1052981 w 1728192"/>
                    <a:gd name="connsiteY15" fmla="*/ 168101 h 2378111"/>
                    <a:gd name="connsiteX16" fmla="*/ 1069607 w 1728192"/>
                    <a:gd name="connsiteY16" fmla="*/ 229061 h 2378111"/>
                    <a:gd name="connsiteX17" fmla="*/ 1069607 w 1728192"/>
                    <a:gd name="connsiteY17" fmla="*/ 317730 h 2378111"/>
                    <a:gd name="connsiteX18" fmla="*/ 1058523 w 1728192"/>
                    <a:gd name="connsiteY18" fmla="*/ 362065 h 2378111"/>
                    <a:gd name="connsiteX19" fmla="*/ 1025272 w 1728192"/>
                    <a:gd name="connsiteY19" fmla="*/ 423025 h 2378111"/>
                    <a:gd name="connsiteX20" fmla="*/ 942145 w 1728192"/>
                    <a:gd name="connsiteY20" fmla="*/ 483985 h 2378111"/>
                    <a:gd name="connsiteX21" fmla="*/ 1224136 w 1728192"/>
                    <a:gd name="connsiteY21" fmla="*/ 577911 h 2378111"/>
                    <a:gd name="connsiteX22" fmla="*/ 1728192 w 1728192"/>
                    <a:gd name="connsiteY22" fmla="*/ 1153975 h 2378111"/>
                    <a:gd name="connsiteX23" fmla="*/ 1584176 w 1728192"/>
                    <a:gd name="connsiteY23" fmla="*/ 1297991 h 2378111"/>
                    <a:gd name="connsiteX24" fmla="*/ 1152128 w 1728192"/>
                    <a:gd name="connsiteY24" fmla="*/ 865943 h 2378111"/>
                    <a:gd name="connsiteX25" fmla="*/ 1440160 w 1728192"/>
                    <a:gd name="connsiteY25" fmla="*/ 2378111 h 2378111"/>
                    <a:gd name="connsiteX26" fmla="*/ 1152128 w 1728192"/>
                    <a:gd name="connsiteY26" fmla="*/ 2378111 h 2378111"/>
                    <a:gd name="connsiteX27" fmla="*/ 864096 w 1728192"/>
                    <a:gd name="connsiteY27" fmla="*/ 1297991 h 2378111"/>
                    <a:gd name="connsiteX28" fmla="*/ 648072 w 1728192"/>
                    <a:gd name="connsiteY28" fmla="*/ 2378111 h 2378111"/>
                    <a:gd name="connsiteX29" fmla="*/ 360040 w 1728192"/>
                    <a:gd name="connsiteY29" fmla="*/ 2378111 h 2378111"/>
                    <a:gd name="connsiteX30" fmla="*/ 576064 w 1728192"/>
                    <a:gd name="connsiteY30" fmla="*/ 865943 h 2378111"/>
                    <a:gd name="connsiteX31" fmla="*/ 171832 w 1728192"/>
                    <a:gd name="connsiteY31" fmla="*/ 1320799 h 2378111"/>
                    <a:gd name="connsiteX32" fmla="*/ 0 w 1728192"/>
                    <a:gd name="connsiteY32" fmla="*/ 1153975 h 2378111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03105 w 1728192"/>
                    <a:gd name="connsiteY13" fmla="*/ 62807 h 2378111"/>
                    <a:gd name="connsiteX14" fmla="*/ 1041898 w 1728192"/>
                    <a:gd name="connsiteY14" fmla="*/ 118225 h 2378111"/>
                    <a:gd name="connsiteX15" fmla="*/ 1052981 w 1728192"/>
                    <a:gd name="connsiteY15" fmla="*/ 168101 h 2378111"/>
                    <a:gd name="connsiteX16" fmla="*/ 1069607 w 1728192"/>
                    <a:gd name="connsiteY16" fmla="*/ 229061 h 2378111"/>
                    <a:gd name="connsiteX17" fmla="*/ 1069607 w 1728192"/>
                    <a:gd name="connsiteY17" fmla="*/ 317730 h 2378111"/>
                    <a:gd name="connsiteX18" fmla="*/ 1058523 w 1728192"/>
                    <a:gd name="connsiteY18" fmla="*/ 362065 h 2378111"/>
                    <a:gd name="connsiteX19" fmla="*/ 1025272 w 1728192"/>
                    <a:gd name="connsiteY19" fmla="*/ 423025 h 2378111"/>
                    <a:gd name="connsiteX20" fmla="*/ 942145 w 1728192"/>
                    <a:gd name="connsiteY20" fmla="*/ 483985 h 2378111"/>
                    <a:gd name="connsiteX21" fmla="*/ 1224136 w 1728192"/>
                    <a:gd name="connsiteY21" fmla="*/ 577911 h 2378111"/>
                    <a:gd name="connsiteX22" fmla="*/ 1728192 w 1728192"/>
                    <a:gd name="connsiteY22" fmla="*/ 1153975 h 2378111"/>
                    <a:gd name="connsiteX23" fmla="*/ 1584176 w 1728192"/>
                    <a:gd name="connsiteY23" fmla="*/ 1297991 h 2378111"/>
                    <a:gd name="connsiteX24" fmla="*/ 1152128 w 1728192"/>
                    <a:gd name="connsiteY24" fmla="*/ 865943 h 2378111"/>
                    <a:gd name="connsiteX25" fmla="*/ 1440160 w 1728192"/>
                    <a:gd name="connsiteY25" fmla="*/ 2378111 h 2378111"/>
                    <a:gd name="connsiteX26" fmla="*/ 1152128 w 1728192"/>
                    <a:gd name="connsiteY26" fmla="*/ 2378111 h 2378111"/>
                    <a:gd name="connsiteX27" fmla="*/ 864096 w 1728192"/>
                    <a:gd name="connsiteY27" fmla="*/ 1297991 h 2378111"/>
                    <a:gd name="connsiteX28" fmla="*/ 648072 w 1728192"/>
                    <a:gd name="connsiteY28" fmla="*/ 2378111 h 2378111"/>
                    <a:gd name="connsiteX29" fmla="*/ 360040 w 1728192"/>
                    <a:gd name="connsiteY29" fmla="*/ 2378111 h 2378111"/>
                    <a:gd name="connsiteX30" fmla="*/ 576064 w 1728192"/>
                    <a:gd name="connsiteY30" fmla="*/ 865943 h 2378111"/>
                    <a:gd name="connsiteX31" fmla="*/ 171832 w 1728192"/>
                    <a:gd name="connsiteY31" fmla="*/ 1320799 h 2378111"/>
                    <a:gd name="connsiteX32" fmla="*/ 0 w 1728192"/>
                    <a:gd name="connsiteY32" fmla="*/ 1153975 h 2378111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03105 w 1728192"/>
                    <a:gd name="connsiteY13" fmla="*/ 62807 h 2378111"/>
                    <a:gd name="connsiteX14" fmla="*/ 1041898 w 1728192"/>
                    <a:gd name="connsiteY14" fmla="*/ 118225 h 2378111"/>
                    <a:gd name="connsiteX15" fmla="*/ 1052981 w 1728192"/>
                    <a:gd name="connsiteY15" fmla="*/ 168101 h 2378111"/>
                    <a:gd name="connsiteX16" fmla="*/ 1069607 w 1728192"/>
                    <a:gd name="connsiteY16" fmla="*/ 229061 h 2378111"/>
                    <a:gd name="connsiteX17" fmla="*/ 1069607 w 1728192"/>
                    <a:gd name="connsiteY17" fmla="*/ 317730 h 2378111"/>
                    <a:gd name="connsiteX18" fmla="*/ 1058523 w 1728192"/>
                    <a:gd name="connsiteY18" fmla="*/ 362065 h 2378111"/>
                    <a:gd name="connsiteX19" fmla="*/ 1025272 w 1728192"/>
                    <a:gd name="connsiteY19" fmla="*/ 423025 h 2378111"/>
                    <a:gd name="connsiteX20" fmla="*/ 942145 w 1728192"/>
                    <a:gd name="connsiteY20" fmla="*/ 483985 h 2378111"/>
                    <a:gd name="connsiteX21" fmla="*/ 1224136 w 1728192"/>
                    <a:gd name="connsiteY21" fmla="*/ 577911 h 2378111"/>
                    <a:gd name="connsiteX22" fmla="*/ 1728192 w 1728192"/>
                    <a:gd name="connsiteY22" fmla="*/ 1153975 h 2378111"/>
                    <a:gd name="connsiteX23" fmla="*/ 1584176 w 1728192"/>
                    <a:gd name="connsiteY23" fmla="*/ 1297991 h 2378111"/>
                    <a:gd name="connsiteX24" fmla="*/ 1152128 w 1728192"/>
                    <a:gd name="connsiteY24" fmla="*/ 865943 h 2378111"/>
                    <a:gd name="connsiteX25" fmla="*/ 1440160 w 1728192"/>
                    <a:gd name="connsiteY25" fmla="*/ 2378111 h 2378111"/>
                    <a:gd name="connsiteX26" fmla="*/ 1152128 w 1728192"/>
                    <a:gd name="connsiteY26" fmla="*/ 2378111 h 2378111"/>
                    <a:gd name="connsiteX27" fmla="*/ 864096 w 1728192"/>
                    <a:gd name="connsiteY27" fmla="*/ 1297991 h 2378111"/>
                    <a:gd name="connsiteX28" fmla="*/ 648072 w 1728192"/>
                    <a:gd name="connsiteY28" fmla="*/ 2378111 h 2378111"/>
                    <a:gd name="connsiteX29" fmla="*/ 360040 w 1728192"/>
                    <a:gd name="connsiteY29" fmla="*/ 2378111 h 2378111"/>
                    <a:gd name="connsiteX30" fmla="*/ 576064 w 1728192"/>
                    <a:gd name="connsiteY30" fmla="*/ 865943 h 2378111"/>
                    <a:gd name="connsiteX31" fmla="*/ 171832 w 1728192"/>
                    <a:gd name="connsiteY31" fmla="*/ 1320799 h 2378111"/>
                    <a:gd name="connsiteX32" fmla="*/ 0 w 1728192"/>
                    <a:gd name="connsiteY32" fmla="*/ 1153975 h 2378111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03105 w 1728192"/>
                    <a:gd name="connsiteY13" fmla="*/ 62807 h 2378111"/>
                    <a:gd name="connsiteX14" fmla="*/ 1041898 w 1728192"/>
                    <a:gd name="connsiteY14" fmla="*/ 118225 h 2378111"/>
                    <a:gd name="connsiteX15" fmla="*/ 1052981 w 1728192"/>
                    <a:gd name="connsiteY15" fmla="*/ 168101 h 2378111"/>
                    <a:gd name="connsiteX16" fmla="*/ 1069607 w 1728192"/>
                    <a:gd name="connsiteY16" fmla="*/ 229061 h 2378111"/>
                    <a:gd name="connsiteX17" fmla="*/ 1069607 w 1728192"/>
                    <a:gd name="connsiteY17" fmla="*/ 317730 h 2378111"/>
                    <a:gd name="connsiteX18" fmla="*/ 1058523 w 1728192"/>
                    <a:gd name="connsiteY18" fmla="*/ 362065 h 2378111"/>
                    <a:gd name="connsiteX19" fmla="*/ 1025272 w 1728192"/>
                    <a:gd name="connsiteY19" fmla="*/ 423025 h 2378111"/>
                    <a:gd name="connsiteX20" fmla="*/ 942145 w 1728192"/>
                    <a:gd name="connsiteY20" fmla="*/ 483985 h 2378111"/>
                    <a:gd name="connsiteX21" fmla="*/ 1224136 w 1728192"/>
                    <a:gd name="connsiteY21" fmla="*/ 577911 h 2378111"/>
                    <a:gd name="connsiteX22" fmla="*/ 1728192 w 1728192"/>
                    <a:gd name="connsiteY22" fmla="*/ 1153975 h 2378111"/>
                    <a:gd name="connsiteX23" fmla="*/ 1584176 w 1728192"/>
                    <a:gd name="connsiteY23" fmla="*/ 1297991 h 2378111"/>
                    <a:gd name="connsiteX24" fmla="*/ 1152128 w 1728192"/>
                    <a:gd name="connsiteY24" fmla="*/ 865943 h 2378111"/>
                    <a:gd name="connsiteX25" fmla="*/ 1440160 w 1728192"/>
                    <a:gd name="connsiteY25" fmla="*/ 2378111 h 2378111"/>
                    <a:gd name="connsiteX26" fmla="*/ 1152128 w 1728192"/>
                    <a:gd name="connsiteY26" fmla="*/ 2378111 h 2378111"/>
                    <a:gd name="connsiteX27" fmla="*/ 864096 w 1728192"/>
                    <a:gd name="connsiteY27" fmla="*/ 1297991 h 2378111"/>
                    <a:gd name="connsiteX28" fmla="*/ 648072 w 1728192"/>
                    <a:gd name="connsiteY28" fmla="*/ 2378111 h 2378111"/>
                    <a:gd name="connsiteX29" fmla="*/ 360040 w 1728192"/>
                    <a:gd name="connsiteY29" fmla="*/ 2378111 h 2378111"/>
                    <a:gd name="connsiteX30" fmla="*/ 576064 w 1728192"/>
                    <a:gd name="connsiteY30" fmla="*/ 865943 h 2378111"/>
                    <a:gd name="connsiteX31" fmla="*/ 171832 w 1728192"/>
                    <a:gd name="connsiteY31" fmla="*/ 1320799 h 2378111"/>
                    <a:gd name="connsiteX32" fmla="*/ 0 w 1728192"/>
                    <a:gd name="connsiteY32" fmla="*/ 1153975 h 2378111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03105 w 1728192"/>
                    <a:gd name="connsiteY13" fmla="*/ 62807 h 2378111"/>
                    <a:gd name="connsiteX14" fmla="*/ 1041898 w 1728192"/>
                    <a:gd name="connsiteY14" fmla="*/ 118225 h 2378111"/>
                    <a:gd name="connsiteX15" fmla="*/ 1052981 w 1728192"/>
                    <a:gd name="connsiteY15" fmla="*/ 168101 h 2378111"/>
                    <a:gd name="connsiteX16" fmla="*/ 1069607 w 1728192"/>
                    <a:gd name="connsiteY16" fmla="*/ 229061 h 2378111"/>
                    <a:gd name="connsiteX17" fmla="*/ 1069607 w 1728192"/>
                    <a:gd name="connsiteY17" fmla="*/ 317730 h 2378111"/>
                    <a:gd name="connsiteX18" fmla="*/ 1058523 w 1728192"/>
                    <a:gd name="connsiteY18" fmla="*/ 362065 h 2378111"/>
                    <a:gd name="connsiteX19" fmla="*/ 1025272 w 1728192"/>
                    <a:gd name="connsiteY19" fmla="*/ 423025 h 2378111"/>
                    <a:gd name="connsiteX20" fmla="*/ 942145 w 1728192"/>
                    <a:gd name="connsiteY20" fmla="*/ 483985 h 2378111"/>
                    <a:gd name="connsiteX21" fmla="*/ 1224136 w 1728192"/>
                    <a:gd name="connsiteY21" fmla="*/ 577911 h 2378111"/>
                    <a:gd name="connsiteX22" fmla="*/ 1728192 w 1728192"/>
                    <a:gd name="connsiteY22" fmla="*/ 1153975 h 2378111"/>
                    <a:gd name="connsiteX23" fmla="*/ 1584176 w 1728192"/>
                    <a:gd name="connsiteY23" fmla="*/ 1297991 h 2378111"/>
                    <a:gd name="connsiteX24" fmla="*/ 1152128 w 1728192"/>
                    <a:gd name="connsiteY24" fmla="*/ 865943 h 2378111"/>
                    <a:gd name="connsiteX25" fmla="*/ 1440160 w 1728192"/>
                    <a:gd name="connsiteY25" fmla="*/ 2378111 h 2378111"/>
                    <a:gd name="connsiteX26" fmla="*/ 1152128 w 1728192"/>
                    <a:gd name="connsiteY26" fmla="*/ 2378111 h 2378111"/>
                    <a:gd name="connsiteX27" fmla="*/ 864096 w 1728192"/>
                    <a:gd name="connsiteY27" fmla="*/ 1297991 h 2378111"/>
                    <a:gd name="connsiteX28" fmla="*/ 648072 w 1728192"/>
                    <a:gd name="connsiteY28" fmla="*/ 2378111 h 2378111"/>
                    <a:gd name="connsiteX29" fmla="*/ 360040 w 1728192"/>
                    <a:gd name="connsiteY29" fmla="*/ 2378111 h 2378111"/>
                    <a:gd name="connsiteX30" fmla="*/ 576064 w 1728192"/>
                    <a:gd name="connsiteY30" fmla="*/ 865943 h 2378111"/>
                    <a:gd name="connsiteX31" fmla="*/ 171832 w 1728192"/>
                    <a:gd name="connsiteY31" fmla="*/ 1320799 h 2378111"/>
                    <a:gd name="connsiteX32" fmla="*/ 0 w 1728192"/>
                    <a:gd name="connsiteY32" fmla="*/ 1153975 h 2378111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03105 w 1728192"/>
                    <a:gd name="connsiteY13" fmla="*/ 62807 h 2378111"/>
                    <a:gd name="connsiteX14" fmla="*/ 1041898 w 1728192"/>
                    <a:gd name="connsiteY14" fmla="*/ 118225 h 2378111"/>
                    <a:gd name="connsiteX15" fmla="*/ 1052981 w 1728192"/>
                    <a:gd name="connsiteY15" fmla="*/ 168101 h 2378111"/>
                    <a:gd name="connsiteX16" fmla="*/ 1069607 w 1728192"/>
                    <a:gd name="connsiteY16" fmla="*/ 229061 h 2378111"/>
                    <a:gd name="connsiteX17" fmla="*/ 1069607 w 1728192"/>
                    <a:gd name="connsiteY17" fmla="*/ 317730 h 2378111"/>
                    <a:gd name="connsiteX18" fmla="*/ 1058523 w 1728192"/>
                    <a:gd name="connsiteY18" fmla="*/ 362065 h 2378111"/>
                    <a:gd name="connsiteX19" fmla="*/ 1025272 w 1728192"/>
                    <a:gd name="connsiteY19" fmla="*/ 423025 h 2378111"/>
                    <a:gd name="connsiteX20" fmla="*/ 942145 w 1728192"/>
                    <a:gd name="connsiteY20" fmla="*/ 483985 h 2378111"/>
                    <a:gd name="connsiteX21" fmla="*/ 1224136 w 1728192"/>
                    <a:gd name="connsiteY21" fmla="*/ 577911 h 2378111"/>
                    <a:gd name="connsiteX22" fmla="*/ 1728192 w 1728192"/>
                    <a:gd name="connsiteY22" fmla="*/ 1153975 h 2378111"/>
                    <a:gd name="connsiteX23" fmla="*/ 1584176 w 1728192"/>
                    <a:gd name="connsiteY23" fmla="*/ 1297991 h 2378111"/>
                    <a:gd name="connsiteX24" fmla="*/ 1152128 w 1728192"/>
                    <a:gd name="connsiteY24" fmla="*/ 865943 h 2378111"/>
                    <a:gd name="connsiteX25" fmla="*/ 1440160 w 1728192"/>
                    <a:gd name="connsiteY25" fmla="*/ 2378111 h 2378111"/>
                    <a:gd name="connsiteX26" fmla="*/ 1152128 w 1728192"/>
                    <a:gd name="connsiteY26" fmla="*/ 2378111 h 2378111"/>
                    <a:gd name="connsiteX27" fmla="*/ 864096 w 1728192"/>
                    <a:gd name="connsiteY27" fmla="*/ 1297991 h 2378111"/>
                    <a:gd name="connsiteX28" fmla="*/ 648072 w 1728192"/>
                    <a:gd name="connsiteY28" fmla="*/ 2378111 h 2378111"/>
                    <a:gd name="connsiteX29" fmla="*/ 360040 w 1728192"/>
                    <a:gd name="connsiteY29" fmla="*/ 2378111 h 2378111"/>
                    <a:gd name="connsiteX30" fmla="*/ 576064 w 1728192"/>
                    <a:gd name="connsiteY30" fmla="*/ 865943 h 2378111"/>
                    <a:gd name="connsiteX31" fmla="*/ 171832 w 1728192"/>
                    <a:gd name="connsiteY31" fmla="*/ 1320799 h 2378111"/>
                    <a:gd name="connsiteX32" fmla="*/ 0 w 1728192"/>
                    <a:gd name="connsiteY32" fmla="*/ 1153975 h 2378111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03105 w 1728192"/>
                    <a:gd name="connsiteY13" fmla="*/ 62807 h 2378111"/>
                    <a:gd name="connsiteX14" fmla="*/ 1041898 w 1728192"/>
                    <a:gd name="connsiteY14" fmla="*/ 118225 h 2378111"/>
                    <a:gd name="connsiteX15" fmla="*/ 1052981 w 1728192"/>
                    <a:gd name="connsiteY15" fmla="*/ 168101 h 2378111"/>
                    <a:gd name="connsiteX16" fmla="*/ 1069607 w 1728192"/>
                    <a:gd name="connsiteY16" fmla="*/ 229061 h 2378111"/>
                    <a:gd name="connsiteX17" fmla="*/ 1069607 w 1728192"/>
                    <a:gd name="connsiteY17" fmla="*/ 317730 h 2378111"/>
                    <a:gd name="connsiteX18" fmla="*/ 1058523 w 1728192"/>
                    <a:gd name="connsiteY18" fmla="*/ 362065 h 2378111"/>
                    <a:gd name="connsiteX19" fmla="*/ 1025272 w 1728192"/>
                    <a:gd name="connsiteY19" fmla="*/ 423025 h 2378111"/>
                    <a:gd name="connsiteX20" fmla="*/ 942145 w 1728192"/>
                    <a:gd name="connsiteY20" fmla="*/ 483985 h 2378111"/>
                    <a:gd name="connsiteX21" fmla="*/ 1224136 w 1728192"/>
                    <a:gd name="connsiteY21" fmla="*/ 577911 h 2378111"/>
                    <a:gd name="connsiteX22" fmla="*/ 1728192 w 1728192"/>
                    <a:gd name="connsiteY22" fmla="*/ 1153975 h 2378111"/>
                    <a:gd name="connsiteX23" fmla="*/ 1584176 w 1728192"/>
                    <a:gd name="connsiteY23" fmla="*/ 1297991 h 2378111"/>
                    <a:gd name="connsiteX24" fmla="*/ 1152128 w 1728192"/>
                    <a:gd name="connsiteY24" fmla="*/ 865943 h 2378111"/>
                    <a:gd name="connsiteX25" fmla="*/ 1440160 w 1728192"/>
                    <a:gd name="connsiteY25" fmla="*/ 2378111 h 2378111"/>
                    <a:gd name="connsiteX26" fmla="*/ 1152128 w 1728192"/>
                    <a:gd name="connsiteY26" fmla="*/ 2378111 h 2378111"/>
                    <a:gd name="connsiteX27" fmla="*/ 864096 w 1728192"/>
                    <a:gd name="connsiteY27" fmla="*/ 1297991 h 2378111"/>
                    <a:gd name="connsiteX28" fmla="*/ 648072 w 1728192"/>
                    <a:gd name="connsiteY28" fmla="*/ 2378111 h 2378111"/>
                    <a:gd name="connsiteX29" fmla="*/ 360040 w 1728192"/>
                    <a:gd name="connsiteY29" fmla="*/ 2378111 h 2378111"/>
                    <a:gd name="connsiteX30" fmla="*/ 576064 w 1728192"/>
                    <a:gd name="connsiteY30" fmla="*/ 865943 h 2378111"/>
                    <a:gd name="connsiteX31" fmla="*/ 171832 w 1728192"/>
                    <a:gd name="connsiteY31" fmla="*/ 1320799 h 2378111"/>
                    <a:gd name="connsiteX32" fmla="*/ 0 w 1728192"/>
                    <a:gd name="connsiteY32" fmla="*/ 1153975 h 2378111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03105 w 1728192"/>
                    <a:gd name="connsiteY13" fmla="*/ 62807 h 2378111"/>
                    <a:gd name="connsiteX14" fmla="*/ 1041898 w 1728192"/>
                    <a:gd name="connsiteY14" fmla="*/ 118225 h 2378111"/>
                    <a:gd name="connsiteX15" fmla="*/ 1052981 w 1728192"/>
                    <a:gd name="connsiteY15" fmla="*/ 168101 h 2378111"/>
                    <a:gd name="connsiteX16" fmla="*/ 1069607 w 1728192"/>
                    <a:gd name="connsiteY16" fmla="*/ 229061 h 2378111"/>
                    <a:gd name="connsiteX17" fmla="*/ 1069607 w 1728192"/>
                    <a:gd name="connsiteY17" fmla="*/ 317730 h 2378111"/>
                    <a:gd name="connsiteX18" fmla="*/ 1058523 w 1728192"/>
                    <a:gd name="connsiteY18" fmla="*/ 362065 h 2378111"/>
                    <a:gd name="connsiteX19" fmla="*/ 1025272 w 1728192"/>
                    <a:gd name="connsiteY19" fmla="*/ 423025 h 2378111"/>
                    <a:gd name="connsiteX20" fmla="*/ 942145 w 1728192"/>
                    <a:gd name="connsiteY20" fmla="*/ 483985 h 2378111"/>
                    <a:gd name="connsiteX21" fmla="*/ 1224136 w 1728192"/>
                    <a:gd name="connsiteY21" fmla="*/ 577911 h 2378111"/>
                    <a:gd name="connsiteX22" fmla="*/ 1728192 w 1728192"/>
                    <a:gd name="connsiteY22" fmla="*/ 1153975 h 2378111"/>
                    <a:gd name="connsiteX23" fmla="*/ 1584176 w 1728192"/>
                    <a:gd name="connsiteY23" fmla="*/ 1297991 h 2378111"/>
                    <a:gd name="connsiteX24" fmla="*/ 1152128 w 1728192"/>
                    <a:gd name="connsiteY24" fmla="*/ 865943 h 2378111"/>
                    <a:gd name="connsiteX25" fmla="*/ 1440160 w 1728192"/>
                    <a:gd name="connsiteY25" fmla="*/ 2378111 h 2378111"/>
                    <a:gd name="connsiteX26" fmla="*/ 1152128 w 1728192"/>
                    <a:gd name="connsiteY26" fmla="*/ 2378111 h 2378111"/>
                    <a:gd name="connsiteX27" fmla="*/ 864096 w 1728192"/>
                    <a:gd name="connsiteY27" fmla="*/ 1297991 h 2378111"/>
                    <a:gd name="connsiteX28" fmla="*/ 648072 w 1728192"/>
                    <a:gd name="connsiteY28" fmla="*/ 2378111 h 2378111"/>
                    <a:gd name="connsiteX29" fmla="*/ 360040 w 1728192"/>
                    <a:gd name="connsiteY29" fmla="*/ 2378111 h 2378111"/>
                    <a:gd name="connsiteX30" fmla="*/ 576064 w 1728192"/>
                    <a:gd name="connsiteY30" fmla="*/ 865943 h 2378111"/>
                    <a:gd name="connsiteX31" fmla="*/ 171832 w 1728192"/>
                    <a:gd name="connsiteY31" fmla="*/ 1320799 h 2378111"/>
                    <a:gd name="connsiteX32" fmla="*/ 0 w 1728192"/>
                    <a:gd name="connsiteY32" fmla="*/ 1153975 h 2378111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41898 w 1728192"/>
                    <a:gd name="connsiteY13" fmla="*/ 118225 h 2378111"/>
                    <a:gd name="connsiteX14" fmla="*/ 1052981 w 1728192"/>
                    <a:gd name="connsiteY14" fmla="*/ 168101 h 2378111"/>
                    <a:gd name="connsiteX15" fmla="*/ 1069607 w 1728192"/>
                    <a:gd name="connsiteY15" fmla="*/ 229061 h 2378111"/>
                    <a:gd name="connsiteX16" fmla="*/ 1069607 w 1728192"/>
                    <a:gd name="connsiteY16" fmla="*/ 317730 h 2378111"/>
                    <a:gd name="connsiteX17" fmla="*/ 1058523 w 1728192"/>
                    <a:gd name="connsiteY17" fmla="*/ 362065 h 2378111"/>
                    <a:gd name="connsiteX18" fmla="*/ 1025272 w 1728192"/>
                    <a:gd name="connsiteY18" fmla="*/ 423025 h 2378111"/>
                    <a:gd name="connsiteX19" fmla="*/ 942145 w 1728192"/>
                    <a:gd name="connsiteY19" fmla="*/ 483985 h 2378111"/>
                    <a:gd name="connsiteX20" fmla="*/ 1224136 w 1728192"/>
                    <a:gd name="connsiteY20" fmla="*/ 577911 h 2378111"/>
                    <a:gd name="connsiteX21" fmla="*/ 1728192 w 1728192"/>
                    <a:gd name="connsiteY21" fmla="*/ 1153975 h 2378111"/>
                    <a:gd name="connsiteX22" fmla="*/ 1584176 w 1728192"/>
                    <a:gd name="connsiteY22" fmla="*/ 1297991 h 2378111"/>
                    <a:gd name="connsiteX23" fmla="*/ 1152128 w 1728192"/>
                    <a:gd name="connsiteY23" fmla="*/ 865943 h 2378111"/>
                    <a:gd name="connsiteX24" fmla="*/ 1440160 w 1728192"/>
                    <a:gd name="connsiteY24" fmla="*/ 2378111 h 2378111"/>
                    <a:gd name="connsiteX25" fmla="*/ 1152128 w 1728192"/>
                    <a:gd name="connsiteY25" fmla="*/ 2378111 h 2378111"/>
                    <a:gd name="connsiteX26" fmla="*/ 864096 w 1728192"/>
                    <a:gd name="connsiteY26" fmla="*/ 1297991 h 2378111"/>
                    <a:gd name="connsiteX27" fmla="*/ 648072 w 1728192"/>
                    <a:gd name="connsiteY27" fmla="*/ 2378111 h 2378111"/>
                    <a:gd name="connsiteX28" fmla="*/ 360040 w 1728192"/>
                    <a:gd name="connsiteY28" fmla="*/ 2378111 h 2378111"/>
                    <a:gd name="connsiteX29" fmla="*/ 576064 w 1728192"/>
                    <a:gd name="connsiteY29" fmla="*/ 865943 h 2378111"/>
                    <a:gd name="connsiteX30" fmla="*/ 171832 w 1728192"/>
                    <a:gd name="connsiteY30" fmla="*/ 1320799 h 2378111"/>
                    <a:gd name="connsiteX31" fmla="*/ 0 w 1728192"/>
                    <a:gd name="connsiteY31" fmla="*/ 1153975 h 2378111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41898 w 1728192"/>
                    <a:gd name="connsiteY13" fmla="*/ 118225 h 2378111"/>
                    <a:gd name="connsiteX14" fmla="*/ 1069607 w 1728192"/>
                    <a:gd name="connsiteY14" fmla="*/ 229061 h 2378111"/>
                    <a:gd name="connsiteX15" fmla="*/ 1069607 w 1728192"/>
                    <a:gd name="connsiteY15" fmla="*/ 317730 h 2378111"/>
                    <a:gd name="connsiteX16" fmla="*/ 1058523 w 1728192"/>
                    <a:gd name="connsiteY16" fmla="*/ 362065 h 2378111"/>
                    <a:gd name="connsiteX17" fmla="*/ 1025272 w 1728192"/>
                    <a:gd name="connsiteY17" fmla="*/ 423025 h 2378111"/>
                    <a:gd name="connsiteX18" fmla="*/ 942145 w 1728192"/>
                    <a:gd name="connsiteY18" fmla="*/ 483985 h 2378111"/>
                    <a:gd name="connsiteX19" fmla="*/ 1224136 w 1728192"/>
                    <a:gd name="connsiteY19" fmla="*/ 577911 h 2378111"/>
                    <a:gd name="connsiteX20" fmla="*/ 1728192 w 1728192"/>
                    <a:gd name="connsiteY20" fmla="*/ 1153975 h 2378111"/>
                    <a:gd name="connsiteX21" fmla="*/ 1584176 w 1728192"/>
                    <a:gd name="connsiteY21" fmla="*/ 1297991 h 2378111"/>
                    <a:gd name="connsiteX22" fmla="*/ 1152128 w 1728192"/>
                    <a:gd name="connsiteY22" fmla="*/ 865943 h 2378111"/>
                    <a:gd name="connsiteX23" fmla="*/ 1440160 w 1728192"/>
                    <a:gd name="connsiteY23" fmla="*/ 2378111 h 2378111"/>
                    <a:gd name="connsiteX24" fmla="*/ 1152128 w 1728192"/>
                    <a:gd name="connsiteY24" fmla="*/ 2378111 h 2378111"/>
                    <a:gd name="connsiteX25" fmla="*/ 864096 w 1728192"/>
                    <a:gd name="connsiteY25" fmla="*/ 1297991 h 2378111"/>
                    <a:gd name="connsiteX26" fmla="*/ 648072 w 1728192"/>
                    <a:gd name="connsiteY26" fmla="*/ 2378111 h 2378111"/>
                    <a:gd name="connsiteX27" fmla="*/ 360040 w 1728192"/>
                    <a:gd name="connsiteY27" fmla="*/ 2378111 h 2378111"/>
                    <a:gd name="connsiteX28" fmla="*/ 576064 w 1728192"/>
                    <a:gd name="connsiteY28" fmla="*/ 865943 h 2378111"/>
                    <a:gd name="connsiteX29" fmla="*/ 171832 w 1728192"/>
                    <a:gd name="connsiteY29" fmla="*/ 1320799 h 2378111"/>
                    <a:gd name="connsiteX30" fmla="*/ 0 w 1728192"/>
                    <a:gd name="connsiteY30" fmla="*/ 1153975 h 2378111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09873 w 1728192"/>
                    <a:gd name="connsiteY13" fmla="*/ 57832 h 2378111"/>
                    <a:gd name="connsiteX14" fmla="*/ 1041898 w 1728192"/>
                    <a:gd name="connsiteY14" fmla="*/ 118225 h 2378111"/>
                    <a:gd name="connsiteX15" fmla="*/ 1069607 w 1728192"/>
                    <a:gd name="connsiteY15" fmla="*/ 229061 h 2378111"/>
                    <a:gd name="connsiteX16" fmla="*/ 1069607 w 1728192"/>
                    <a:gd name="connsiteY16" fmla="*/ 317730 h 2378111"/>
                    <a:gd name="connsiteX17" fmla="*/ 1058523 w 1728192"/>
                    <a:gd name="connsiteY17" fmla="*/ 362065 h 2378111"/>
                    <a:gd name="connsiteX18" fmla="*/ 1025272 w 1728192"/>
                    <a:gd name="connsiteY18" fmla="*/ 423025 h 2378111"/>
                    <a:gd name="connsiteX19" fmla="*/ 942145 w 1728192"/>
                    <a:gd name="connsiteY19" fmla="*/ 483985 h 2378111"/>
                    <a:gd name="connsiteX20" fmla="*/ 1224136 w 1728192"/>
                    <a:gd name="connsiteY20" fmla="*/ 577911 h 2378111"/>
                    <a:gd name="connsiteX21" fmla="*/ 1728192 w 1728192"/>
                    <a:gd name="connsiteY21" fmla="*/ 1153975 h 2378111"/>
                    <a:gd name="connsiteX22" fmla="*/ 1584176 w 1728192"/>
                    <a:gd name="connsiteY22" fmla="*/ 1297991 h 2378111"/>
                    <a:gd name="connsiteX23" fmla="*/ 1152128 w 1728192"/>
                    <a:gd name="connsiteY23" fmla="*/ 865943 h 2378111"/>
                    <a:gd name="connsiteX24" fmla="*/ 1440160 w 1728192"/>
                    <a:gd name="connsiteY24" fmla="*/ 2378111 h 2378111"/>
                    <a:gd name="connsiteX25" fmla="*/ 1152128 w 1728192"/>
                    <a:gd name="connsiteY25" fmla="*/ 2378111 h 2378111"/>
                    <a:gd name="connsiteX26" fmla="*/ 864096 w 1728192"/>
                    <a:gd name="connsiteY26" fmla="*/ 1297991 h 2378111"/>
                    <a:gd name="connsiteX27" fmla="*/ 648072 w 1728192"/>
                    <a:gd name="connsiteY27" fmla="*/ 2378111 h 2378111"/>
                    <a:gd name="connsiteX28" fmla="*/ 360040 w 1728192"/>
                    <a:gd name="connsiteY28" fmla="*/ 2378111 h 2378111"/>
                    <a:gd name="connsiteX29" fmla="*/ 576064 w 1728192"/>
                    <a:gd name="connsiteY29" fmla="*/ 865943 h 2378111"/>
                    <a:gd name="connsiteX30" fmla="*/ 171832 w 1728192"/>
                    <a:gd name="connsiteY30" fmla="*/ 1320799 h 2378111"/>
                    <a:gd name="connsiteX31" fmla="*/ 0 w 1728192"/>
                    <a:gd name="connsiteY31" fmla="*/ 1153975 h 2378111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09873 w 1728192"/>
                    <a:gd name="connsiteY13" fmla="*/ 57832 h 2378111"/>
                    <a:gd name="connsiteX14" fmla="*/ 1041898 w 1728192"/>
                    <a:gd name="connsiteY14" fmla="*/ 118225 h 2378111"/>
                    <a:gd name="connsiteX15" fmla="*/ 1069607 w 1728192"/>
                    <a:gd name="connsiteY15" fmla="*/ 229061 h 2378111"/>
                    <a:gd name="connsiteX16" fmla="*/ 1069607 w 1728192"/>
                    <a:gd name="connsiteY16" fmla="*/ 317730 h 2378111"/>
                    <a:gd name="connsiteX17" fmla="*/ 1058523 w 1728192"/>
                    <a:gd name="connsiteY17" fmla="*/ 362065 h 2378111"/>
                    <a:gd name="connsiteX18" fmla="*/ 1025272 w 1728192"/>
                    <a:gd name="connsiteY18" fmla="*/ 423025 h 2378111"/>
                    <a:gd name="connsiteX19" fmla="*/ 942145 w 1728192"/>
                    <a:gd name="connsiteY19" fmla="*/ 483985 h 2378111"/>
                    <a:gd name="connsiteX20" fmla="*/ 1224136 w 1728192"/>
                    <a:gd name="connsiteY20" fmla="*/ 577911 h 2378111"/>
                    <a:gd name="connsiteX21" fmla="*/ 1728192 w 1728192"/>
                    <a:gd name="connsiteY21" fmla="*/ 1153975 h 2378111"/>
                    <a:gd name="connsiteX22" fmla="*/ 1584176 w 1728192"/>
                    <a:gd name="connsiteY22" fmla="*/ 1297991 h 2378111"/>
                    <a:gd name="connsiteX23" fmla="*/ 1152128 w 1728192"/>
                    <a:gd name="connsiteY23" fmla="*/ 865943 h 2378111"/>
                    <a:gd name="connsiteX24" fmla="*/ 1440160 w 1728192"/>
                    <a:gd name="connsiteY24" fmla="*/ 2378111 h 2378111"/>
                    <a:gd name="connsiteX25" fmla="*/ 1152128 w 1728192"/>
                    <a:gd name="connsiteY25" fmla="*/ 2378111 h 2378111"/>
                    <a:gd name="connsiteX26" fmla="*/ 864096 w 1728192"/>
                    <a:gd name="connsiteY26" fmla="*/ 1297991 h 2378111"/>
                    <a:gd name="connsiteX27" fmla="*/ 648072 w 1728192"/>
                    <a:gd name="connsiteY27" fmla="*/ 2378111 h 2378111"/>
                    <a:gd name="connsiteX28" fmla="*/ 360040 w 1728192"/>
                    <a:gd name="connsiteY28" fmla="*/ 2378111 h 2378111"/>
                    <a:gd name="connsiteX29" fmla="*/ 576064 w 1728192"/>
                    <a:gd name="connsiteY29" fmla="*/ 865943 h 2378111"/>
                    <a:gd name="connsiteX30" fmla="*/ 171832 w 1728192"/>
                    <a:gd name="connsiteY30" fmla="*/ 1320799 h 2378111"/>
                    <a:gd name="connsiteX31" fmla="*/ 0 w 1728192"/>
                    <a:gd name="connsiteY31" fmla="*/ 1153975 h 2378111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09873 w 1728192"/>
                    <a:gd name="connsiteY13" fmla="*/ 57832 h 2378111"/>
                    <a:gd name="connsiteX14" fmla="*/ 1041898 w 1728192"/>
                    <a:gd name="connsiteY14" fmla="*/ 118225 h 2378111"/>
                    <a:gd name="connsiteX15" fmla="*/ 1069607 w 1728192"/>
                    <a:gd name="connsiteY15" fmla="*/ 229061 h 2378111"/>
                    <a:gd name="connsiteX16" fmla="*/ 1069607 w 1728192"/>
                    <a:gd name="connsiteY16" fmla="*/ 317730 h 2378111"/>
                    <a:gd name="connsiteX17" fmla="*/ 1058523 w 1728192"/>
                    <a:gd name="connsiteY17" fmla="*/ 362065 h 2378111"/>
                    <a:gd name="connsiteX18" fmla="*/ 1025272 w 1728192"/>
                    <a:gd name="connsiteY18" fmla="*/ 423025 h 2378111"/>
                    <a:gd name="connsiteX19" fmla="*/ 942145 w 1728192"/>
                    <a:gd name="connsiteY19" fmla="*/ 483985 h 2378111"/>
                    <a:gd name="connsiteX20" fmla="*/ 1224136 w 1728192"/>
                    <a:gd name="connsiteY20" fmla="*/ 577911 h 2378111"/>
                    <a:gd name="connsiteX21" fmla="*/ 1728192 w 1728192"/>
                    <a:gd name="connsiteY21" fmla="*/ 1153975 h 2378111"/>
                    <a:gd name="connsiteX22" fmla="*/ 1584176 w 1728192"/>
                    <a:gd name="connsiteY22" fmla="*/ 1297991 h 2378111"/>
                    <a:gd name="connsiteX23" fmla="*/ 1152128 w 1728192"/>
                    <a:gd name="connsiteY23" fmla="*/ 865943 h 2378111"/>
                    <a:gd name="connsiteX24" fmla="*/ 1440160 w 1728192"/>
                    <a:gd name="connsiteY24" fmla="*/ 2378111 h 2378111"/>
                    <a:gd name="connsiteX25" fmla="*/ 1152128 w 1728192"/>
                    <a:gd name="connsiteY25" fmla="*/ 2378111 h 2378111"/>
                    <a:gd name="connsiteX26" fmla="*/ 864096 w 1728192"/>
                    <a:gd name="connsiteY26" fmla="*/ 1297991 h 2378111"/>
                    <a:gd name="connsiteX27" fmla="*/ 648072 w 1728192"/>
                    <a:gd name="connsiteY27" fmla="*/ 2378111 h 2378111"/>
                    <a:gd name="connsiteX28" fmla="*/ 360040 w 1728192"/>
                    <a:gd name="connsiteY28" fmla="*/ 2378111 h 2378111"/>
                    <a:gd name="connsiteX29" fmla="*/ 576064 w 1728192"/>
                    <a:gd name="connsiteY29" fmla="*/ 865943 h 2378111"/>
                    <a:gd name="connsiteX30" fmla="*/ 171832 w 1728192"/>
                    <a:gd name="connsiteY30" fmla="*/ 1320799 h 2378111"/>
                    <a:gd name="connsiteX31" fmla="*/ 0 w 1728192"/>
                    <a:gd name="connsiteY31" fmla="*/ 1153975 h 2378111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09873 w 1728192"/>
                    <a:gd name="connsiteY13" fmla="*/ 57832 h 2378111"/>
                    <a:gd name="connsiteX14" fmla="*/ 1041898 w 1728192"/>
                    <a:gd name="connsiteY14" fmla="*/ 118225 h 2378111"/>
                    <a:gd name="connsiteX15" fmla="*/ 1069607 w 1728192"/>
                    <a:gd name="connsiteY15" fmla="*/ 229061 h 2378111"/>
                    <a:gd name="connsiteX16" fmla="*/ 1069607 w 1728192"/>
                    <a:gd name="connsiteY16" fmla="*/ 317730 h 2378111"/>
                    <a:gd name="connsiteX17" fmla="*/ 1058523 w 1728192"/>
                    <a:gd name="connsiteY17" fmla="*/ 362065 h 2378111"/>
                    <a:gd name="connsiteX18" fmla="*/ 1025272 w 1728192"/>
                    <a:gd name="connsiteY18" fmla="*/ 423025 h 2378111"/>
                    <a:gd name="connsiteX19" fmla="*/ 942145 w 1728192"/>
                    <a:gd name="connsiteY19" fmla="*/ 483985 h 2378111"/>
                    <a:gd name="connsiteX20" fmla="*/ 1224136 w 1728192"/>
                    <a:gd name="connsiteY20" fmla="*/ 577911 h 2378111"/>
                    <a:gd name="connsiteX21" fmla="*/ 1728192 w 1728192"/>
                    <a:gd name="connsiteY21" fmla="*/ 1153975 h 2378111"/>
                    <a:gd name="connsiteX22" fmla="*/ 1584176 w 1728192"/>
                    <a:gd name="connsiteY22" fmla="*/ 1297991 h 2378111"/>
                    <a:gd name="connsiteX23" fmla="*/ 1152128 w 1728192"/>
                    <a:gd name="connsiteY23" fmla="*/ 865943 h 2378111"/>
                    <a:gd name="connsiteX24" fmla="*/ 1440160 w 1728192"/>
                    <a:gd name="connsiteY24" fmla="*/ 2378111 h 2378111"/>
                    <a:gd name="connsiteX25" fmla="*/ 1152128 w 1728192"/>
                    <a:gd name="connsiteY25" fmla="*/ 2378111 h 2378111"/>
                    <a:gd name="connsiteX26" fmla="*/ 864096 w 1728192"/>
                    <a:gd name="connsiteY26" fmla="*/ 1297991 h 2378111"/>
                    <a:gd name="connsiteX27" fmla="*/ 648072 w 1728192"/>
                    <a:gd name="connsiteY27" fmla="*/ 2378111 h 2378111"/>
                    <a:gd name="connsiteX28" fmla="*/ 360040 w 1728192"/>
                    <a:gd name="connsiteY28" fmla="*/ 2378111 h 2378111"/>
                    <a:gd name="connsiteX29" fmla="*/ 576064 w 1728192"/>
                    <a:gd name="connsiteY29" fmla="*/ 865943 h 2378111"/>
                    <a:gd name="connsiteX30" fmla="*/ 171832 w 1728192"/>
                    <a:gd name="connsiteY30" fmla="*/ 1320799 h 2378111"/>
                    <a:gd name="connsiteX31" fmla="*/ 0 w 1728192"/>
                    <a:gd name="connsiteY31" fmla="*/ 1153975 h 2378111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  <a:cxn ang="0">
                      <a:pos x="connsiteX6" y="connsiteY6"/>
                    </a:cxn>
                    <a:cxn ang="0">
                      <a:pos x="connsiteX7" y="connsiteY7"/>
                    </a:cxn>
                    <a:cxn ang="0">
                      <a:pos x="connsiteX8" y="connsiteY8"/>
                    </a:cxn>
                    <a:cxn ang="0">
                      <a:pos x="connsiteX9" y="connsiteY9"/>
                    </a:cxn>
                    <a:cxn ang="0">
                      <a:pos x="connsiteX10" y="connsiteY10"/>
                    </a:cxn>
                    <a:cxn ang="0">
                      <a:pos x="connsiteX11" y="connsiteY11"/>
                    </a:cxn>
                    <a:cxn ang="0">
                      <a:pos x="connsiteX12" y="connsiteY12"/>
                    </a:cxn>
                    <a:cxn ang="0">
                      <a:pos x="connsiteX13" y="connsiteY13"/>
                    </a:cxn>
                    <a:cxn ang="0">
                      <a:pos x="connsiteX14" y="connsiteY14"/>
                    </a:cxn>
                    <a:cxn ang="0">
                      <a:pos x="connsiteX15" y="connsiteY15"/>
                    </a:cxn>
                    <a:cxn ang="0">
                      <a:pos x="connsiteX16" y="connsiteY16"/>
                    </a:cxn>
                    <a:cxn ang="0">
                      <a:pos x="connsiteX17" y="connsiteY17"/>
                    </a:cxn>
                    <a:cxn ang="0">
                      <a:pos x="connsiteX18" y="connsiteY18"/>
                    </a:cxn>
                    <a:cxn ang="0">
                      <a:pos x="connsiteX19" y="connsiteY19"/>
                    </a:cxn>
                    <a:cxn ang="0">
                      <a:pos x="connsiteX20" y="connsiteY20"/>
                    </a:cxn>
                    <a:cxn ang="0">
                      <a:pos x="connsiteX21" y="connsiteY21"/>
                    </a:cxn>
                    <a:cxn ang="0">
                      <a:pos x="connsiteX22" y="connsiteY22"/>
                    </a:cxn>
                    <a:cxn ang="0">
                      <a:pos x="connsiteX23" y="connsiteY23"/>
                    </a:cxn>
                    <a:cxn ang="0">
                      <a:pos x="connsiteX24" y="connsiteY24"/>
                    </a:cxn>
                    <a:cxn ang="0">
                      <a:pos x="connsiteX25" y="connsiteY25"/>
                    </a:cxn>
                    <a:cxn ang="0">
                      <a:pos x="connsiteX26" y="connsiteY26"/>
                    </a:cxn>
                    <a:cxn ang="0">
                      <a:pos x="connsiteX27" y="connsiteY27"/>
                    </a:cxn>
                    <a:cxn ang="0">
                      <a:pos x="connsiteX28" y="connsiteY28"/>
                    </a:cxn>
                    <a:cxn ang="0">
                      <a:pos x="connsiteX29" y="connsiteY29"/>
                    </a:cxn>
                    <a:cxn ang="0">
                      <a:pos x="connsiteX30" y="connsiteY30"/>
                    </a:cxn>
                    <a:cxn ang="0">
                      <a:pos x="connsiteX31" y="connsiteY31"/>
                    </a:cxn>
                  </a:cxnLst>
                  <a:rect l="l" t="t" r="r" b="b"/>
                  <a:pathLst>
                    <a:path w="1728192" h="2378111">
                      <a:moveTo>
                        <a:pt x="0" y="1153975"/>
                      </a:moveTo>
                      <a:lnTo>
                        <a:pt x="504056" y="577911"/>
                      </a:lnTo>
                      <a:lnTo>
                        <a:pt x="753723" y="489527"/>
                      </a:lnTo>
                      <a:lnTo>
                        <a:pt x="681679" y="439650"/>
                      </a:lnTo>
                      <a:cubicBezTo>
                        <a:pt x="662283" y="420254"/>
                        <a:pt x="647505" y="398086"/>
                        <a:pt x="637345" y="373148"/>
                      </a:cubicBezTo>
                      <a:cubicBezTo>
                        <a:pt x="627185" y="348210"/>
                        <a:pt x="621643" y="327890"/>
                        <a:pt x="620719" y="290021"/>
                      </a:cubicBezTo>
                      <a:cubicBezTo>
                        <a:pt x="619795" y="252152"/>
                        <a:pt x="617948" y="186574"/>
                        <a:pt x="631803" y="145934"/>
                      </a:cubicBezTo>
                      <a:cubicBezTo>
                        <a:pt x="645658" y="105294"/>
                        <a:pt x="681680" y="68348"/>
                        <a:pt x="703847" y="46181"/>
                      </a:cubicBezTo>
                      <a:cubicBezTo>
                        <a:pt x="726014" y="24014"/>
                        <a:pt x="745411" y="20319"/>
                        <a:pt x="764807" y="12930"/>
                      </a:cubicBezTo>
                      <a:cubicBezTo>
                        <a:pt x="784203" y="5541"/>
                        <a:pt x="801752" y="3694"/>
                        <a:pt x="820225" y="1847"/>
                      </a:cubicBezTo>
                      <a:cubicBezTo>
                        <a:pt x="838698" y="0"/>
                        <a:pt x="857170" y="923"/>
                        <a:pt x="875643" y="1847"/>
                      </a:cubicBezTo>
                      <a:cubicBezTo>
                        <a:pt x="894116" y="2771"/>
                        <a:pt x="913512" y="2770"/>
                        <a:pt x="931061" y="7388"/>
                      </a:cubicBezTo>
                      <a:cubicBezTo>
                        <a:pt x="948610" y="12006"/>
                        <a:pt x="967803" y="21149"/>
                        <a:pt x="980938" y="29556"/>
                      </a:cubicBezTo>
                      <a:cubicBezTo>
                        <a:pt x="994073" y="37963"/>
                        <a:pt x="999713" y="43054"/>
                        <a:pt x="1009873" y="57832"/>
                      </a:cubicBezTo>
                      <a:cubicBezTo>
                        <a:pt x="1020033" y="72610"/>
                        <a:pt x="1031942" y="89687"/>
                        <a:pt x="1041898" y="118225"/>
                      </a:cubicBezTo>
                      <a:cubicBezTo>
                        <a:pt x="1051854" y="146763"/>
                        <a:pt x="1064989" y="195810"/>
                        <a:pt x="1069607" y="229061"/>
                      </a:cubicBezTo>
                      <a:cubicBezTo>
                        <a:pt x="1072378" y="253999"/>
                        <a:pt x="1071454" y="295563"/>
                        <a:pt x="1069607" y="317730"/>
                      </a:cubicBezTo>
                      <a:cubicBezTo>
                        <a:pt x="1067760" y="339897"/>
                        <a:pt x="1065912" y="344516"/>
                        <a:pt x="1058523" y="362065"/>
                      </a:cubicBezTo>
                      <a:cubicBezTo>
                        <a:pt x="1051134" y="379614"/>
                        <a:pt x="1044668" y="402705"/>
                        <a:pt x="1025272" y="423025"/>
                      </a:cubicBezTo>
                      <a:lnTo>
                        <a:pt x="942145" y="483985"/>
                      </a:lnTo>
                      <a:lnTo>
                        <a:pt x="1224136" y="577911"/>
                      </a:lnTo>
                      <a:lnTo>
                        <a:pt x="1728192" y="1153975"/>
                      </a:lnTo>
                      <a:lnTo>
                        <a:pt x="1584176" y="1297991"/>
                      </a:lnTo>
                      <a:lnTo>
                        <a:pt x="1152128" y="865943"/>
                      </a:lnTo>
                      <a:lnTo>
                        <a:pt x="1440160" y="2378111"/>
                      </a:lnTo>
                      <a:lnTo>
                        <a:pt x="1152128" y="2378111"/>
                      </a:lnTo>
                      <a:lnTo>
                        <a:pt x="864096" y="1297991"/>
                      </a:lnTo>
                      <a:lnTo>
                        <a:pt x="648072" y="2378111"/>
                      </a:lnTo>
                      <a:lnTo>
                        <a:pt x="360040" y="2378111"/>
                      </a:lnTo>
                      <a:lnTo>
                        <a:pt x="576064" y="865943"/>
                      </a:lnTo>
                      <a:lnTo>
                        <a:pt x="171832" y="1320799"/>
                      </a:lnTo>
                      <a:lnTo>
                        <a:pt x="0" y="1153975"/>
                      </a:lnTo>
                      <a:close/>
                    </a:path>
                  </a:pathLst>
                </a:custGeom>
                <a:solidFill>
                  <a:schemeClr val="bg2">
                    <a:lumMod val="75000"/>
                  </a:schemeClr>
                </a:solidFill>
                <a:ln w="12700">
                  <a:solidFill>
                    <a:schemeClr val="tx1"/>
                  </a:solidFill>
                </a:ln>
              </p:spPr>
              <p:style>
                <a:lnRef idx="2">
                  <a:schemeClr val="accent2">
                    <a:shade val="50000"/>
                  </a:schemeClr>
                </a:lnRef>
                <a:fillRef idx="1">
                  <a:schemeClr val="accent2"/>
                </a:fillRef>
                <a:effectRef idx="0">
                  <a:schemeClr val="accent2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s-ES">
                    <a:latin typeface="+mj-lt"/>
                  </a:endParaRPr>
                </a:p>
              </p:txBody>
            </p:sp>
            <p:sp>
              <p:nvSpPr>
                <p:cNvPr id="87" name="86 CuadroTexto"/>
                <p:cNvSpPr txBox="1"/>
                <p:nvPr/>
              </p:nvSpPr>
              <p:spPr>
                <a:xfrm>
                  <a:off x="-31538" y="2362777"/>
                  <a:ext cx="1584176" cy="711031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 algn="ctr"/>
                  <a:r>
                    <a:rPr lang="es-ES" sz="1200" b="1" dirty="0" smtClean="0">
                      <a:latin typeface="+mj-lt"/>
                      <a:cs typeface="Arial" pitchFamily="34" charset="0"/>
                    </a:rPr>
                    <a:t>SWB n=4</a:t>
                  </a:r>
                </a:p>
                <a:p>
                  <a:pPr algn="ctr"/>
                  <a:r>
                    <a:rPr lang="es-ES" sz="1100" dirty="0" smtClean="0">
                      <a:latin typeface="+mj-lt"/>
                      <a:cs typeface="Arial" pitchFamily="34" charset="0"/>
                      <a:sym typeface="Wingdings" pitchFamily="2" charset="2"/>
                    </a:rPr>
                    <a:t>(1 copia)</a:t>
                  </a:r>
                  <a:endParaRPr lang="es-ES" sz="1100" dirty="0">
                    <a:latin typeface="+mj-lt"/>
                    <a:cs typeface="Arial" pitchFamily="34" charset="0"/>
                  </a:endParaRPr>
                </a:p>
              </p:txBody>
            </p:sp>
          </p:grpSp>
          <p:grpSp>
            <p:nvGrpSpPr>
              <p:cNvPr id="88" name="101 Grupo"/>
              <p:cNvGrpSpPr/>
              <p:nvPr/>
            </p:nvGrpSpPr>
            <p:grpSpPr>
              <a:xfrm>
                <a:off x="2267744" y="2512058"/>
                <a:ext cx="1086866" cy="882452"/>
                <a:chOff x="-110903" y="4077072"/>
                <a:chExt cx="1673932" cy="1359107"/>
              </a:xfrm>
            </p:grpSpPr>
            <p:sp>
              <p:nvSpPr>
                <p:cNvPr id="89" name="88 Forma libre"/>
                <p:cNvSpPr/>
                <p:nvPr/>
              </p:nvSpPr>
              <p:spPr>
                <a:xfrm>
                  <a:off x="490584" y="4077072"/>
                  <a:ext cx="470960" cy="648072"/>
                </a:xfrm>
                <a:custGeom>
                  <a:avLst/>
                  <a:gdLst>
                    <a:gd name="connsiteX0" fmla="*/ 166255 w 1812175"/>
                    <a:gd name="connsiteY0" fmla="*/ 931025 h 2693323"/>
                    <a:gd name="connsiteX1" fmla="*/ 459971 w 1812175"/>
                    <a:gd name="connsiteY1" fmla="*/ 581890 h 2693323"/>
                    <a:gd name="connsiteX2" fmla="*/ 825731 w 1812175"/>
                    <a:gd name="connsiteY2" fmla="*/ 487680 h 2693323"/>
                    <a:gd name="connsiteX3" fmla="*/ 753687 w 1812175"/>
                    <a:gd name="connsiteY3" fmla="*/ 437803 h 2693323"/>
                    <a:gd name="connsiteX4" fmla="*/ 709353 w 1812175"/>
                    <a:gd name="connsiteY4" fmla="*/ 371301 h 2693323"/>
                    <a:gd name="connsiteX5" fmla="*/ 692727 w 1812175"/>
                    <a:gd name="connsiteY5" fmla="*/ 288174 h 2693323"/>
                    <a:gd name="connsiteX6" fmla="*/ 703811 w 1812175"/>
                    <a:gd name="connsiteY6" fmla="*/ 144087 h 2693323"/>
                    <a:gd name="connsiteX7" fmla="*/ 775855 w 1812175"/>
                    <a:gd name="connsiteY7" fmla="*/ 44334 h 2693323"/>
                    <a:gd name="connsiteX8" fmla="*/ 836815 w 1812175"/>
                    <a:gd name="connsiteY8" fmla="*/ 11083 h 2693323"/>
                    <a:gd name="connsiteX9" fmla="*/ 892233 w 1812175"/>
                    <a:gd name="connsiteY9" fmla="*/ 0 h 2693323"/>
                    <a:gd name="connsiteX10" fmla="*/ 947651 w 1812175"/>
                    <a:gd name="connsiteY10" fmla="*/ 0 h 2693323"/>
                    <a:gd name="connsiteX11" fmla="*/ 1003069 w 1812175"/>
                    <a:gd name="connsiteY11" fmla="*/ 5541 h 2693323"/>
                    <a:gd name="connsiteX12" fmla="*/ 1052946 w 1812175"/>
                    <a:gd name="connsiteY12" fmla="*/ 27709 h 2693323"/>
                    <a:gd name="connsiteX13" fmla="*/ 1075113 w 1812175"/>
                    <a:gd name="connsiteY13" fmla="*/ 60960 h 2693323"/>
                    <a:gd name="connsiteX14" fmla="*/ 1113906 w 1812175"/>
                    <a:gd name="connsiteY14" fmla="*/ 116378 h 2693323"/>
                    <a:gd name="connsiteX15" fmla="*/ 1124989 w 1812175"/>
                    <a:gd name="connsiteY15" fmla="*/ 166254 h 2693323"/>
                    <a:gd name="connsiteX16" fmla="*/ 1141615 w 1812175"/>
                    <a:gd name="connsiteY16" fmla="*/ 227214 h 2693323"/>
                    <a:gd name="connsiteX17" fmla="*/ 1141615 w 1812175"/>
                    <a:gd name="connsiteY17" fmla="*/ 315883 h 2693323"/>
                    <a:gd name="connsiteX18" fmla="*/ 1130531 w 1812175"/>
                    <a:gd name="connsiteY18" fmla="*/ 360218 h 2693323"/>
                    <a:gd name="connsiteX19" fmla="*/ 1097280 w 1812175"/>
                    <a:gd name="connsiteY19" fmla="*/ 421178 h 2693323"/>
                    <a:gd name="connsiteX20" fmla="*/ 1014153 w 1812175"/>
                    <a:gd name="connsiteY20" fmla="*/ 482138 h 2693323"/>
                    <a:gd name="connsiteX21" fmla="*/ 1457498 w 1812175"/>
                    <a:gd name="connsiteY21" fmla="*/ 598516 h 2693323"/>
                    <a:gd name="connsiteX22" fmla="*/ 1812175 w 1812175"/>
                    <a:gd name="connsiteY22" fmla="*/ 1280160 h 2693323"/>
                    <a:gd name="connsiteX23" fmla="*/ 1584960 w 1812175"/>
                    <a:gd name="connsiteY23" fmla="*/ 1396538 h 2693323"/>
                    <a:gd name="connsiteX24" fmla="*/ 1269076 w 1812175"/>
                    <a:gd name="connsiteY24" fmla="*/ 858981 h 2693323"/>
                    <a:gd name="connsiteX25" fmla="*/ 1584960 w 1812175"/>
                    <a:gd name="connsiteY25" fmla="*/ 2682240 h 2693323"/>
                    <a:gd name="connsiteX26" fmla="*/ 1152698 w 1812175"/>
                    <a:gd name="connsiteY26" fmla="*/ 2682240 h 2693323"/>
                    <a:gd name="connsiteX27" fmla="*/ 958735 w 1812175"/>
                    <a:gd name="connsiteY27" fmla="*/ 1673629 h 2693323"/>
                    <a:gd name="connsiteX28" fmla="*/ 809106 w 1812175"/>
                    <a:gd name="connsiteY28" fmla="*/ 2687781 h 2693323"/>
                    <a:gd name="connsiteX29" fmla="*/ 415636 w 1812175"/>
                    <a:gd name="connsiteY29" fmla="*/ 2693323 h 2693323"/>
                    <a:gd name="connsiteX30" fmla="*/ 637309 w 1812175"/>
                    <a:gd name="connsiteY30" fmla="*/ 886690 h 2693323"/>
                    <a:gd name="connsiteX31" fmla="*/ 243840 w 1812175"/>
                    <a:gd name="connsiteY31" fmla="*/ 1318952 h 2693323"/>
                    <a:gd name="connsiteX32" fmla="*/ 0 w 1812175"/>
                    <a:gd name="connsiteY32" fmla="*/ 1102821 h 2693323"/>
                    <a:gd name="connsiteX33" fmla="*/ 166255 w 1812175"/>
                    <a:gd name="connsiteY33" fmla="*/ 931025 h 2693323"/>
                    <a:gd name="connsiteX0" fmla="*/ 166255 w 1812175"/>
                    <a:gd name="connsiteY0" fmla="*/ 931025 h 2693323"/>
                    <a:gd name="connsiteX1" fmla="*/ 459971 w 1812175"/>
                    <a:gd name="connsiteY1" fmla="*/ 581890 h 2693323"/>
                    <a:gd name="connsiteX2" fmla="*/ 825731 w 1812175"/>
                    <a:gd name="connsiteY2" fmla="*/ 487680 h 2693323"/>
                    <a:gd name="connsiteX3" fmla="*/ 753687 w 1812175"/>
                    <a:gd name="connsiteY3" fmla="*/ 437803 h 2693323"/>
                    <a:gd name="connsiteX4" fmla="*/ 709353 w 1812175"/>
                    <a:gd name="connsiteY4" fmla="*/ 371301 h 2693323"/>
                    <a:gd name="connsiteX5" fmla="*/ 692727 w 1812175"/>
                    <a:gd name="connsiteY5" fmla="*/ 288174 h 2693323"/>
                    <a:gd name="connsiteX6" fmla="*/ 703811 w 1812175"/>
                    <a:gd name="connsiteY6" fmla="*/ 144087 h 2693323"/>
                    <a:gd name="connsiteX7" fmla="*/ 775855 w 1812175"/>
                    <a:gd name="connsiteY7" fmla="*/ 44334 h 2693323"/>
                    <a:gd name="connsiteX8" fmla="*/ 836815 w 1812175"/>
                    <a:gd name="connsiteY8" fmla="*/ 11083 h 2693323"/>
                    <a:gd name="connsiteX9" fmla="*/ 892233 w 1812175"/>
                    <a:gd name="connsiteY9" fmla="*/ 0 h 2693323"/>
                    <a:gd name="connsiteX10" fmla="*/ 947651 w 1812175"/>
                    <a:gd name="connsiteY10" fmla="*/ 0 h 2693323"/>
                    <a:gd name="connsiteX11" fmla="*/ 1003069 w 1812175"/>
                    <a:gd name="connsiteY11" fmla="*/ 5541 h 2693323"/>
                    <a:gd name="connsiteX12" fmla="*/ 1052946 w 1812175"/>
                    <a:gd name="connsiteY12" fmla="*/ 27709 h 2693323"/>
                    <a:gd name="connsiteX13" fmla="*/ 1075113 w 1812175"/>
                    <a:gd name="connsiteY13" fmla="*/ 60960 h 2693323"/>
                    <a:gd name="connsiteX14" fmla="*/ 1113906 w 1812175"/>
                    <a:gd name="connsiteY14" fmla="*/ 116378 h 2693323"/>
                    <a:gd name="connsiteX15" fmla="*/ 1124989 w 1812175"/>
                    <a:gd name="connsiteY15" fmla="*/ 166254 h 2693323"/>
                    <a:gd name="connsiteX16" fmla="*/ 1141615 w 1812175"/>
                    <a:gd name="connsiteY16" fmla="*/ 227214 h 2693323"/>
                    <a:gd name="connsiteX17" fmla="*/ 1141615 w 1812175"/>
                    <a:gd name="connsiteY17" fmla="*/ 315883 h 2693323"/>
                    <a:gd name="connsiteX18" fmla="*/ 1130531 w 1812175"/>
                    <a:gd name="connsiteY18" fmla="*/ 360218 h 2693323"/>
                    <a:gd name="connsiteX19" fmla="*/ 1097280 w 1812175"/>
                    <a:gd name="connsiteY19" fmla="*/ 421178 h 2693323"/>
                    <a:gd name="connsiteX20" fmla="*/ 1014153 w 1812175"/>
                    <a:gd name="connsiteY20" fmla="*/ 482138 h 2693323"/>
                    <a:gd name="connsiteX21" fmla="*/ 1457498 w 1812175"/>
                    <a:gd name="connsiteY21" fmla="*/ 598516 h 2693323"/>
                    <a:gd name="connsiteX22" fmla="*/ 1812175 w 1812175"/>
                    <a:gd name="connsiteY22" fmla="*/ 1280160 h 2693323"/>
                    <a:gd name="connsiteX23" fmla="*/ 1584960 w 1812175"/>
                    <a:gd name="connsiteY23" fmla="*/ 1396538 h 2693323"/>
                    <a:gd name="connsiteX24" fmla="*/ 1224136 w 1812175"/>
                    <a:gd name="connsiteY24" fmla="*/ 864096 h 2693323"/>
                    <a:gd name="connsiteX25" fmla="*/ 1584960 w 1812175"/>
                    <a:gd name="connsiteY25" fmla="*/ 2682240 h 2693323"/>
                    <a:gd name="connsiteX26" fmla="*/ 1152698 w 1812175"/>
                    <a:gd name="connsiteY26" fmla="*/ 2682240 h 2693323"/>
                    <a:gd name="connsiteX27" fmla="*/ 958735 w 1812175"/>
                    <a:gd name="connsiteY27" fmla="*/ 1673629 h 2693323"/>
                    <a:gd name="connsiteX28" fmla="*/ 809106 w 1812175"/>
                    <a:gd name="connsiteY28" fmla="*/ 2687781 h 2693323"/>
                    <a:gd name="connsiteX29" fmla="*/ 415636 w 1812175"/>
                    <a:gd name="connsiteY29" fmla="*/ 2693323 h 2693323"/>
                    <a:gd name="connsiteX30" fmla="*/ 637309 w 1812175"/>
                    <a:gd name="connsiteY30" fmla="*/ 886690 h 2693323"/>
                    <a:gd name="connsiteX31" fmla="*/ 243840 w 1812175"/>
                    <a:gd name="connsiteY31" fmla="*/ 1318952 h 2693323"/>
                    <a:gd name="connsiteX32" fmla="*/ 0 w 1812175"/>
                    <a:gd name="connsiteY32" fmla="*/ 1102821 h 2693323"/>
                    <a:gd name="connsiteX33" fmla="*/ 166255 w 1812175"/>
                    <a:gd name="connsiteY33" fmla="*/ 931025 h 2693323"/>
                    <a:gd name="connsiteX0" fmla="*/ 166255 w 1812175"/>
                    <a:gd name="connsiteY0" fmla="*/ 931025 h 2693323"/>
                    <a:gd name="connsiteX1" fmla="*/ 459971 w 1812175"/>
                    <a:gd name="connsiteY1" fmla="*/ 581890 h 2693323"/>
                    <a:gd name="connsiteX2" fmla="*/ 825731 w 1812175"/>
                    <a:gd name="connsiteY2" fmla="*/ 487680 h 2693323"/>
                    <a:gd name="connsiteX3" fmla="*/ 753687 w 1812175"/>
                    <a:gd name="connsiteY3" fmla="*/ 437803 h 2693323"/>
                    <a:gd name="connsiteX4" fmla="*/ 709353 w 1812175"/>
                    <a:gd name="connsiteY4" fmla="*/ 371301 h 2693323"/>
                    <a:gd name="connsiteX5" fmla="*/ 692727 w 1812175"/>
                    <a:gd name="connsiteY5" fmla="*/ 288174 h 2693323"/>
                    <a:gd name="connsiteX6" fmla="*/ 703811 w 1812175"/>
                    <a:gd name="connsiteY6" fmla="*/ 144087 h 2693323"/>
                    <a:gd name="connsiteX7" fmla="*/ 775855 w 1812175"/>
                    <a:gd name="connsiteY7" fmla="*/ 44334 h 2693323"/>
                    <a:gd name="connsiteX8" fmla="*/ 836815 w 1812175"/>
                    <a:gd name="connsiteY8" fmla="*/ 11083 h 2693323"/>
                    <a:gd name="connsiteX9" fmla="*/ 892233 w 1812175"/>
                    <a:gd name="connsiteY9" fmla="*/ 0 h 2693323"/>
                    <a:gd name="connsiteX10" fmla="*/ 947651 w 1812175"/>
                    <a:gd name="connsiteY10" fmla="*/ 0 h 2693323"/>
                    <a:gd name="connsiteX11" fmla="*/ 1003069 w 1812175"/>
                    <a:gd name="connsiteY11" fmla="*/ 5541 h 2693323"/>
                    <a:gd name="connsiteX12" fmla="*/ 1052946 w 1812175"/>
                    <a:gd name="connsiteY12" fmla="*/ 27709 h 2693323"/>
                    <a:gd name="connsiteX13" fmla="*/ 1075113 w 1812175"/>
                    <a:gd name="connsiteY13" fmla="*/ 60960 h 2693323"/>
                    <a:gd name="connsiteX14" fmla="*/ 1113906 w 1812175"/>
                    <a:gd name="connsiteY14" fmla="*/ 116378 h 2693323"/>
                    <a:gd name="connsiteX15" fmla="*/ 1124989 w 1812175"/>
                    <a:gd name="connsiteY15" fmla="*/ 166254 h 2693323"/>
                    <a:gd name="connsiteX16" fmla="*/ 1141615 w 1812175"/>
                    <a:gd name="connsiteY16" fmla="*/ 227214 h 2693323"/>
                    <a:gd name="connsiteX17" fmla="*/ 1141615 w 1812175"/>
                    <a:gd name="connsiteY17" fmla="*/ 315883 h 2693323"/>
                    <a:gd name="connsiteX18" fmla="*/ 1130531 w 1812175"/>
                    <a:gd name="connsiteY18" fmla="*/ 360218 h 2693323"/>
                    <a:gd name="connsiteX19" fmla="*/ 1097280 w 1812175"/>
                    <a:gd name="connsiteY19" fmla="*/ 421178 h 2693323"/>
                    <a:gd name="connsiteX20" fmla="*/ 1014153 w 1812175"/>
                    <a:gd name="connsiteY20" fmla="*/ 482138 h 2693323"/>
                    <a:gd name="connsiteX21" fmla="*/ 1457498 w 1812175"/>
                    <a:gd name="connsiteY21" fmla="*/ 598516 h 2693323"/>
                    <a:gd name="connsiteX22" fmla="*/ 1812175 w 1812175"/>
                    <a:gd name="connsiteY22" fmla="*/ 1280160 h 2693323"/>
                    <a:gd name="connsiteX23" fmla="*/ 1584960 w 1812175"/>
                    <a:gd name="connsiteY23" fmla="*/ 1396538 h 2693323"/>
                    <a:gd name="connsiteX24" fmla="*/ 1224136 w 1812175"/>
                    <a:gd name="connsiteY24" fmla="*/ 864096 h 2693323"/>
                    <a:gd name="connsiteX25" fmla="*/ 1584960 w 1812175"/>
                    <a:gd name="connsiteY25" fmla="*/ 2682240 h 2693323"/>
                    <a:gd name="connsiteX26" fmla="*/ 1152698 w 1812175"/>
                    <a:gd name="connsiteY26" fmla="*/ 2682240 h 2693323"/>
                    <a:gd name="connsiteX27" fmla="*/ 958735 w 1812175"/>
                    <a:gd name="connsiteY27" fmla="*/ 1673629 h 2693323"/>
                    <a:gd name="connsiteX28" fmla="*/ 809106 w 1812175"/>
                    <a:gd name="connsiteY28" fmla="*/ 2687781 h 2693323"/>
                    <a:gd name="connsiteX29" fmla="*/ 415636 w 1812175"/>
                    <a:gd name="connsiteY29" fmla="*/ 2693323 h 2693323"/>
                    <a:gd name="connsiteX30" fmla="*/ 576064 w 1812175"/>
                    <a:gd name="connsiteY30" fmla="*/ 936104 h 2693323"/>
                    <a:gd name="connsiteX31" fmla="*/ 243840 w 1812175"/>
                    <a:gd name="connsiteY31" fmla="*/ 1318952 h 2693323"/>
                    <a:gd name="connsiteX32" fmla="*/ 0 w 1812175"/>
                    <a:gd name="connsiteY32" fmla="*/ 1102821 h 2693323"/>
                    <a:gd name="connsiteX33" fmla="*/ 166255 w 1812175"/>
                    <a:gd name="connsiteY33" fmla="*/ 931025 h 2693323"/>
                    <a:gd name="connsiteX0" fmla="*/ 166255 w 1812175"/>
                    <a:gd name="connsiteY0" fmla="*/ 931025 h 2693323"/>
                    <a:gd name="connsiteX1" fmla="*/ 459971 w 1812175"/>
                    <a:gd name="connsiteY1" fmla="*/ 581890 h 2693323"/>
                    <a:gd name="connsiteX2" fmla="*/ 825731 w 1812175"/>
                    <a:gd name="connsiteY2" fmla="*/ 487680 h 2693323"/>
                    <a:gd name="connsiteX3" fmla="*/ 753687 w 1812175"/>
                    <a:gd name="connsiteY3" fmla="*/ 437803 h 2693323"/>
                    <a:gd name="connsiteX4" fmla="*/ 709353 w 1812175"/>
                    <a:gd name="connsiteY4" fmla="*/ 371301 h 2693323"/>
                    <a:gd name="connsiteX5" fmla="*/ 692727 w 1812175"/>
                    <a:gd name="connsiteY5" fmla="*/ 288174 h 2693323"/>
                    <a:gd name="connsiteX6" fmla="*/ 703811 w 1812175"/>
                    <a:gd name="connsiteY6" fmla="*/ 144087 h 2693323"/>
                    <a:gd name="connsiteX7" fmla="*/ 775855 w 1812175"/>
                    <a:gd name="connsiteY7" fmla="*/ 44334 h 2693323"/>
                    <a:gd name="connsiteX8" fmla="*/ 836815 w 1812175"/>
                    <a:gd name="connsiteY8" fmla="*/ 11083 h 2693323"/>
                    <a:gd name="connsiteX9" fmla="*/ 892233 w 1812175"/>
                    <a:gd name="connsiteY9" fmla="*/ 0 h 2693323"/>
                    <a:gd name="connsiteX10" fmla="*/ 947651 w 1812175"/>
                    <a:gd name="connsiteY10" fmla="*/ 0 h 2693323"/>
                    <a:gd name="connsiteX11" fmla="*/ 1003069 w 1812175"/>
                    <a:gd name="connsiteY11" fmla="*/ 5541 h 2693323"/>
                    <a:gd name="connsiteX12" fmla="*/ 1052946 w 1812175"/>
                    <a:gd name="connsiteY12" fmla="*/ 27709 h 2693323"/>
                    <a:gd name="connsiteX13" fmla="*/ 1075113 w 1812175"/>
                    <a:gd name="connsiteY13" fmla="*/ 60960 h 2693323"/>
                    <a:gd name="connsiteX14" fmla="*/ 1113906 w 1812175"/>
                    <a:gd name="connsiteY14" fmla="*/ 116378 h 2693323"/>
                    <a:gd name="connsiteX15" fmla="*/ 1124989 w 1812175"/>
                    <a:gd name="connsiteY15" fmla="*/ 166254 h 2693323"/>
                    <a:gd name="connsiteX16" fmla="*/ 1141615 w 1812175"/>
                    <a:gd name="connsiteY16" fmla="*/ 227214 h 2693323"/>
                    <a:gd name="connsiteX17" fmla="*/ 1141615 w 1812175"/>
                    <a:gd name="connsiteY17" fmla="*/ 315883 h 2693323"/>
                    <a:gd name="connsiteX18" fmla="*/ 1130531 w 1812175"/>
                    <a:gd name="connsiteY18" fmla="*/ 360218 h 2693323"/>
                    <a:gd name="connsiteX19" fmla="*/ 1097280 w 1812175"/>
                    <a:gd name="connsiteY19" fmla="*/ 421178 h 2693323"/>
                    <a:gd name="connsiteX20" fmla="*/ 1014153 w 1812175"/>
                    <a:gd name="connsiteY20" fmla="*/ 482138 h 2693323"/>
                    <a:gd name="connsiteX21" fmla="*/ 1457498 w 1812175"/>
                    <a:gd name="connsiteY21" fmla="*/ 598516 h 2693323"/>
                    <a:gd name="connsiteX22" fmla="*/ 1812175 w 1812175"/>
                    <a:gd name="connsiteY22" fmla="*/ 1280160 h 2693323"/>
                    <a:gd name="connsiteX23" fmla="*/ 1584960 w 1812175"/>
                    <a:gd name="connsiteY23" fmla="*/ 1396538 h 2693323"/>
                    <a:gd name="connsiteX24" fmla="*/ 1224136 w 1812175"/>
                    <a:gd name="connsiteY24" fmla="*/ 864096 h 2693323"/>
                    <a:gd name="connsiteX25" fmla="*/ 1584960 w 1812175"/>
                    <a:gd name="connsiteY25" fmla="*/ 2682240 h 2693323"/>
                    <a:gd name="connsiteX26" fmla="*/ 1152698 w 1812175"/>
                    <a:gd name="connsiteY26" fmla="*/ 2682240 h 2693323"/>
                    <a:gd name="connsiteX27" fmla="*/ 958735 w 1812175"/>
                    <a:gd name="connsiteY27" fmla="*/ 1673629 h 2693323"/>
                    <a:gd name="connsiteX28" fmla="*/ 809106 w 1812175"/>
                    <a:gd name="connsiteY28" fmla="*/ 2687781 h 2693323"/>
                    <a:gd name="connsiteX29" fmla="*/ 415636 w 1812175"/>
                    <a:gd name="connsiteY29" fmla="*/ 2693323 h 2693323"/>
                    <a:gd name="connsiteX30" fmla="*/ 576064 w 1812175"/>
                    <a:gd name="connsiteY30" fmla="*/ 864096 h 2693323"/>
                    <a:gd name="connsiteX31" fmla="*/ 243840 w 1812175"/>
                    <a:gd name="connsiteY31" fmla="*/ 1318952 h 2693323"/>
                    <a:gd name="connsiteX32" fmla="*/ 0 w 1812175"/>
                    <a:gd name="connsiteY32" fmla="*/ 1102821 h 2693323"/>
                    <a:gd name="connsiteX33" fmla="*/ 166255 w 1812175"/>
                    <a:gd name="connsiteY33" fmla="*/ 931025 h 2693323"/>
                    <a:gd name="connsiteX0" fmla="*/ 94247 w 1740167"/>
                    <a:gd name="connsiteY0" fmla="*/ 931025 h 2693323"/>
                    <a:gd name="connsiteX1" fmla="*/ 387963 w 1740167"/>
                    <a:gd name="connsiteY1" fmla="*/ 581890 h 2693323"/>
                    <a:gd name="connsiteX2" fmla="*/ 753723 w 1740167"/>
                    <a:gd name="connsiteY2" fmla="*/ 487680 h 2693323"/>
                    <a:gd name="connsiteX3" fmla="*/ 681679 w 1740167"/>
                    <a:gd name="connsiteY3" fmla="*/ 437803 h 2693323"/>
                    <a:gd name="connsiteX4" fmla="*/ 637345 w 1740167"/>
                    <a:gd name="connsiteY4" fmla="*/ 371301 h 2693323"/>
                    <a:gd name="connsiteX5" fmla="*/ 620719 w 1740167"/>
                    <a:gd name="connsiteY5" fmla="*/ 288174 h 2693323"/>
                    <a:gd name="connsiteX6" fmla="*/ 631803 w 1740167"/>
                    <a:gd name="connsiteY6" fmla="*/ 144087 h 2693323"/>
                    <a:gd name="connsiteX7" fmla="*/ 703847 w 1740167"/>
                    <a:gd name="connsiteY7" fmla="*/ 44334 h 2693323"/>
                    <a:gd name="connsiteX8" fmla="*/ 764807 w 1740167"/>
                    <a:gd name="connsiteY8" fmla="*/ 11083 h 2693323"/>
                    <a:gd name="connsiteX9" fmla="*/ 820225 w 1740167"/>
                    <a:gd name="connsiteY9" fmla="*/ 0 h 2693323"/>
                    <a:gd name="connsiteX10" fmla="*/ 875643 w 1740167"/>
                    <a:gd name="connsiteY10" fmla="*/ 0 h 2693323"/>
                    <a:gd name="connsiteX11" fmla="*/ 931061 w 1740167"/>
                    <a:gd name="connsiteY11" fmla="*/ 5541 h 2693323"/>
                    <a:gd name="connsiteX12" fmla="*/ 980938 w 1740167"/>
                    <a:gd name="connsiteY12" fmla="*/ 27709 h 2693323"/>
                    <a:gd name="connsiteX13" fmla="*/ 1003105 w 1740167"/>
                    <a:gd name="connsiteY13" fmla="*/ 60960 h 2693323"/>
                    <a:gd name="connsiteX14" fmla="*/ 1041898 w 1740167"/>
                    <a:gd name="connsiteY14" fmla="*/ 116378 h 2693323"/>
                    <a:gd name="connsiteX15" fmla="*/ 1052981 w 1740167"/>
                    <a:gd name="connsiteY15" fmla="*/ 166254 h 2693323"/>
                    <a:gd name="connsiteX16" fmla="*/ 1069607 w 1740167"/>
                    <a:gd name="connsiteY16" fmla="*/ 227214 h 2693323"/>
                    <a:gd name="connsiteX17" fmla="*/ 1069607 w 1740167"/>
                    <a:gd name="connsiteY17" fmla="*/ 315883 h 2693323"/>
                    <a:gd name="connsiteX18" fmla="*/ 1058523 w 1740167"/>
                    <a:gd name="connsiteY18" fmla="*/ 360218 h 2693323"/>
                    <a:gd name="connsiteX19" fmla="*/ 1025272 w 1740167"/>
                    <a:gd name="connsiteY19" fmla="*/ 421178 h 2693323"/>
                    <a:gd name="connsiteX20" fmla="*/ 942145 w 1740167"/>
                    <a:gd name="connsiteY20" fmla="*/ 482138 h 2693323"/>
                    <a:gd name="connsiteX21" fmla="*/ 1385490 w 1740167"/>
                    <a:gd name="connsiteY21" fmla="*/ 598516 h 2693323"/>
                    <a:gd name="connsiteX22" fmla="*/ 1740167 w 1740167"/>
                    <a:gd name="connsiteY22" fmla="*/ 1280160 h 2693323"/>
                    <a:gd name="connsiteX23" fmla="*/ 1512952 w 1740167"/>
                    <a:gd name="connsiteY23" fmla="*/ 1396538 h 2693323"/>
                    <a:gd name="connsiteX24" fmla="*/ 1152128 w 1740167"/>
                    <a:gd name="connsiteY24" fmla="*/ 864096 h 2693323"/>
                    <a:gd name="connsiteX25" fmla="*/ 1512952 w 1740167"/>
                    <a:gd name="connsiteY25" fmla="*/ 2682240 h 2693323"/>
                    <a:gd name="connsiteX26" fmla="*/ 1080690 w 1740167"/>
                    <a:gd name="connsiteY26" fmla="*/ 2682240 h 2693323"/>
                    <a:gd name="connsiteX27" fmla="*/ 886727 w 1740167"/>
                    <a:gd name="connsiteY27" fmla="*/ 1673629 h 2693323"/>
                    <a:gd name="connsiteX28" fmla="*/ 737098 w 1740167"/>
                    <a:gd name="connsiteY28" fmla="*/ 2687781 h 2693323"/>
                    <a:gd name="connsiteX29" fmla="*/ 343628 w 1740167"/>
                    <a:gd name="connsiteY29" fmla="*/ 2693323 h 2693323"/>
                    <a:gd name="connsiteX30" fmla="*/ 504056 w 1740167"/>
                    <a:gd name="connsiteY30" fmla="*/ 864096 h 2693323"/>
                    <a:gd name="connsiteX31" fmla="*/ 171832 w 1740167"/>
                    <a:gd name="connsiteY31" fmla="*/ 1318952 h 2693323"/>
                    <a:gd name="connsiteX32" fmla="*/ 0 w 1740167"/>
                    <a:gd name="connsiteY32" fmla="*/ 1152128 h 2693323"/>
                    <a:gd name="connsiteX33" fmla="*/ 94247 w 1740167"/>
                    <a:gd name="connsiteY33" fmla="*/ 931025 h 2693323"/>
                    <a:gd name="connsiteX0" fmla="*/ 0 w 1740167"/>
                    <a:gd name="connsiteY0" fmla="*/ 1152128 h 2693323"/>
                    <a:gd name="connsiteX1" fmla="*/ 387963 w 1740167"/>
                    <a:gd name="connsiteY1" fmla="*/ 581890 h 2693323"/>
                    <a:gd name="connsiteX2" fmla="*/ 753723 w 1740167"/>
                    <a:gd name="connsiteY2" fmla="*/ 487680 h 2693323"/>
                    <a:gd name="connsiteX3" fmla="*/ 681679 w 1740167"/>
                    <a:gd name="connsiteY3" fmla="*/ 437803 h 2693323"/>
                    <a:gd name="connsiteX4" fmla="*/ 637345 w 1740167"/>
                    <a:gd name="connsiteY4" fmla="*/ 371301 h 2693323"/>
                    <a:gd name="connsiteX5" fmla="*/ 620719 w 1740167"/>
                    <a:gd name="connsiteY5" fmla="*/ 288174 h 2693323"/>
                    <a:gd name="connsiteX6" fmla="*/ 631803 w 1740167"/>
                    <a:gd name="connsiteY6" fmla="*/ 144087 h 2693323"/>
                    <a:gd name="connsiteX7" fmla="*/ 703847 w 1740167"/>
                    <a:gd name="connsiteY7" fmla="*/ 44334 h 2693323"/>
                    <a:gd name="connsiteX8" fmla="*/ 764807 w 1740167"/>
                    <a:gd name="connsiteY8" fmla="*/ 11083 h 2693323"/>
                    <a:gd name="connsiteX9" fmla="*/ 820225 w 1740167"/>
                    <a:gd name="connsiteY9" fmla="*/ 0 h 2693323"/>
                    <a:gd name="connsiteX10" fmla="*/ 875643 w 1740167"/>
                    <a:gd name="connsiteY10" fmla="*/ 0 h 2693323"/>
                    <a:gd name="connsiteX11" fmla="*/ 931061 w 1740167"/>
                    <a:gd name="connsiteY11" fmla="*/ 5541 h 2693323"/>
                    <a:gd name="connsiteX12" fmla="*/ 980938 w 1740167"/>
                    <a:gd name="connsiteY12" fmla="*/ 27709 h 2693323"/>
                    <a:gd name="connsiteX13" fmla="*/ 1003105 w 1740167"/>
                    <a:gd name="connsiteY13" fmla="*/ 60960 h 2693323"/>
                    <a:gd name="connsiteX14" fmla="*/ 1041898 w 1740167"/>
                    <a:gd name="connsiteY14" fmla="*/ 116378 h 2693323"/>
                    <a:gd name="connsiteX15" fmla="*/ 1052981 w 1740167"/>
                    <a:gd name="connsiteY15" fmla="*/ 166254 h 2693323"/>
                    <a:gd name="connsiteX16" fmla="*/ 1069607 w 1740167"/>
                    <a:gd name="connsiteY16" fmla="*/ 227214 h 2693323"/>
                    <a:gd name="connsiteX17" fmla="*/ 1069607 w 1740167"/>
                    <a:gd name="connsiteY17" fmla="*/ 315883 h 2693323"/>
                    <a:gd name="connsiteX18" fmla="*/ 1058523 w 1740167"/>
                    <a:gd name="connsiteY18" fmla="*/ 360218 h 2693323"/>
                    <a:gd name="connsiteX19" fmla="*/ 1025272 w 1740167"/>
                    <a:gd name="connsiteY19" fmla="*/ 421178 h 2693323"/>
                    <a:gd name="connsiteX20" fmla="*/ 942145 w 1740167"/>
                    <a:gd name="connsiteY20" fmla="*/ 482138 h 2693323"/>
                    <a:gd name="connsiteX21" fmla="*/ 1385490 w 1740167"/>
                    <a:gd name="connsiteY21" fmla="*/ 598516 h 2693323"/>
                    <a:gd name="connsiteX22" fmla="*/ 1740167 w 1740167"/>
                    <a:gd name="connsiteY22" fmla="*/ 1280160 h 2693323"/>
                    <a:gd name="connsiteX23" fmla="*/ 1512952 w 1740167"/>
                    <a:gd name="connsiteY23" fmla="*/ 1396538 h 2693323"/>
                    <a:gd name="connsiteX24" fmla="*/ 1152128 w 1740167"/>
                    <a:gd name="connsiteY24" fmla="*/ 864096 h 2693323"/>
                    <a:gd name="connsiteX25" fmla="*/ 1512952 w 1740167"/>
                    <a:gd name="connsiteY25" fmla="*/ 2682240 h 2693323"/>
                    <a:gd name="connsiteX26" fmla="*/ 1080690 w 1740167"/>
                    <a:gd name="connsiteY26" fmla="*/ 2682240 h 2693323"/>
                    <a:gd name="connsiteX27" fmla="*/ 886727 w 1740167"/>
                    <a:gd name="connsiteY27" fmla="*/ 1673629 h 2693323"/>
                    <a:gd name="connsiteX28" fmla="*/ 737098 w 1740167"/>
                    <a:gd name="connsiteY28" fmla="*/ 2687781 h 2693323"/>
                    <a:gd name="connsiteX29" fmla="*/ 343628 w 1740167"/>
                    <a:gd name="connsiteY29" fmla="*/ 2693323 h 2693323"/>
                    <a:gd name="connsiteX30" fmla="*/ 504056 w 1740167"/>
                    <a:gd name="connsiteY30" fmla="*/ 864096 h 2693323"/>
                    <a:gd name="connsiteX31" fmla="*/ 171832 w 1740167"/>
                    <a:gd name="connsiteY31" fmla="*/ 1318952 h 2693323"/>
                    <a:gd name="connsiteX32" fmla="*/ 0 w 1740167"/>
                    <a:gd name="connsiteY32" fmla="*/ 1152128 h 2693323"/>
                    <a:gd name="connsiteX0" fmla="*/ 0 w 1740167"/>
                    <a:gd name="connsiteY0" fmla="*/ 1152128 h 2693323"/>
                    <a:gd name="connsiteX1" fmla="*/ 387963 w 1740167"/>
                    <a:gd name="connsiteY1" fmla="*/ 581890 h 2693323"/>
                    <a:gd name="connsiteX2" fmla="*/ 753723 w 1740167"/>
                    <a:gd name="connsiteY2" fmla="*/ 487680 h 2693323"/>
                    <a:gd name="connsiteX3" fmla="*/ 681679 w 1740167"/>
                    <a:gd name="connsiteY3" fmla="*/ 437803 h 2693323"/>
                    <a:gd name="connsiteX4" fmla="*/ 637345 w 1740167"/>
                    <a:gd name="connsiteY4" fmla="*/ 371301 h 2693323"/>
                    <a:gd name="connsiteX5" fmla="*/ 620719 w 1740167"/>
                    <a:gd name="connsiteY5" fmla="*/ 288174 h 2693323"/>
                    <a:gd name="connsiteX6" fmla="*/ 631803 w 1740167"/>
                    <a:gd name="connsiteY6" fmla="*/ 144087 h 2693323"/>
                    <a:gd name="connsiteX7" fmla="*/ 703847 w 1740167"/>
                    <a:gd name="connsiteY7" fmla="*/ 44334 h 2693323"/>
                    <a:gd name="connsiteX8" fmla="*/ 764807 w 1740167"/>
                    <a:gd name="connsiteY8" fmla="*/ 11083 h 2693323"/>
                    <a:gd name="connsiteX9" fmla="*/ 820225 w 1740167"/>
                    <a:gd name="connsiteY9" fmla="*/ 0 h 2693323"/>
                    <a:gd name="connsiteX10" fmla="*/ 875643 w 1740167"/>
                    <a:gd name="connsiteY10" fmla="*/ 0 h 2693323"/>
                    <a:gd name="connsiteX11" fmla="*/ 931061 w 1740167"/>
                    <a:gd name="connsiteY11" fmla="*/ 5541 h 2693323"/>
                    <a:gd name="connsiteX12" fmla="*/ 980938 w 1740167"/>
                    <a:gd name="connsiteY12" fmla="*/ 27709 h 2693323"/>
                    <a:gd name="connsiteX13" fmla="*/ 1003105 w 1740167"/>
                    <a:gd name="connsiteY13" fmla="*/ 60960 h 2693323"/>
                    <a:gd name="connsiteX14" fmla="*/ 1041898 w 1740167"/>
                    <a:gd name="connsiteY14" fmla="*/ 116378 h 2693323"/>
                    <a:gd name="connsiteX15" fmla="*/ 1052981 w 1740167"/>
                    <a:gd name="connsiteY15" fmla="*/ 166254 h 2693323"/>
                    <a:gd name="connsiteX16" fmla="*/ 1069607 w 1740167"/>
                    <a:gd name="connsiteY16" fmla="*/ 227214 h 2693323"/>
                    <a:gd name="connsiteX17" fmla="*/ 1069607 w 1740167"/>
                    <a:gd name="connsiteY17" fmla="*/ 315883 h 2693323"/>
                    <a:gd name="connsiteX18" fmla="*/ 1058523 w 1740167"/>
                    <a:gd name="connsiteY18" fmla="*/ 360218 h 2693323"/>
                    <a:gd name="connsiteX19" fmla="*/ 1025272 w 1740167"/>
                    <a:gd name="connsiteY19" fmla="*/ 421178 h 2693323"/>
                    <a:gd name="connsiteX20" fmla="*/ 942145 w 1740167"/>
                    <a:gd name="connsiteY20" fmla="*/ 482138 h 2693323"/>
                    <a:gd name="connsiteX21" fmla="*/ 1385490 w 1740167"/>
                    <a:gd name="connsiteY21" fmla="*/ 598516 h 2693323"/>
                    <a:gd name="connsiteX22" fmla="*/ 1740167 w 1740167"/>
                    <a:gd name="connsiteY22" fmla="*/ 1280160 h 2693323"/>
                    <a:gd name="connsiteX23" fmla="*/ 1512952 w 1740167"/>
                    <a:gd name="connsiteY23" fmla="*/ 1396538 h 2693323"/>
                    <a:gd name="connsiteX24" fmla="*/ 1152128 w 1740167"/>
                    <a:gd name="connsiteY24" fmla="*/ 864096 h 2693323"/>
                    <a:gd name="connsiteX25" fmla="*/ 1512952 w 1740167"/>
                    <a:gd name="connsiteY25" fmla="*/ 2682240 h 2693323"/>
                    <a:gd name="connsiteX26" fmla="*/ 1080690 w 1740167"/>
                    <a:gd name="connsiteY26" fmla="*/ 2682240 h 2693323"/>
                    <a:gd name="connsiteX27" fmla="*/ 886727 w 1740167"/>
                    <a:gd name="connsiteY27" fmla="*/ 1673629 h 2693323"/>
                    <a:gd name="connsiteX28" fmla="*/ 737098 w 1740167"/>
                    <a:gd name="connsiteY28" fmla="*/ 2687781 h 2693323"/>
                    <a:gd name="connsiteX29" fmla="*/ 343628 w 1740167"/>
                    <a:gd name="connsiteY29" fmla="*/ 2693323 h 2693323"/>
                    <a:gd name="connsiteX30" fmla="*/ 576064 w 1740167"/>
                    <a:gd name="connsiteY30" fmla="*/ 864096 h 2693323"/>
                    <a:gd name="connsiteX31" fmla="*/ 171832 w 1740167"/>
                    <a:gd name="connsiteY31" fmla="*/ 1318952 h 2693323"/>
                    <a:gd name="connsiteX32" fmla="*/ 0 w 1740167"/>
                    <a:gd name="connsiteY32" fmla="*/ 1152128 h 2693323"/>
                    <a:gd name="connsiteX0" fmla="*/ 0 w 1740167"/>
                    <a:gd name="connsiteY0" fmla="*/ 1152128 h 2693323"/>
                    <a:gd name="connsiteX1" fmla="*/ 387963 w 1740167"/>
                    <a:gd name="connsiteY1" fmla="*/ 581890 h 2693323"/>
                    <a:gd name="connsiteX2" fmla="*/ 753723 w 1740167"/>
                    <a:gd name="connsiteY2" fmla="*/ 487680 h 2693323"/>
                    <a:gd name="connsiteX3" fmla="*/ 681679 w 1740167"/>
                    <a:gd name="connsiteY3" fmla="*/ 437803 h 2693323"/>
                    <a:gd name="connsiteX4" fmla="*/ 637345 w 1740167"/>
                    <a:gd name="connsiteY4" fmla="*/ 371301 h 2693323"/>
                    <a:gd name="connsiteX5" fmla="*/ 620719 w 1740167"/>
                    <a:gd name="connsiteY5" fmla="*/ 288174 h 2693323"/>
                    <a:gd name="connsiteX6" fmla="*/ 631803 w 1740167"/>
                    <a:gd name="connsiteY6" fmla="*/ 144087 h 2693323"/>
                    <a:gd name="connsiteX7" fmla="*/ 703847 w 1740167"/>
                    <a:gd name="connsiteY7" fmla="*/ 44334 h 2693323"/>
                    <a:gd name="connsiteX8" fmla="*/ 764807 w 1740167"/>
                    <a:gd name="connsiteY8" fmla="*/ 11083 h 2693323"/>
                    <a:gd name="connsiteX9" fmla="*/ 820225 w 1740167"/>
                    <a:gd name="connsiteY9" fmla="*/ 0 h 2693323"/>
                    <a:gd name="connsiteX10" fmla="*/ 875643 w 1740167"/>
                    <a:gd name="connsiteY10" fmla="*/ 0 h 2693323"/>
                    <a:gd name="connsiteX11" fmla="*/ 931061 w 1740167"/>
                    <a:gd name="connsiteY11" fmla="*/ 5541 h 2693323"/>
                    <a:gd name="connsiteX12" fmla="*/ 980938 w 1740167"/>
                    <a:gd name="connsiteY12" fmla="*/ 27709 h 2693323"/>
                    <a:gd name="connsiteX13" fmla="*/ 1003105 w 1740167"/>
                    <a:gd name="connsiteY13" fmla="*/ 60960 h 2693323"/>
                    <a:gd name="connsiteX14" fmla="*/ 1041898 w 1740167"/>
                    <a:gd name="connsiteY14" fmla="*/ 116378 h 2693323"/>
                    <a:gd name="connsiteX15" fmla="*/ 1052981 w 1740167"/>
                    <a:gd name="connsiteY15" fmla="*/ 166254 h 2693323"/>
                    <a:gd name="connsiteX16" fmla="*/ 1069607 w 1740167"/>
                    <a:gd name="connsiteY16" fmla="*/ 227214 h 2693323"/>
                    <a:gd name="connsiteX17" fmla="*/ 1069607 w 1740167"/>
                    <a:gd name="connsiteY17" fmla="*/ 315883 h 2693323"/>
                    <a:gd name="connsiteX18" fmla="*/ 1058523 w 1740167"/>
                    <a:gd name="connsiteY18" fmla="*/ 360218 h 2693323"/>
                    <a:gd name="connsiteX19" fmla="*/ 1025272 w 1740167"/>
                    <a:gd name="connsiteY19" fmla="*/ 421178 h 2693323"/>
                    <a:gd name="connsiteX20" fmla="*/ 942145 w 1740167"/>
                    <a:gd name="connsiteY20" fmla="*/ 482138 h 2693323"/>
                    <a:gd name="connsiteX21" fmla="*/ 1385490 w 1740167"/>
                    <a:gd name="connsiteY21" fmla="*/ 598516 h 2693323"/>
                    <a:gd name="connsiteX22" fmla="*/ 1740167 w 1740167"/>
                    <a:gd name="connsiteY22" fmla="*/ 1280160 h 2693323"/>
                    <a:gd name="connsiteX23" fmla="*/ 1512952 w 1740167"/>
                    <a:gd name="connsiteY23" fmla="*/ 1396538 h 2693323"/>
                    <a:gd name="connsiteX24" fmla="*/ 1152128 w 1740167"/>
                    <a:gd name="connsiteY24" fmla="*/ 864096 h 2693323"/>
                    <a:gd name="connsiteX25" fmla="*/ 1512952 w 1740167"/>
                    <a:gd name="connsiteY25" fmla="*/ 2682240 h 2693323"/>
                    <a:gd name="connsiteX26" fmla="*/ 1080690 w 1740167"/>
                    <a:gd name="connsiteY26" fmla="*/ 2682240 h 2693323"/>
                    <a:gd name="connsiteX27" fmla="*/ 886727 w 1740167"/>
                    <a:gd name="connsiteY27" fmla="*/ 1673629 h 2693323"/>
                    <a:gd name="connsiteX28" fmla="*/ 737098 w 1740167"/>
                    <a:gd name="connsiteY28" fmla="*/ 2687781 h 2693323"/>
                    <a:gd name="connsiteX29" fmla="*/ 343628 w 1740167"/>
                    <a:gd name="connsiteY29" fmla="*/ 2693323 h 2693323"/>
                    <a:gd name="connsiteX30" fmla="*/ 504056 w 1740167"/>
                    <a:gd name="connsiteY30" fmla="*/ 864096 h 2693323"/>
                    <a:gd name="connsiteX31" fmla="*/ 171832 w 1740167"/>
                    <a:gd name="connsiteY31" fmla="*/ 1318952 h 2693323"/>
                    <a:gd name="connsiteX32" fmla="*/ 0 w 1740167"/>
                    <a:gd name="connsiteY32" fmla="*/ 1152128 h 2693323"/>
                    <a:gd name="connsiteX0" fmla="*/ 0 w 1740167"/>
                    <a:gd name="connsiteY0" fmla="*/ 1152128 h 2693323"/>
                    <a:gd name="connsiteX1" fmla="*/ 387963 w 1740167"/>
                    <a:gd name="connsiteY1" fmla="*/ 581890 h 2693323"/>
                    <a:gd name="connsiteX2" fmla="*/ 753723 w 1740167"/>
                    <a:gd name="connsiteY2" fmla="*/ 487680 h 2693323"/>
                    <a:gd name="connsiteX3" fmla="*/ 681679 w 1740167"/>
                    <a:gd name="connsiteY3" fmla="*/ 437803 h 2693323"/>
                    <a:gd name="connsiteX4" fmla="*/ 637345 w 1740167"/>
                    <a:gd name="connsiteY4" fmla="*/ 371301 h 2693323"/>
                    <a:gd name="connsiteX5" fmla="*/ 620719 w 1740167"/>
                    <a:gd name="connsiteY5" fmla="*/ 288174 h 2693323"/>
                    <a:gd name="connsiteX6" fmla="*/ 631803 w 1740167"/>
                    <a:gd name="connsiteY6" fmla="*/ 144087 h 2693323"/>
                    <a:gd name="connsiteX7" fmla="*/ 703847 w 1740167"/>
                    <a:gd name="connsiteY7" fmla="*/ 44334 h 2693323"/>
                    <a:gd name="connsiteX8" fmla="*/ 764807 w 1740167"/>
                    <a:gd name="connsiteY8" fmla="*/ 11083 h 2693323"/>
                    <a:gd name="connsiteX9" fmla="*/ 820225 w 1740167"/>
                    <a:gd name="connsiteY9" fmla="*/ 0 h 2693323"/>
                    <a:gd name="connsiteX10" fmla="*/ 875643 w 1740167"/>
                    <a:gd name="connsiteY10" fmla="*/ 0 h 2693323"/>
                    <a:gd name="connsiteX11" fmla="*/ 931061 w 1740167"/>
                    <a:gd name="connsiteY11" fmla="*/ 5541 h 2693323"/>
                    <a:gd name="connsiteX12" fmla="*/ 980938 w 1740167"/>
                    <a:gd name="connsiteY12" fmla="*/ 27709 h 2693323"/>
                    <a:gd name="connsiteX13" fmla="*/ 1003105 w 1740167"/>
                    <a:gd name="connsiteY13" fmla="*/ 60960 h 2693323"/>
                    <a:gd name="connsiteX14" fmla="*/ 1041898 w 1740167"/>
                    <a:gd name="connsiteY14" fmla="*/ 116378 h 2693323"/>
                    <a:gd name="connsiteX15" fmla="*/ 1052981 w 1740167"/>
                    <a:gd name="connsiteY15" fmla="*/ 166254 h 2693323"/>
                    <a:gd name="connsiteX16" fmla="*/ 1069607 w 1740167"/>
                    <a:gd name="connsiteY16" fmla="*/ 227214 h 2693323"/>
                    <a:gd name="connsiteX17" fmla="*/ 1069607 w 1740167"/>
                    <a:gd name="connsiteY17" fmla="*/ 315883 h 2693323"/>
                    <a:gd name="connsiteX18" fmla="*/ 1058523 w 1740167"/>
                    <a:gd name="connsiteY18" fmla="*/ 360218 h 2693323"/>
                    <a:gd name="connsiteX19" fmla="*/ 1025272 w 1740167"/>
                    <a:gd name="connsiteY19" fmla="*/ 421178 h 2693323"/>
                    <a:gd name="connsiteX20" fmla="*/ 942145 w 1740167"/>
                    <a:gd name="connsiteY20" fmla="*/ 482138 h 2693323"/>
                    <a:gd name="connsiteX21" fmla="*/ 1385490 w 1740167"/>
                    <a:gd name="connsiteY21" fmla="*/ 598516 h 2693323"/>
                    <a:gd name="connsiteX22" fmla="*/ 1740167 w 1740167"/>
                    <a:gd name="connsiteY22" fmla="*/ 1280160 h 2693323"/>
                    <a:gd name="connsiteX23" fmla="*/ 1512952 w 1740167"/>
                    <a:gd name="connsiteY23" fmla="*/ 1396538 h 2693323"/>
                    <a:gd name="connsiteX24" fmla="*/ 1152128 w 1740167"/>
                    <a:gd name="connsiteY24" fmla="*/ 864096 h 2693323"/>
                    <a:gd name="connsiteX25" fmla="*/ 1512952 w 1740167"/>
                    <a:gd name="connsiteY25" fmla="*/ 2682240 h 2693323"/>
                    <a:gd name="connsiteX26" fmla="*/ 1080690 w 1740167"/>
                    <a:gd name="connsiteY26" fmla="*/ 2682240 h 2693323"/>
                    <a:gd name="connsiteX27" fmla="*/ 864096 w 1740167"/>
                    <a:gd name="connsiteY27" fmla="*/ 1512168 h 2693323"/>
                    <a:gd name="connsiteX28" fmla="*/ 737098 w 1740167"/>
                    <a:gd name="connsiteY28" fmla="*/ 2687781 h 2693323"/>
                    <a:gd name="connsiteX29" fmla="*/ 343628 w 1740167"/>
                    <a:gd name="connsiteY29" fmla="*/ 2693323 h 2693323"/>
                    <a:gd name="connsiteX30" fmla="*/ 504056 w 1740167"/>
                    <a:gd name="connsiteY30" fmla="*/ 864096 h 2693323"/>
                    <a:gd name="connsiteX31" fmla="*/ 171832 w 1740167"/>
                    <a:gd name="connsiteY31" fmla="*/ 1318952 h 2693323"/>
                    <a:gd name="connsiteX32" fmla="*/ 0 w 1740167"/>
                    <a:gd name="connsiteY32" fmla="*/ 1152128 h 2693323"/>
                    <a:gd name="connsiteX0" fmla="*/ 0 w 1740167"/>
                    <a:gd name="connsiteY0" fmla="*/ 1152128 h 2693323"/>
                    <a:gd name="connsiteX1" fmla="*/ 387963 w 1740167"/>
                    <a:gd name="connsiteY1" fmla="*/ 581890 h 2693323"/>
                    <a:gd name="connsiteX2" fmla="*/ 753723 w 1740167"/>
                    <a:gd name="connsiteY2" fmla="*/ 487680 h 2693323"/>
                    <a:gd name="connsiteX3" fmla="*/ 681679 w 1740167"/>
                    <a:gd name="connsiteY3" fmla="*/ 437803 h 2693323"/>
                    <a:gd name="connsiteX4" fmla="*/ 637345 w 1740167"/>
                    <a:gd name="connsiteY4" fmla="*/ 371301 h 2693323"/>
                    <a:gd name="connsiteX5" fmla="*/ 620719 w 1740167"/>
                    <a:gd name="connsiteY5" fmla="*/ 288174 h 2693323"/>
                    <a:gd name="connsiteX6" fmla="*/ 631803 w 1740167"/>
                    <a:gd name="connsiteY6" fmla="*/ 144087 h 2693323"/>
                    <a:gd name="connsiteX7" fmla="*/ 703847 w 1740167"/>
                    <a:gd name="connsiteY7" fmla="*/ 44334 h 2693323"/>
                    <a:gd name="connsiteX8" fmla="*/ 764807 w 1740167"/>
                    <a:gd name="connsiteY8" fmla="*/ 11083 h 2693323"/>
                    <a:gd name="connsiteX9" fmla="*/ 820225 w 1740167"/>
                    <a:gd name="connsiteY9" fmla="*/ 0 h 2693323"/>
                    <a:gd name="connsiteX10" fmla="*/ 875643 w 1740167"/>
                    <a:gd name="connsiteY10" fmla="*/ 0 h 2693323"/>
                    <a:gd name="connsiteX11" fmla="*/ 931061 w 1740167"/>
                    <a:gd name="connsiteY11" fmla="*/ 5541 h 2693323"/>
                    <a:gd name="connsiteX12" fmla="*/ 980938 w 1740167"/>
                    <a:gd name="connsiteY12" fmla="*/ 27709 h 2693323"/>
                    <a:gd name="connsiteX13" fmla="*/ 1003105 w 1740167"/>
                    <a:gd name="connsiteY13" fmla="*/ 60960 h 2693323"/>
                    <a:gd name="connsiteX14" fmla="*/ 1041898 w 1740167"/>
                    <a:gd name="connsiteY14" fmla="*/ 116378 h 2693323"/>
                    <a:gd name="connsiteX15" fmla="*/ 1052981 w 1740167"/>
                    <a:gd name="connsiteY15" fmla="*/ 166254 h 2693323"/>
                    <a:gd name="connsiteX16" fmla="*/ 1069607 w 1740167"/>
                    <a:gd name="connsiteY16" fmla="*/ 227214 h 2693323"/>
                    <a:gd name="connsiteX17" fmla="*/ 1069607 w 1740167"/>
                    <a:gd name="connsiteY17" fmla="*/ 315883 h 2693323"/>
                    <a:gd name="connsiteX18" fmla="*/ 1058523 w 1740167"/>
                    <a:gd name="connsiteY18" fmla="*/ 360218 h 2693323"/>
                    <a:gd name="connsiteX19" fmla="*/ 1025272 w 1740167"/>
                    <a:gd name="connsiteY19" fmla="*/ 421178 h 2693323"/>
                    <a:gd name="connsiteX20" fmla="*/ 942145 w 1740167"/>
                    <a:gd name="connsiteY20" fmla="*/ 482138 h 2693323"/>
                    <a:gd name="connsiteX21" fmla="*/ 1385490 w 1740167"/>
                    <a:gd name="connsiteY21" fmla="*/ 598516 h 2693323"/>
                    <a:gd name="connsiteX22" fmla="*/ 1740167 w 1740167"/>
                    <a:gd name="connsiteY22" fmla="*/ 1280160 h 2693323"/>
                    <a:gd name="connsiteX23" fmla="*/ 1512952 w 1740167"/>
                    <a:gd name="connsiteY23" fmla="*/ 1396538 h 2693323"/>
                    <a:gd name="connsiteX24" fmla="*/ 1152128 w 1740167"/>
                    <a:gd name="connsiteY24" fmla="*/ 864096 h 2693323"/>
                    <a:gd name="connsiteX25" fmla="*/ 1512952 w 1740167"/>
                    <a:gd name="connsiteY25" fmla="*/ 2682240 h 2693323"/>
                    <a:gd name="connsiteX26" fmla="*/ 1080690 w 1740167"/>
                    <a:gd name="connsiteY26" fmla="*/ 2682240 h 2693323"/>
                    <a:gd name="connsiteX27" fmla="*/ 864096 w 1740167"/>
                    <a:gd name="connsiteY27" fmla="*/ 1512168 h 2693323"/>
                    <a:gd name="connsiteX28" fmla="*/ 737098 w 1740167"/>
                    <a:gd name="connsiteY28" fmla="*/ 2687781 h 2693323"/>
                    <a:gd name="connsiteX29" fmla="*/ 343628 w 1740167"/>
                    <a:gd name="connsiteY29" fmla="*/ 2693323 h 2693323"/>
                    <a:gd name="connsiteX30" fmla="*/ 576064 w 1740167"/>
                    <a:gd name="connsiteY30" fmla="*/ 864096 h 2693323"/>
                    <a:gd name="connsiteX31" fmla="*/ 171832 w 1740167"/>
                    <a:gd name="connsiteY31" fmla="*/ 1318952 h 2693323"/>
                    <a:gd name="connsiteX32" fmla="*/ 0 w 1740167"/>
                    <a:gd name="connsiteY32" fmla="*/ 1152128 h 2693323"/>
                    <a:gd name="connsiteX0" fmla="*/ 0 w 1740167"/>
                    <a:gd name="connsiteY0" fmla="*/ 1152128 h 2693323"/>
                    <a:gd name="connsiteX1" fmla="*/ 504056 w 1740167"/>
                    <a:gd name="connsiteY1" fmla="*/ 576064 h 2693323"/>
                    <a:gd name="connsiteX2" fmla="*/ 753723 w 1740167"/>
                    <a:gd name="connsiteY2" fmla="*/ 487680 h 2693323"/>
                    <a:gd name="connsiteX3" fmla="*/ 681679 w 1740167"/>
                    <a:gd name="connsiteY3" fmla="*/ 437803 h 2693323"/>
                    <a:gd name="connsiteX4" fmla="*/ 637345 w 1740167"/>
                    <a:gd name="connsiteY4" fmla="*/ 371301 h 2693323"/>
                    <a:gd name="connsiteX5" fmla="*/ 620719 w 1740167"/>
                    <a:gd name="connsiteY5" fmla="*/ 288174 h 2693323"/>
                    <a:gd name="connsiteX6" fmla="*/ 631803 w 1740167"/>
                    <a:gd name="connsiteY6" fmla="*/ 144087 h 2693323"/>
                    <a:gd name="connsiteX7" fmla="*/ 703847 w 1740167"/>
                    <a:gd name="connsiteY7" fmla="*/ 44334 h 2693323"/>
                    <a:gd name="connsiteX8" fmla="*/ 764807 w 1740167"/>
                    <a:gd name="connsiteY8" fmla="*/ 11083 h 2693323"/>
                    <a:gd name="connsiteX9" fmla="*/ 820225 w 1740167"/>
                    <a:gd name="connsiteY9" fmla="*/ 0 h 2693323"/>
                    <a:gd name="connsiteX10" fmla="*/ 875643 w 1740167"/>
                    <a:gd name="connsiteY10" fmla="*/ 0 h 2693323"/>
                    <a:gd name="connsiteX11" fmla="*/ 931061 w 1740167"/>
                    <a:gd name="connsiteY11" fmla="*/ 5541 h 2693323"/>
                    <a:gd name="connsiteX12" fmla="*/ 980938 w 1740167"/>
                    <a:gd name="connsiteY12" fmla="*/ 27709 h 2693323"/>
                    <a:gd name="connsiteX13" fmla="*/ 1003105 w 1740167"/>
                    <a:gd name="connsiteY13" fmla="*/ 60960 h 2693323"/>
                    <a:gd name="connsiteX14" fmla="*/ 1041898 w 1740167"/>
                    <a:gd name="connsiteY14" fmla="*/ 116378 h 2693323"/>
                    <a:gd name="connsiteX15" fmla="*/ 1052981 w 1740167"/>
                    <a:gd name="connsiteY15" fmla="*/ 166254 h 2693323"/>
                    <a:gd name="connsiteX16" fmla="*/ 1069607 w 1740167"/>
                    <a:gd name="connsiteY16" fmla="*/ 227214 h 2693323"/>
                    <a:gd name="connsiteX17" fmla="*/ 1069607 w 1740167"/>
                    <a:gd name="connsiteY17" fmla="*/ 315883 h 2693323"/>
                    <a:gd name="connsiteX18" fmla="*/ 1058523 w 1740167"/>
                    <a:gd name="connsiteY18" fmla="*/ 360218 h 2693323"/>
                    <a:gd name="connsiteX19" fmla="*/ 1025272 w 1740167"/>
                    <a:gd name="connsiteY19" fmla="*/ 421178 h 2693323"/>
                    <a:gd name="connsiteX20" fmla="*/ 942145 w 1740167"/>
                    <a:gd name="connsiteY20" fmla="*/ 482138 h 2693323"/>
                    <a:gd name="connsiteX21" fmla="*/ 1385490 w 1740167"/>
                    <a:gd name="connsiteY21" fmla="*/ 598516 h 2693323"/>
                    <a:gd name="connsiteX22" fmla="*/ 1740167 w 1740167"/>
                    <a:gd name="connsiteY22" fmla="*/ 1280160 h 2693323"/>
                    <a:gd name="connsiteX23" fmla="*/ 1512952 w 1740167"/>
                    <a:gd name="connsiteY23" fmla="*/ 1396538 h 2693323"/>
                    <a:gd name="connsiteX24" fmla="*/ 1152128 w 1740167"/>
                    <a:gd name="connsiteY24" fmla="*/ 864096 h 2693323"/>
                    <a:gd name="connsiteX25" fmla="*/ 1512952 w 1740167"/>
                    <a:gd name="connsiteY25" fmla="*/ 2682240 h 2693323"/>
                    <a:gd name="connsiteX26" fmla="*/ 1080690 w 1740167"/>
                    <a:gd name="connsiteY26" fmla="*/ 2682240 h 2693323"/>
                    <a:gd name="connsiteX27" fmla="*/ 864096 w 1740167"/>
                    <a:gd name="connsiteY27" fmla="*/ 1512168 h 2693323"/>
                    <a:gd name="connsiteX28" fmla="*/ 737098 w 1740167"/>
                    <a:gd name="connsiteY28" fmla="*/ 2687781 h 2693323"/>
                    <a:gd name="connsiteX29" fmla="*/ 343628 w 1740167"/>
                    <a:gd name="connsiteY29" fmla="*/ 2693323 h 2693323"/>
                    <a:gd name="connsiteX30" fmla="*/ 576064 w 1740167"/>
                    <a:gd name="connsiteY30" fmla="*/ 864096 h 2693323"/>
                    <a:gd name="connsiteX31" fmla="*/ 171832 w 1740167"/>
                    <a:gd name="connsiteY31" fmla="*/ 1318952 h 2693323"/>
                    <a:gd name="connsiteX32" fmla="*/ 0 w 1740167"/>
                    <a:gd name="connsiteY32" fmla="*/ 1152128 h 2693323"/>
                    <a:gd name="connsiteX0" fmla="*/ 0 w 1740167"/>
                    <a:gd name="connsiteY0" fmla="*/ 1152128 h 2687781"/>
                    <a:gd name="connsiteX1" fmla="*/ 504056 w 1740167"/>
                    <a:gd name="connsiteY1" fmla="*/ 576064 h 2687781"/>
                    <a:gd name="connsiteX2" fmla="*/ 753723 w 1740167"/>
                    <a:gd name="connsiteY2" fmla="*/ 487680 h 2687781"/>
                    <a:gd name="connsiteX3" fmla="*/ 681679 w 1740167"/>
                    <a:gd name="connsiteY3" fmla="*/ 437803 h 2687781"/>
                    <a:gd name="connsiteX4" fmla="*/ 637345 w 1740167"/>
                    <a:gd name="connsiteY4" fmla="*/ 371301 h 2687781"/>
                    <a:gd name="connsiteX5" fmla="*/ 620719 w 1740167"/>
                    <a:gd name="connsiteY5" fmla="*/ 288174 h 2687781"/>
                    <a:gd name="connsiteX6" fmla="*/ 631803 w 1740167"/>
                    <a:gd name="connsiteY6" fmla="*/ 144087 h 2687781"/>
                    <a:gd name="connsiteX7" fmla="*/ 703847 w 1740167"/>
                    <a:gd name="connsiteY7" fmla="*/ 44334 h 2687781"/>
                    <a:gd name="connsiteX8" fmla="*/ 764807 w 1740167"/>
                    <a:gd name="connsiteY8" fmla="*/ 11083 h 2687781"/>
                    <a:gd name="connsiteX9" fmla="*/ 820225 w 1740167"/>
                    <a:gd name="connsiteY9" fmla="*/ 0 h 2687781"/>
                    <a:gd name="connsiteX10" fmla="*/ 875643 w 1740167"/>
                    <a:gd name="connsiteY10" fmla="*/ 0 h 2687781"/>
                    <a:gd name="connsiteX11" fmla="*/ 931061 w 1740167"/>
                    <a:gd name="connsiteY11" fmla="*/ 5541 h 2687781"/>
                    <a:gd name="connsiteX12" fmla="*/ 980938 w 1740167"/>
                    <a:gd name="connsiteY12" fmla="*/ 27709 h 2687781"/>
                    <a:gd name="connsiteX13" fmla="*/ 1003105 w 1740167"/>
                    <a:gd name="connsiteY13" fmla="*/ 60960 h 2687781"/>
                    <a:gd name="connsiteX14" fmla="*/ 1041898 w 1740167"/>
                    <a:gd name="connsiteY14" fmla="*/ 116378 h 2687781"/>
                    <a:gd name="connsiteX15" fmla="*/ 1052981 w 1740167"/>
                    <a:gd name="connsiteY15" fmla="*/ 166254 h 2687781"/>
                    <a:gd name="connsiteX16" fmla="*/ 1069607 w 1740167"/>
                    <a:gd name="connsiteY16" fmla="*/ 227214 h 2687781"/>
                    <a:gd name="connsiteX17" fmla="*/ 1069607 w 1740167"/>
                    <a:gd name="connsiteY17" fmla="*/ 315883 h 2687781"/>
                    <a:gd name="connsiteX18" fmla="*/ 1058523 w 1740167"/>
                    <a:gd name="connsiteY18" fmla="*/ 360218 h 2687781"/>
                    <a:gd name="connsiteX19" fmla="*/ 1025272 w 1740167"/>
                    <a:gd name="connsiteY19" fmla="*/ 421178 h 2687781"/>
                    <a:gd name="connsiteX20" fmla="*/ 942145 w 1740167"/>
                    <a:gd name="connsiteY20" fmla="*/ 482138 h 2687781"/>
                    <a:gd name="connsiteX21" fmla="*/ 1385490 w 1740167"/>
                    <a:gd name="connsiteY21" fmla="*/ 598516 h 2687781"/>
                    <a:gd name="connsiteX22" fmla="*/ 1740167 w 1740167"/>
                    <a:gd name="connsiteY22" fmla="*/ 1280160 h 2687781"/>
                    <a:gd name="connsiteX23" fmla="*/ 1512952 w 1740167"/>
                    <a:gd name="connsiteY23" fmla="*/ 1396538 h 2687781"/>
                    <a:gd name="connsiteX24" fmla="*/ 1152128 w 1740167"/>
                    <a:gd name="connsiteY24" fmla="*/ 864096 h 2687781"/>
                    <a:gd name="connsiteX25" fmla="*/ 1512952 w 1740167"/>
                    <a:gd name="connsiteY25" fmla="*/ 2682240 h 2687781"/>
                    <a:gd name="connsiteX26" fmla="*/ 1080690 w 1740167"/>
                    <a:gd name="connsiteY26" fmla="*/ 2682240 h 2687781"/>
                    <a:gd name="connsiteX27" fmla="*/ 864096 w 1740167"/>
                    <a:gd name="connsiteY27" fmla="*/ 1512168 h 2687781"/>
                    <a:gd name="connsiteX28" fmla="*/ 737098 w 1740167"/>
                    <a:gd name="connsiteY28" fmla="*/ 2687781 h 2687781"/>
                    <a:gd name="connsiteX29" fmla="*/ 432048 w 1740167"/>
                    <a:gd name="connsiteY29" fmla="*/ 2160240 h 2687781"/>
                    <a:gd name="connsiteX30" fmla="*/ 576064 w 1740167"/>
                    <a:gd name="connsiteY30" fmla="*/ 864096 h 2687781"/>
                    <a:gd name="connsiteX31" fmla="*/ 171832 w 1740167"/>
                    <a:gd name="connsiteY31" fmla="*/ 1318952 h 2687781"/>
                    <a:gd name="connsiteX32" fmla="*/ 0 w 1740167"/>
                    <a:gd name="connsiteY32" fmla="*/ 1152128 h 2687781"/>
                    <a:gd name="connsiteX0" fmla="*/ 0 w 1740167"/>
                    <a:gd name="connsiteY0" fmla="*/ 1152128 h 2682240"/>
                    <a:gd name="connsiteX1" fmla="*/ 504056 w 1740167"/>
                    <a:gd name="connsiteY1" fmla="*/ 576064 h 2682240"/>
                    <a:gd name="connsiteX2" fmla="*/ 753723 w 1740167"/>
                    <a:gd name="connsiteY2" fmla="*/ 487680 h 2682240"/>
                    <a:gd name="connsiteX3" fmla="*/ 681679 w 1740167"/>
                    <a:gd name="connsiteY3" fmla="*/ 437803 h 2682240"/>
                    <a:gd name="connsiteX4" fmla="*/ 637345 w 1740167"/>
                    <a:gd name="connsiteY4" fmla="*/ 371301 h 2682240"/>
                    <a:gd name="connsiteX5" fmla="*/ 620719 w 1740167"/>
                    <a:gd name="connsiteY5" fmla="*/ 288174 h 2682240"/>
                    <a:gd name="connsiteX6" fmla="*/ 631803 w 1740167"/>
                    <a:gd name="connsiteY6" fmla="*/ 144087 h 2682240"/>
                    <a:gd name="connsiteX7" fmla="*/ 703847 w 1740167"/>
                    <a:gd name="connsiteY7" fmla="*/ 44334 h 2682240"/>
                    <a:gd name="connsiteX8" fmla="*/ 764807 w 1740167"/>
                    <a:gd name="connsiteY8" fmla="*/ 11083 h 2682240"/>
                    <a:gd name="connsiteX9" fmla="*/ 820225 w 1740167"/>
                    <a:gd name="connsiteY9" fmla="*/ 0 h 2682240"/>
                    <a:gd name="connsiteX10" fmla="*/ 875643 w 1740167"/>
                    <a:gd name="connsiteY10" fmla="*/ 0 h 2682240"/>
                    <a:gd name="connsiteX11" fmla="*/ 931061 w 1740167"/>
                    <a:gd name="connsiteY11" fmla="*/ 5541 h 2682240"/>
                    <a:gd name="connsiteX12" fmla="*/ 980938 w 1740167"/>
                    <a:gd name="connsiteY12" fmla="*/ 27709 h 2682240"/>
                    <a:gd name="connsiteX13" fmla="*/ 1003105 w 1740167"/>
                    <a:gd name="connsiteY13" fmla="*/ 60960 h 2682240"/>
                    <a:gd name="connsiteX14" fmla="*/ 1041898 w 1740167"/>
                    <a:gd name="connsiteY14" fmla="*/ 116378 h 2682240"/>
                    <a:gd name="connsiteX15" fmla="*/ 1052981 w 1740167"/>
                    <a:gd name="connsiteY15" fmla="*/ 166254 h 2682240"/>
                    <a:gd name="connsiteX16" fmla="*/ 1069607 w 1740167"/>
                    <a:gd name="connsiteY16" fmla="*/ 227214 h 2682240"/>
                    <a:gd name="connsiteX17" fmla="*/ 1069607 w 1740167"/>
                    <a:gd name="connsiteY17" fmla="*/ 315883 h 2682240"/>
                    <a:gd name="connsiteX18" fmla="*/ 1058523 w 1740167"/>
                    <a:gd name="connsiteY18" fmla="*/ 360218 h 2682240"/>
                    <a:gd name="connsiteX19" fmla="*/ 1025272 w 1740167"/>
                    <a:gd name="connsiteY19" fmla="*/ 421178 h 2682240"/>
                    <a:gd name="connsiteX20" fmla="*/ 942145 w 1740167"/>
                    <a:gd name="connsiteY20" fmla="*/ 482138 h 2682240"/>
                    <a:gd name="connsiteX21" fmla="*/ 1385490 w 1740167"/>
                    <a:gd name="connsiteY21" fmla="*/ 598516 h 2682240"/>
                    <a:gd name="connsiteX22" fmla="*/ 1740167 w 1740167"/>
                    <a:gd name="connsiteY22" fmla="*/ 1280160 h 2682240"/>
                    <a:gd name="connsiteX23" fmla="*/ 1512952 w 1740167"/>
                    <a:gd name="connsiteY23" fmla="*/ 1396538 h 2682240"/>
                    <a:gd name="connsiteX24" fmla="*/ 1152128 w 1740167"/>
                    <a:gd name="connsiteY24" fmla="*/ 864096 h 2682240"/>
                    <a:gd name="connsiteX25" fmla="*/ 1512952 w 1740167"/>
                    <a:gd name="connsiteY25" fmla="*/ 2682240 h 2682240"/>
                    <a:gd name="connsiteX26" fmla="*/ 1080690 w 1740167"/>
                    <a:gd name="connsiteY26" fmla="*/ 2682240 h 2682240"/>
                    <a:gd name="connsiteX27" fmla="*/ 864096 w 1740167"/>
                    <a:gd name="connsiteY27" fmla="*/ 1512168 h 2682240"/>
                    <a:gd name="connsiteX28" fmla="*/ 720080 w 1740167"/>
                    <a:gd name="connsiteY28" fmla="*/ 2160240 h 2682240"/>
                    <a:gd name="connsiteX29" fmla="*/ 432048 w 1740167"/>
                    <a:gd name="connsiteY29" fmla="*/ 2160240 h 2682240"/>
                    <a:gd name="connsiteX30" fmla="*/ 576064 w 1740167"/>
                    <a:gd name="connsiteY30" fmla="*/ 864096 h 2682240"/>
                    <a:gd name="connsiteX31" fmla="*/ 171832 w 1740167"/>
                    <a:gd name="connsiteY31" fmla="*/ 1318952 h 2682240"/>
                    <a:gd name="connsiteX32" fmla="*/ 0 w 1740167"/>
                    <a:gd name="connsiteY32" fmla="*/ 1152128 h 2682240"/>
                    <a:gd name="connsiteX0" fmla="*/ 0 w 1740167"/>
                    <a:gd name="connsiteY0" fmla="*/ 1152128 h 2682240"/>
                    <a:gd name="connsiteX1" fmla="*/ 504056 w 1740167"/>
                    <a:gd name="connsiteY1" fmla="*/ 576064 h 2682240"/>
                    <a:gd name="connsiteX2" fmla="*/ 753723 w 1740167"/>
                    <a:gd name="connsiteY2" fmla="*/ 487680 h 2682240"/>
                    <a:gd name="connsiteX3" fmla="*/ 681679 w 1740167"/>
                    <a:gd name="connsiteY3" fmla="*/ 437803 h 2682240"/>
                    <a:gd name="connsiteX4" fmla="*/ 637345 w 1740167"/>
                    <a:gd name="connsiteY4" fmla="*/ 371301 h 2682240"/>
                    <a:gd name="connsiteX5" fmla="*/ 620719 w 1740167"/>
                    <a:gd name="connsiteY5" fmla="*/ 288174 h 2682240"/>
                    <a:gd name="connsiteX6" fmla="*/ 631803 w 1740167"/>
                    <a:gd name="connsiteY6" fmla="*/ 144087 h 2682240"/>
                    <a:gd name="connsiteX7" fmla="*/ 703847 w 1740167"/>
                    <a:gd name="connsiteY7" fmla="*/ 44334 h 2682240"/>
                    <a:gd name="connsiteX8" fmla="*/ 764807 w 1740167"/>
                    <a:gd name="connsiteY8" fmla="*/ 11083 h 2682240"/>
                    <a:gd name="connsiteX9" fmla="*/ 820225 w 1740167"/>
                    <a:gd name="connsiteY9" fmla="*/ 0 h 2682240"/>
                    <a:gd name="connsiteX10" fmla="*/ 875643 w 1740167"/>
                    <a:gd name="connsiteY10" fmla="*/ 0 h 2682240"/>
                    <a:gd name="connsiteX11" fmla="*/ 931061 w 1740167"/>
                    <a:gd name="connsiteY11" fmla="*/ 5541 h 2682240"/>
                    <a:gd name="connsiteX12" fmla="*/ 980938 w 1740167"/>
                    <a:gd name="connsiteY12" fmla="*/ 27709 h 2682240"/>
                    <a:gd name="connsiteX13" fmla="*/ 1003105 w 1740167"/>
                    <a:gd name="connsiteY13" fmla="*/ 60960 h 2682240"/>
                    <a:gd name="connsiteX14" fmla="*/ 1041898 w 1740167"/>
                    <a:gd name="connsiteY14" fmla="*/ 116378 h 2682240"/>
                    <a:gd name="connsiteX15" fmla="*/ 1052981 w 1740167"/>
                    <a:gd name="connsiteY15" fmla="*/ 166254 h 2682240"/>
                    <a:gd name="connsiteX16" fmla="*/ 1069607 w 1740167"/>
                    <a:gd name="connsiteY16" fmla="*/ 227214 h 2682240"/>
                    <a:gd name="connsiteX17" fmla="*/ 1069607 w 1740167"/>
                    <a:gd name="connsiteY17" fmla="*/ 315883 h 2682240"/>
                    <a:gd name="connsiteX18" fmla="*/ 1058523 w 1740167"/>
                    <a:gd name="connsiteY18" fmla="*/ 360218 h 2682240"/>
                    <a:gd name="connsiteX19" fmla="*/ 1025272 w 1740167"/>
                    <a:gd name="connsiteY19" fmla="*/ 421178 h 2682240"/>
                    <a:gd name="connsiteX20" fmla="*/ 942145 w 1740167"/>
                    <a:gd name="connsiteY20" fmla="*/ 482138 h 2682240"/>
                    <a:gd name="connsiteX21" fmla="*/ 1385490 w 1740167"/>
                    <a:gd name="connsiteY21" fmla="*/ 598516 h 2682240"/>
                    <a:gd name="connsiteX22" fmla="*/ 1740167 w 1740167"/>
                    <a:gd name="connsiteY22" fmla="*/ 1280160 h 2682240"/>
                    <a:gd name="connsiteX23" fmla="*/ 1512952 w 1740167"/>
                    <a:gd name="connsiteY23" fmla="*/ 1396538 h 2682240"/>
                    <a:gd name="connsiteX24" fmla="*/ 1152128 w 1740167"/>
                    <a:gd name="connsiteY24" fmla="*/ 864096 h 2682240"/>
                    <a:gd name="connsiteX25" fmla="*/ 1512952 w 1740167"/>
                    <a:gd name="connsiteY25" fmla="*/ 2682240 h 2682240"/>
                    <a:gd name="connsiteX26" fmla="*/ 1080690 w 1740167"/>
                    <a:gd name="connsiteY26" fmla="*/ 2682240 h 2682240"/>
                    <a:gd name="connsiteX27" fmla="*/ 864096 w 1740167"/>
                    <a:gd name="connsiteY27" fmla="*/ 1296144 h 2682240"/>
                    <a:gd name="connsiteX28" fmla="*/ 720080 w 1740167"/>
                    <a:gd name="connsiteY28" fmla="*/ 2160240 h 2682240"/>
                    <a:gd name="connsiteX29" fmla="*/ 432048 w 1740167"/>
                    <a:gd name="connsiteY29" fmla="*/ 2160240 h 2682240"/>
                    <a:gd name="connsiteX30" fmla="*/ 576064 w 1740167"/>
                    <a:gd name="connsiteY30" fmla="*/ 864096 h 2682240"/>
                    <a:gd name="connsiteX31" fmla="*/ 171832 w 1740167"/>
                    <a:gd name="connsiteY31" fmla="*/ 1318952 h 2682240"/>
                    <a:gd name="connsiteX32" fmla="*/ 0 w 1740167"/>
                    <a:gd name="connsiteY32" fmla="*/ 1152128 h 2682240"/>
                    <a:gd name="connsiteX0" fmla="*/ 0 w 1740167"/>
                    <a:gd name="connsiteY0" fmla="*/ 1152128 h 2682240"/>
                    <a:gd name="connsiteX1" fmla="*/ 504056 w 1740167"/>
                    <a:gd name="connsiteY1" fmla="*/ 576064 h 2682240"/>
                    <a:gd name="connsiteX2" fmla="*/ 753723 w 1740167"/>
                    <a:gd name="connsiteY2" fmla="*/ 487680 h 2682240"/>
                    <a:gd name="connsiteX3" fmla="*/ 681679 w 1740167"/>
                    <a:gd name="connsiteY3" fmla="*/ 437803 h 2682240"/>
                    <a:gd name="connsiteX4" fmla="*/ 637345 w 1740167"/>
                    <a:gd name="connsiteY4" fmla="*/ 371301 h 2682240"/>
                    <a:gd name="connsiteX5" fmla="*/ 620719 w 1740167"/>
                    <a:gd name="connsiteY5" fmla="*/ 288174 h 2682240"/>
                    <a:gd name="connsiteX6" fmla="*/ 631803 w 1740167"/>
                    <a:gd name="connsiteY6" fmla="*/ 144087 h 2682240"/>
                    <a:gd name="connsiteX7" fmla="*/ 703847 w 1740167"/>
                    <a:gd name="connsiteY7" fmla="*/ 44334 h 2682240"/>
                    <a:gd name="connsiteX8" fmla="*/ 764807 w 1740167"/>
                    <a:gd name="connsiteY8" fmla="*/ 11083 h 2682240"/>
                    <a:gd name="connsiteX9" fmla="*/ 820225 w 1740167"/>
                    <a:gd name="connsiteY9" fmla="*/ 0 h 2682240"/>
                    <a:gd name="connsiteX10" fmla="*/ 875643 w 1740167"/>
                    <a:gd name="connsiteY10" fmla="*/ 0 h 2682240"/>
                    <a:gd name="connsiteX11" fmla="*/ 931061 w 1740167"/>
                    <a:gd name="connsiteY11" fmla="*/ 5541 h 2682240"/>
                    <a:gd name="connsiteX12" fmla="*/ 980938 w 1740167"/>
                    <a:gd name="connsiteY12" fmla="*/ 27709 h 2682240"/>
                    <a:gd name="connsiteX13" fmla="*/ 1003105 w 1740167"/>
                    <a:gd name="connsiteY13" fmla="*/ 60960 h 2682240"/>
                    <a:gd name="connsiteX14" fmla="*/ 1041898 w 1740167"/>
                    <a:gd name="connsiteY14" fmla="*/ 116378 h 2682240"/>
                    <a:gd name="connsiteX15" fmla="*/ 1052981 w 1740167"/>
                    <a:gd name="connsiteY15" fmla="*/ 166254 h 2682240"/>
                    <a:gd name="connsiteX16" fmla="*/ 1069607 w 1740167"/>
                    <a:gd name="connsiteY16" fmla="*/ 227214 h 2682240"/>
                    <a:gd name="connsiteX17" fmla="*/ 1069607 w 1740167"/>
                    <a:gd name="connsiteY17" fmla="*/ 315883 h 2682240"/>
                    <a:gd name="connsiteX18" fmla="*/ 1058523 w 1740167"/>
                    <a:gd name="connsiteY18" fmla="*/ 360218 h 2682240"/>
                    <a:gd name="connsiteX19" fmla="*/ 1025272 w 1740167"/>
                    <a:gd name="connsiteY19" fmla="*/ 421178 h 2682240"/>
                    <a:gd name="connsiteX20" fmla="*/ 942145 w 1740167"/>
                    <a:gd name="connsiteY20" fmla="*/ 482138 h 2682240"/>
                    <a:gd name="connsiteX21" fmla="*/ 1385490 w 1740167"/>
                    <a:gd name="connsiteY21" fmla="*/ 598516 h 2682240"/>
                    <a:gd name="connsiteX22" fmla="*/ 1740167 w 1740167"/>
                    <a:gd name="connsiteY22" fmla="*/ 1280160 h 2682240"/>
                    <a:gd name="connsiteX23" fmla="*/ 1512952 w 1740167"/>
                    <a:gd name="connsiteY23" fmla="*/ 1396538 h 2682240"/>
                    <a:gd name="connsiteX24" fmla="*/ 1152128 w 1740167"/>
                    <a:gd name="connsiteY24" fmla="*/ 864096 h 2682240"/>
                    <a:gd name="connsiteX25" fmla="*/ 1512952 w 1740167"/>
                    <a:gd name="connsiteY25" fmla="*/ 2682240 h 2682240"/>
                    <a:gd name="connsiteX26" fmla="*/ 1080690 w 1740167"/>
                    <a:gd name="connsiteY26" fmla="*/ 2682240 h 2682240"/>
                    <a:gd name="connsiteX27" fmla="*/ 864096 w 1740167"/>
                    <a:gd name="connsiteY27" fmla="*/ 1296144 h 2682240"/>
                    <a:gd name="connsiteX28" fmla="*/ 720080 w 1740167"/>
                    <a:gd name="connsiteY28" fmla="*/ 2160240 h 2682240"/>
                    <a:gd name="connsiteX29" fmla="*/ 360040 w 1740167"/>
                    <a:gd name="connsiteY29" fmla="*/ 2376264 h 2682240"/>
                    <a:gd name="connsiteX30" fmla="*/ 576064 w 1740167"/>
                    <a:gd name="connsiteY30" fmla="*/ 864096 h 2682240"/>
                    <a:gd name="connsiteX31" fmla="*/ 171832 w 1740167"/>
                    <a:gd name="connsiteY31" fmla="*/ 1318952 h 2682240"/>
                    <a:gd name="connsiteX32" fmla="*/ 0 w 1740167"/>
                    <a:gd name="connsiteY32" fmla="*/ 1152128 h 2682240"/>
                    <a:gd name="connsiteX0" fmla="*/ 0 w 1740167"/>
                    <a:gd name="connsiteY0" fmla="*/ 1152128 h 2682240"/>
                    <a:gd name="connsiteX1" fmla="*/ 504056 w 1740167"/>
                    <a:gd name="connsiteY1" fmla="*/ 576064 h 2682240"/>
                    <a:gd name="connsiteX2" fmla="*/ 753723 w 1740167"/>
                    <a:gd name="connsiteY2" fmla="*/ 487680 h 2682240"/>
                    <a:gd name="connsiteX3" fmla="*/ 681679 w 1740167"/>
                    <a:gd name="connsiteY3" fmla="*/ 437803 h 2682240"/>
                    <a:gd name="connsiteX4" fmla="*/ 637345 w 1740167"/>
                    <a:gd name="connsiteY4" fmla="*/ 371301 h 2682240"/>
                    <a:gd name="connsiteX5" fmla="*/ 620719 w 1740167"/>
                    <a:gd name="connsiteY5" fmla="*/ 288174 h 2682240"/>
                    <a:gd name="connsiteX6" fmla="*/ 631803 w 1740167"/>
                    <a:gd name="connsiteY6" fmla="*/ 144087 h 2682240"/>
                    <a:gd name="connsiteX7" fmla="*/ 703847 w 1740167"/>
                    <a:gd name="connsiteY7" fmla="*/ 44334 h 2682240"/>
                    <a:gd name="connsiteX8" fmla="*/ 764807 w 1740167"/>
                    <a:gd name="connsiteY8" fmla="*/ 11083 h 2682240"/>
                    <a:gd name="connsiteX9" fmla="*/ 820225 w 1740167"/>
                    <a:gd name="connsiteY9" fmla="*/ 0 h 2682240"/>
                    <a:gd name="connsiteX10" fmla="*/ 875643 w 1740167"/>
                    <a:gd name="connsiteY10" fmla="*/ 0 h 2682240"/>
                    <a:gd name="connsiteX11" fmla="*/ 931061 w 1740167"/>
                    <a:gd name="connsiteY11" fmla="*/ 5541 h 2682240"/>
                    <a:gd name="connsiteX12" fmla="*/ 980938 w 1740167"/>
                    <a:gd name="connsiteY12" fmla="*/ 27709 h 2682240"/>
                    <a:gd name="connsiteX13" fmla="*/ 1003105 w 1740167"/>
                    <a:gd name="connsiteY13" fmla="*/ 60960 h 2682240"/>
                    <a:gd name="connsiteX14" fmla="*/ 1041898 w 1740167"/>
                    <a:gd name="connsiteY14" fmla="*/ 116378 h 2682240"/>
                    <a:gd name="connsiteX15" fmla="*/ 1052981 w 1740167"/>
                    <a:gd name="connsiteY15" fmla="*/ 166254 h 2682240"/>
                    <a:gd name="connsiteX16" fmla="*/ 1069607 w 1740167"/>
                    <a:gd name="connsiteY16" fmla="*/ 227214 h 2682240"/>
                    <a:gd name="connsiteX17" fmla="*/ 1069607 w 1740167"/>
                    <a:gd name="connsiteY17" fmla="*/ 315883 h 2682240"/>
                    <a:gd name="connsiteX18" fmla="*/ 1058523 w 1740167"/>
                    <a:gd name="connsiteY18" fmla="*/ 360218 h 2682240"/>
                    <a:gd name="connsiteX19" fmla="*/ 1025272 w 1740167"/>
                    <a:gd name="connsiteY19" fmla="*/ 421178 h 2682240"/>
                    <a:gd name="connsiteX20" fmla="*/ 942145 w 1740167"/>
                    <a:gd name="connsiteY20" fmla="*/ 482138 h 2682240"/>
                    <a:gd name="connsiteX21" fmla="*/ 1385490 w 1740167"/>
                    <a:gd name="connsiteY21" fmla="*/ 598516 h 2682240"/>
                    <a:gd name="connsiteX22" fmla="*/ 1740167 w 1740167"/>
                    <a:gd name="connsiteY22" fmla="*/ 1280160 h 2682240"/>
                    <a:gd name="connsiteX23" fmla="*/ 1512952 w 1740167"/>
                    <a:gd name="connsiteY23" fmla="*/ 1396538 h 2682240"/>
                    <a:gd name="connsiteX24" fmla="*/ 1152128 w 1740167"/>
                    <a:gd name="connsiteY24" fmla="*/ 864096 h 2682240"/>
                    <a:gd name="connsiteX25" fmla="*/ 1512952 w 1740167"/>
                    <a:gd name="connsiteY25" fmla="*/ 2682240 h 2682240"/>
                    <a:gd name="connsiteX26" fmla="*/ 1080690 w 1740167"/>
                    <a:gd name="connsiteY26" fmla="*/ 2682240 h 2682240"/>
                    <a:gd name="connsiteX27" fmla="*/ 864096 w 1740167"/>
                    <a:gd name="connsiteY27" fmla="*/ 1296144 h 2682240"/>
                    <a:gd name="connsiteX28" fmla="*/ 648072 w 1740167"/>
                    <a:gd name="connsiteY28" fmla="*/ 2376264 h 2682240"/>
                    <a:gd name="connsiteX29" fmla="*/ 360040 w 1740167"/>
                    <a:gd name="connsiteY29" fmla="*/ 2376264 h 2682240"/>
                    <a:gd name="connsiteX30" fmla="*/ 576064 w 1740167"/>
                    <a:gd name="connsiteY30" fmla="*/ 864096 h 2682240"/>
                    <a:gd name="connsiteX31" fmla="*/ 171832 w 1740167"/>
                    <a:gd name="connsiteY31" fmla="*/ 1318952 h 2682240"/>
                    <a:gd name="connsiteX32" fmla="*/ 0 w 1740167"/>
                    <a:gd name="connsiteY32" fmla="*/ 1152128 h 2682240"/>
                    <a:gd name="connsiteX0" fmla="*/ 0 w 1740167"/>
                    <a:gd name="connsiteY0" fmla="*/ 1152128 h 2682240"/>
                    <a:gd name="connsiteX1" fmla="*/ 504056 w 1740167"/>
                    <a:gd name="connsiteY1" fmla="*/ 576064 h 2682240"/>
                    <a:gd name="connsiteX2" fmla="*/ 753723 w 1740167"/>
                    <a:gd name="connsiteY2" fmla="*/ 487680 h 2682240"/>
                    <a:gd name="connsiteX3" fmla="*/ 681679 w 1740167"/>
                    <a:gd name="connsiteY3" fmla="*/ 437803 h 2682240"/>
                    <a:gd name="connsiteX4" fmla="*/ 637345 w 1740167"/>
                    <a:gd name="connsiteY4" fmla="*/ 371301 h 2682240"/>
                    <a:gd name="connsiteX5" fmla="*/ 620719 w 1740167"/>
                    <a:gd name="connsiteY5" fmla="*/ 288174 h 2682240"/>
                    <a:gd name="connsiteX6" fmla="*/ 631803 w 1740167"/>
                    <a:gd name="connsiteY6" fmla="*/ 144087 h 2682240"/>
                    <a:gd name="connsiteX7" fmla="*/ 703847 w 1740167"/>
                    <a:gd name="connsiteY7" fmla="*/ 44334 h 2682240"/>
                    <a:gd name="connsiteX8" fmla="*/ 764807 w 1740167"/>
                    <a:gd name="connsiteY8" fmla="*/ 11083 h 2682240"/>
                    <a:gd name="connsiteX9" fmla="*/ 820225 w 1740167"/>
                    <a:gd name="connsiteY9" fmla="*/ 0 h 2682240"/>
                    <a:gd name="connsiteX10" fmla="*/ 875643 w 1740167"/>
                    <a:gd name="connsiteY10" fmla="*/ 0 h 2682240"/>
                    <a:gd name="connsiteX11" fmla="*/ 931061 w 1740167"/>
                    <a:gd name="connsiteY11" fmla="*/ 5541 h 2682240"/>
                    <a:gd name="connsiteX12" fmla="*/ 980938 w 1740167"/>
                    <a:gd name="connsiteY12" fmla="*/ 27709 h 2682240"/>
                    <a:gd name="connsiteX13" fmla="*/ 1003105 w 1740167"/>
                    <a:gd name="connsiteY13" fmla="*/ 60960 h 2682240"/>
                    <a:gd name="connsiteX14" fmla="*/ 1041898 w 1740167"/>
                    <a:gd name="connsiteY14" fmla="*/ 116378 h 2682240"/>
                    <a:gd name="connsiteX15" fmla="*/ 1052981 w 1740167"/>
                    <a:gd name="connsiteY15" fmla="*/ 166254 h 2682240"/>
                    <a:gd name="connsiteX16" fmla="*/ 1069607 w 1740167"/>
                    <a:gd name="connsiteY16" fmla="*/ 227214 h 2682240"/>
                    <a:gd name="connsiteX17" fmla="*/ 1069607 w 1740167"/>
                    <a:gd name="connsiteY17" fmla="*/ 315883 h 2682240"/>
                    <a:gd name="connsiteX18" fmla="*/ 1058523 w 1740167"/>
                    <a:gd name="connsiteY18" fmla="*/ 360218 h 2682240"/>
                    <a:gd name="connsiteX19" fmla="*/ 1025272 w 1740167"/>
                    <a:gd name="connsiteY19" fmla="*/ 421178 h 2682240"/>
                    <a:gd name="connsiteX20" fmla="*/ 942145 w 1740167"/>
                    <a:gd name="connsiteY20" fmla="*/ 482138 h 2682240"/>
                    <a:gd name="connsiteX21" fmla="*/ 1385490 w 1740167"/>
                    <a:gd name="connsiteY21" fmla="*/ 598516 h 2682240"/>
                    <a:gd name="connsiteX22" fmla="*/ 1740167 w 1740167"/>
                    <a:gd name="connsiteY22" fmla="*/ 1280160 h 2682240"/>
                    <a:gd name="connsiteX23" fmla="*/ 1512952 w 1740167"/>
                    <a:gd name="connsiteY23" fmla="*/ 1396538 h 2682240"/>
                    <a:gd name="connsiteX24" fmla="*/ 1152128 w 1740167"/>
                    <a:gd name="connsiteY24" fmla="*/ 864096 h 2682240"/>
                    <a:gd name="connsiteX25" fmla="*/ 1512952 w 1740167"/>
                    <a:gd name="connsiteY25" fmla="*/ 2682240 h 2682240"/>
                    <a:gd name="connsiteX26" fmla="*/ 1080120 w 1740167"/>
                    <a:gd name="connsiteY26" fmla="*/ 2376264 h 2682240"/>
                    <a:gd name="connsiteX27" fmla="*/ 864096 w 1740167"/>
                    <a:gd name="connsiteY27" fmla="*/ 1296144 h 2682240"/>
                    <a:gd name="connsiteX28" fmla="*/ 648072 w 1740167"/>
                    <a:gd name="connsiteY28" fmla="*/ 2376264 h 2682240"/>
                    <a:gd name="connsiteX29" fmla="*/ 360040 w 1740167"/>
                    <a:gd name="connsiteY29" fmla="*/ 2376264 h 2682240"/>
                    <a:gd name="connsiteX30" fmla="*/ 576064 w 1740167"/>
                    <a:gd name="connsiteY30" fmla="*/ 864096 h 2682240"/>
                    <a:gd name="connsiteX31" fmla="*/ 171832 w 1740167"/>
                    <a:gd name="connsiteY31" fmla="*/ 1318952 h 2682240"/>
                    <a:gd name="connsiteX32" fmla="*/ 0 w 1740167"/>
                    <a:gd name="connsiteY32" fmla="*/ 1152128 h 2682240"/>
                    <a:gd name="connsiteX0" fmla="*/ 0 w 1740167"/>
                    <a:gd name="connsiteY0" fmla="*/ 1152128 h 2376264"/>
                    <a:gd name="connsiteX1" fmla="*/ 504056 w 1740167"/>
                    <a:gd name="connsiteY1" fmla="*/ 576064 h 2376264"/>
                    <a:gd name="connsiteX2" fmla="*/ 753723 w 1740167"/>
                    <a:gd name="connsiteY2" fmla="*/ 487680 h 2376264"/>
                    <a:gd name="connsiteX3" fmla="*/ 681679 w 1740167"/>
                    <a:gd name="connsiteY3" fmla="*/ 437803 h 2376264"/>
                    <a:gd name="connsiteX4" fmla="*/ 637345 w 1740167"/>
                    <a:gd name="connsiteY4" fmla="*/ 371301 h 2376264"/>
                    <a:gd name="connsiteX5" fmla="*/ 620719 w 1740167"/>
                    <a:gd name="connsiteY5" fmla="*/ 288174 h 2376264"/>
                    <a:gd name="connsiteX6" fmla="*/ 631803 w 1740167"/>
                    <a:gd name="connsiteY6" fmla="*/ 144087 h 2376264"/>
                    <a:gd name="connsiteX7" fmla="*/ 703847 w 1740167"/>
                    <a:gd name="connsiteY7" fmla="*/ 44334 h 2376264"/>
                    <a:gd name="connsiteX8" fmla="*/ 764807 w 1740167"/>
                    <a:gd name="connsiteY8" fmla="*/ 11083 h 2376264"/>
                    <a:gd name="connsiteX9" fmla="*/ 820225 w 1740167"/>
                    <a:gd name="connsiteY9" fmla="*/ 0 h 2376264"/>
                    <a:gd name="connsiteX10" fmla="*/ 875643 w 1740167"/>
                    <a:gd name="connsiteY10" fmla="*/ 0 h 2376264"/>
                    <a:gd name="connsiteX11" fmla="*/ 931061 w 1740167"/>
                    <a:gd name="connsiteY11" fmla="*/ 5541 h 2376264"/>
                    <a:gd name="connsiteX12" fmla="*/ 980938 w 1740167"/>
                    <a:gd name="connsiteY12" fmla="*/ 27709 h 2376264"/>
                    <a:gd name="connsiteX13" fmla="*/ 1003105 w 1740167"/>
                    <a:gd name="connsiteY13" fmla="*/ 60960 h 2376264"/>
                    <a:gd name="connsiteX14" fmla="*/ 1041898 w 1740167"/>
                    <a:gd name="connsiteY14" fmla="*/ 116378 h 2376264"/>
                    <a:gd name="connsiteX15" fmla="*/ 1052981 w 1740167"/>
                    <a:gd name="connsiteY15" fmla="*/ 166254 h 2376264"/>
                    <a:gd name="connsiteX16" fmla="*/ 1069607 w 1740167"/>
                    <a:gd name="connsiteY16" fmla="*/ 227214 h 2376264"/>
                    <a:gd name="connsiteX17" fmla="*/ 1069607 w 1740167"/>
                    <a:gd name="connsiteY17" fmla="*/ 315883 h 2376264"/>
                    <a:gd name="connsiteX18" fmla="*/ 1058523 w 1740167"/>
                    <a:gd name="connsiteY18" fmla="*/ 360218 h 2376264"/>
                    <a:gd name="connsiteX19" fmla="*/ 1025272 w 1740167"/>
                    <a:gd name="connsiteY19" fmla="*/ 421178 h 2376264"/>
                    <a:gd name="connsiteX20" fmla="*/ 942145 w 1740167"/>
                    <a:gd name="connsiteY20" fmla="*/ 482138 h 2376264"/>
                    <a:gd name="connsiteX21" fmla="*/ 1385490 w 1740167"/>
                    <a:gd name="connsiteY21" fmla="*/ 598516 h 2376264"/>
                    <a:gd name="connsiteX22" fmla="*/ 1740167 w 1740167"/>
                    <a:gd name="connsiteY22" fmla="*/ 1280160 h 2376264"/>
                    <a:gd name="connsiteX23" fmla="*/ 1512952 w 1740167"/>
                    <a:gd name="connsiteY23" fmla="*/ 1396538 h 2376264"/>
                    <a:gd name="connsiteX24" fmla="*/ 1152128 w 1740167"/>
                    <a:gd name="connsiteY24" fmla="*/ 864096 h 2376264"/>
                    <a:gd name="connsiteX25" fmla="*/ 1440160 w 1740167"/>
                    <a:gd name="connsiteY25" fmla="*/ 2376264 h 2376264"/>
                    <a:gd name="connsiteX26" fmla="*/ 1080120 w 1740167"/>
                    <a:gd name="connsiteY26" fmla="*/ 2376264 h 2376264"/>
                    <a:gd name="connsiteX27" fmla="*/ 864096 w 1740167"/>
                    <a:gd name="connsiteY27" fmla="*/ 1296144 h 2376264"/>
                    <a:gd name="connsiteX28" fmla="*/ 648072 w 1740167"/>
                    <a:gd name="connsiteY28" fmla="*/ 2376264 h 2376264"/>
                    <a:gd name="connsiteX29" fmla="*/ 360040 w 1740167"/>
                    <a:gd name="connsiteY29" fmla="*/ 2376264 h 2376264"/>
                    <a:gd name="connsiteX30" fmla="*/ 576064 w 1740167"/>
                    <a:gd name="connsiteY30" fmla="*/ 864096 h 2376264"/>
                    <a:gd name="connsiteX31" fmla="*/ 171832 w 1740167"/>
                    <a:gd name="connsiteY31" fmla="*/ 1318952 h 2376264"/>
                    <a:gd name="connsiteX32" fmla="*/ 0 w 1740167"/>
                    <a:gd name="connsiteY32" fmla="*/ 1152128 h 2376264"/>
                    <a:gd name="connsiteX0" fmla="*/ 0 w 1740167"/>
                    <a:gd name="connsiteY0" fmla="*/ 1152128 h 2376264"/>
                    <a:gd name="connsiteX1" fmla="*/ 504056 w 1740167"/>
                    <a:gd name="connsiteY1" fmla="*/ 576064 h 2376264"/>
                    <a:gd name="connsiteX2" fmla="*/ 753723 w 1740167"/>
                    <a:gd name="connsiteY2" fmla="*/ 487680 h 2376264"/>
                    <a:gd name="connsiteX3" fmla="*/ 681679 w 1740167"/>
                    <a:gd name="connsiteY3" fmla="*/ 437803 h 2376264"/>
                    <a:gd name="connsiteX4" fmla="*/ 637345 w 1740167"/>
                    <a:gd name="connsiteY4" fmla="*/ 371301 h 2376264"/>
                    <a:gd name="connsiteX5" fmla="*/ 620719 w 1740167"/>
                    <a:gd name="connsiteY5" fmla="*/ 288174 h 2376264"/>
                    <a:gd name="connsiteX6" fmla="*/ 631803 w 1740167"/>
                    <a:gd name="connsiteY6" fmla="*/ 144087 h 2376264"/>
                    <a:gd name="connsiteX7" fmla="*/ 703847 w 1740167"/>
                    <a:gd name="connsiteY7" fmla="*/ 44334 h 2376264"/>
                    <a:gd name="connsiteX8" fmla="*/ 764807 w 1740167"/>
                    <a:gd name="connsiteY8" fmla="*/ 11083 h 2376264"/>
                    <a:gd name="connsiteX9" fmla="*/ 820225 w 1740167"/>
                    <a:gd name="connsiteY9" fmla="*/ 0 h 2376264"/>
                    <a:gd name="connsiteX10" fmla="*/ 875643 w 1740167"/>
                    <a:gd name="connsiteY10" fmla="*/ 0 h 2376264"/>
                    <a:gd name="connsiteX11" fmla="*/ 931061 w 1740167"/>
                    <a:gd name="connsiteY11" fmla="*/ 5541 h 2376264"/>
                    <a:gd name="connsiteX12" fmla="*/ 980938 w 1740167"/>
                    <a:gd name="connsiteY12" fmla="*/ 27709 h 2376264"/>
                    <a:gd name="connsiteX13" fmla="*/ 1003105 w 1740167"/>
                    <a:gd name="connsiteY13" fmla="*/ 60960 h 2376264"/>
                    <a:gd name="connsiteX14" fmla="*/ 1041898 w 1740167"/>
                    <a:gd name="connsiteY14" fmla="*/ 116378 h 2376264"/>
                    <a:gd name="connsiteX15" fmla="*/ 1052981 w 1740167"/>
                    <a:gd name="connsiteY15" fmla="*/ 166254 h 2376264"/>
                    <a:gd name="connsiteX16" fmla="*/ 1069607 w 1740167"/>
                    <a:gd name="connsiteY16" fmla="*/ 227214 h 2376264"/>
                    <a:gd name="connsiteX17" fmla="*/ 1069607 w 1740167"/>
                    <a:gd name="connsiteY17" fmla="*/ 315883 h 2376264"/>
                    <a:gd name="connsiteX18" fmla="*/ 1058523 w 1740167"/>
                    <a:gd name="connsiteY18" fmla="*/ 360218 h 2376264"/>
                    <a:gd name="connsiteX19" fmla="*/ 1025272 w 1740167"/>
                    <a:gd name="connsiteY19" fmla="*/ 421178 h 2376264"/>
                    <a:gd name="connsiteX20" fmla="*/ 942145 w 1740167"/>
                    <a:gd name="connsiteY20" fmla="*/ 482138 h 2376264"/>
                    <a:gd name="connsiteX21" fmla="*/ 1385490 w 1740167"/>
                    <a:gd name="connsiteY21" fmla="*/ 598516 h 2376264"/>
                    <a:gd name="connsiteX22" fmla="*/ 1740167 w 1740167"/>
                    <a:gd name="connsiteY22" fmla="*/ 1280160 h 2376264"/>
                    <a:gd name="connsiteX23" fmla="*/ 1512952 w 1740167"/>
                    <a:gd name="connsiteY23" fmla="*/ 1396538 h 2376264"/>
                    <a:gd name="connsiteX24" fmla="*/ 1152128 w 1740167"/>
                    <a:gd name="connsiteY24" fmla="*/ 864096 h 2376264"/>
                    <a:gd name="connsiteX25" fmla="*/ 1440160 w 1740167"/>
                    <a:gd name="connsiteY25" fmla="*/ 2376264 h 2376264"/>
                    <a:gd name="connsiteX26" fmla="*/ 1152128 w 1740167"/>
                    <a:gd name="connsiteY26" fmla="*/ 2376264 h 2376264"/>
                    <a:gd name="connsiteX27" fmla="*/ 864096 w 1740167"/>
                    <a:gd name="connsiteY27" fmla="*/ 1296144 h 2376264"/>
                    <a:gd name="connsiteX28" fmla="*/ 648072 w 1740167"/>
                    <a:gd name="connsiteY28" fmla="*/ 2376264 h 2376264"/>
                    <a:gd name="connsiteX29" fmla="*/ 360040 w 1740167"/>
                    <a:gd name="connsiteY29" fmla="*/ 2376264 h 2376264"/>
                    <a:gd name="connsiteX30" fmla="*/ 576064 w 1740167"/>
                    <a:gd name="connsiteY30" fmla="*/ 864096 h 2376264"/>
                    <a:gd name="connsiteX31" fmla="*/ 171832 w 1740167"/>
                    <a:gd name="connsiteY31" fmla="*/ 1318952 h 2376264"/>
                    <a:gd name="connsiteX32" fmla="*/ 0 w 1740167"/>
                    <a:gd name="connsiteY32" fmla="*/ 1152128 h 2376264"/>
                    <a:gd name="connsiteX0" fmla="*/ 0 w 1740167"/>
                    <a:gd name="connsiteY0" fmla="*/ 1152128 h 2376264"/>
                    <a:gd name="connsiteX1" fmla="*/ 504056 w 1740167"/>
                    <a:gd name="connsiteY1" fmla="*/ 576064 h 2376264"/>
                    <a:gd name="connsiteX2" fmla="*/ 753723 w 1740167"/>
                    <a:gd name="connsiteY2" fmla="*/ 487680 h 2376264"/>
                    <a:gd name="connsiteX3" fmla="*/ 681679 w 1740167"/>
                    <a:gd name="connsiteY3" fmla="*/ 437803 h 2376264"/>
                    <a:gd name="connsiteX4" fmla="*/ 637345 w 1740167"/>
                    <a:gd name="connsiteY4" fmla="*/ 371301 h 2376264"/>
                    <a:gd name="connsiteX5" fmla="*/ 620719 w 1740167"/>
                    <a:gd name="connsiteY5" fmla="*/ 288174 h 2376264"/>
                    <a:gd name="connsiteX6" fmla="*/ 631803 w 1740167"/>
                    <a:gd name="connsiteY6" fmla="*/ 144087 h 2376264"/>
                    <a:gd name="connsiteX7" fmla="*/ 703847 w 1740167"/>
                    <a:gd name="connsiteY7" fmla="*/ 44334 h 2376264"/>
                    <a:gd name="connsiteX8" fmla="*/ 764807 w 1740167"/>
                    <a:gd name="connsiteY8" fmla="*/ 11083 h 2376264"/>
                    <a:gd name="connsiteX9" fmla="*/ 820225 w 1740167"/>
                    <a:gd name="connsiteY9" fmla="*/ 0 h 2376264"/>
                    <a:gd name="connsiteX10" fmla="*/ 875643 w 1740167"/>
                    <a:gd name="connsiteY10" fmla="*/ 0 h 2376264"/>
                    <a:gd name="connsiteX11" fmla="*/ 931061 w 1740167"/>
                    <a:gd name="connsiteY11" fmla="*/ 5541 h 2376264"/>
                    <a:gd name="connsiteX12" fmla="*/ 980938 w 1740167"/>
                    <a:gd name="connsiteY12" fmla="*/ 27709 h 2376264"/>
                    <a:gd name="connsiteX13" fmla="*/ 1003105 w 1740167"/>
                    <a:gd name="connsiteY13" fmla="*/ 60960 h 2376264"/>
                    <a:gd name="connsiteX14" fmla="*/ 1041898 w 1740167"/>
                    <a:gd name="connsiteY14" fmla="*/ 116378 h 2376264"/>
                    <a:gd name="connsiteX15" fmla="*/ 1052981 w 1740167"/>
                    <a:gd name="connsiteY15" fmla="*/ 166254 h 2376264"/>
                    <a:gd name="connsiteX16" fmla="*/ 1069607 w 1740167"/>
                    <a:gd name="connsiteY16" fmla="*/ 227214 h 2376264"/>
                    <a:gd name="connsiteX17" fmla="*/ 1069607 w 1740167"/>
                    <a:gd name="connsiteY17" fmla="*/ 315883 h 2376264"/>
                    <a:gd name="connsiteX18" fmla="*/ 1058523 w 1740167"/>
                    <a:gd name="connsiteY18" fmla="*/ 360218 h 2376264"/>
                    <a:gd name="connsiteX19" fmla="*/ 1025272 w 1740167"/>
                    <a:gd name="connsiteY19" fmla="*/ 421178 h 2376264"/>
                    <a:gd name="connsiteX20" fmla="*/ 942145 w 1740167"/>
                    <a:gd name="connsiteY20" fmla="*/ 482138 h 2376264"/>
                    <a:gd name="connsiteX21" fmla="*/ 1224136 w 1740167"/>
                    <a:gd name="connsiteY21" fmla="*/ 576064 h 2376264"/>
                    <a:gd name="connsiteX22" fmla="*/ 1740167 w 1740167"/>
                    <a:gd name="connsiteY22" fmla="*/ 1280160 h 2376264"/>
                    <a:gd name="connsiteX23" fmla="*/ 1512952 w 1740167"/>
                    <a:gd name="connsiteY23" fmla="*/ 1396538 h 2376264"/>
                    <a:gd name="connsiteX24" fmla="*/ 1152128 w 1740167"/>
                    <a:gd name="connsiteY24" fmla="*/ 864096 h 2376264"/>
                    <a:gd name="connsiteX25" fmla="*/ 1440160 w 1740167"/>
                    <a:gd name="connsiteY25" fmla="*/ 2376264 h 2376264"/>
                    <a:gd name="connsiteX26" fmla="*/ 1152128 w 1740167"/>
                    <a:gd name="connsiteY26" fmla="*/ 2376264 h 2376264"/>
                    <a:gd name="connsiteX27" fmla="*/ 864096 w 1740167"/>
                    <a:gd name="connsiteY27" fmla="*/ 1296144 h 2376264"/>
                    <a:gd name="connsiteX28" fmla="*/ 648072 w 1740167"/>
                    <a:gd name="connsiteY28" fmla="*/ 2376264 h 2376264"/>
                    <a:gd name="connsiteX29" fmla="*/ 360040 w 1740167"/>
                    <a:gd name="connsiteY29" fmla="*/ 2376264 h 2376264"/>
                    <a:gd name="connsiteX30" fmla="*/ 576064 w 1740167"/>
                    <a:gd name="connsiteY30" fmla="*/ 864096 h 2376264"/>
                    <a:gd name="connsiteX31" fmla="*/ 171832 w 1740167"/>
                    <a:gd name="connsiteY31" fmla="*/ 1318952 h 2376264"/>
                    <a:gd name="connsiteX32" fmla="*/ 0 w 1740167"/>
                    <a:gd name="connsiteY32" fmla="*/ 1152128 h 2376264"/>
                    <a:gd name="connsiteX0" fmla="*/ 0 w 1656184"/>
                    <a:gd name="connsiteY0" fmla="*/ 1152128 h 2376264"/>
                    <a:gd name="connsiteX1" fmla="*/ 504056 w 1656184"/>
                    <a:gd name="connsiteY1" fmla="*/ 576064 h 2376264"/>
                    <a:gd name="connsiteX2" fmla="*/ 753723 w 1656184"/>
                    <a:gd name="connsiteY2" fmla="*/ 487680 h 2376264"/>
                    <a:gd name="connsiteX3" fmla="*/ 681679 w 1656184"/>
                    <a:gd name="connsiteY3" fmla="*/ 437803 h 2376264"/>
                    <a:gd name="connsiteX4" fmla="*/ 637345 w 1656184"/>
                    <a:gd name="connsiteY4" fmla="*/ 371301 h 2376264"/>
                    <a:gd name="connsiteX5" fmla="*/ 620719 w 1656184"/>
                    <a:gd name="connsiteY5" fmla="*/ 288174 h 2376264"/>
                    <a:gd name="connsiteX6" fmla="*/ 631803 w 1656184"/>
                    <a:gd name="connsiteY6" fmla="*/ 144087 h 2376264"/>
                    <a:gd name="connsiteX7" fmla="*/ 703847 w 1656184"/>
                    <a:gd name="connsiteY7" fmla="*/ 44334 h 2376264"/>
                    <a:gd name="connsiteX8" fmla="*/ 764807 w 1656184"/>
                    <a:gd name="connsiteY8" fmla="*/ 11083 h 2376264"/>
                    <a:gd name="connsiteX9" fmla="*/ 820225 w 1656184"/>
                    <a:gd name="connsiteY9" fmla="*/ 0 h 2376264"/>
                    <a:gd name="connsiteX10" fmla="*/ 875643 w 1656184"/>
                    <a:gd name="connsiteY10" fmla="*/ 0 h 2376264"/>
                    <a:gd name="connsiteX11" fmla="*/ 931061 w 1656184"/>
                    <a:gd name="connsiteY11" fmla="*/ 5541 h 2376264"/>
                    <a:gd name="connsiteX12" fmla="*/ 980938 w 1656184"/>
                    <a:gd name="connsiteY12" fmla="*/ 27709 h 2376264"/>
                    <a:gd name="connsiteX13" fmla="*/ 1003105 w 1656184"/>
                    <a:gd name="connsiteY13" fmla="*/ 60960 h 2376264"/>
                    <a:gd name="connsiteX14" fmla="*/ 1041898 w 1656184"/>
                    <a:gd name="connsiteY14" fmla="*/ 116378 h 2376264"/>
                    <a:gd name="connsiteX15" fmla="*/ 1052981 w 1656184"/>
                    <a:gd name="connsiteY15" fmla="*/ 166254 h 2376264"/>
                    <a:gd name="connsiteX16" fmla="*/ 1069607 w 1656184"/>
                    <a:gd name="connsiteY16" fmla="*/ 227214 h 2376264"/>
                    <a:gd name="connsiteX17" fmla="*/ 1069607 w 1656184"/>
                    <a:gd name="connsiteY17" fmla="*/ 315883 h 2376264"/>
                    <a:gd name="connsiteX18" fmla="*/ 1058523 w 1656184"/>
                    <a:gd name="connsiteY18" fmla="*/ 360218 h 2376264"/>
                    <a:gd name="connsiteX19" fmla="*/ 1025272 w 1656184"/>
                    <a:gd name="connsiteY19" fmla="*/ 421178 h 2376264"/>
                    <a:gd name="connsiteX20" fmla="*/ 942145 w 1656184"/>
                    <a:gd name="connsiteY20" fmla="*/ 482138 h 2376264"/>
                    <a:gd name="connsiteX21" fmla="*/ 1224136 w 1656184"/>
                    <a:gd name="connsiteY21" fmla="*/ 576064 h 2376264"/>
                    <a:gd name="connsiteX22" fmla="*/ 1656184 w 1656184"/>
                    <a:gd name="connsiteY22" fmla="*/ 1152128 h 2376264"/>
                    <a:gd name="connsiteX23" fmla="*/ 1512952 w 1656184"/>
                    <a:gd name="connsiteY23" fmla="*/ 1396538 h 2376264"/>
                    <a:gd name="connsiteX24" fmla="*/ 1152128 w 1656184"/>
                    <a:gd name="connsiteY24" fmla="*/ 864096 h 2376264"/>
                    <a:gd name="connsiteX25" fmla="*/ 1440160 w 1656184"/>
                    <a:gd name="connsiteY25" fmla="*/ 2376264 h 2376264"/>
                    <a:gd name="connsiteX26" fmla="*/ 1152128 w 1656184"/>
                    <a:gd name="connsiteY26" fmla="*/ 2376264 h 2376264"/>
                    <a:gd name="connsiteX27" fmla="*/ 864096 w 1656184"/>
                    <a:gd name="connsiteY27" fmla="*/ 1296144 h 2376264"/>
                    <a:gd name="connsiteX28" fmla="*/ 648072 w 1656184"/>
                    <a:gd name="connsiteY28" fmla="*/ 2376264 h 2376264"/>
                    <a:gd name="connsiteX29" fmla="*/ 360040 w 1656184"/>
                    <a:gd name="connsiteY29" fmla="*/ 2376264 h 2376264"/>
                    <a:gd name="connsiteX30" fmla="*/ 576064 w 1656184"/>
                    <a:gd name="connsiteY30" fmla="*/ 864096 h 2376264"/>
                    <a:gd name="connsiteX31" fmla="*/ 171832 w 1656184"/>
                    <a:gd name="connsiteY31" fmla="*/ 1318952 h 2376264"/>
                    <a:gd name="connsiteX32" fmla="*/ 0 w 1656184"/>
                    <a:gd name="connsiteY32" fmla="*/ 1152128 h 2376264"/>
                    <a:gd name="connsiteX0" fmla="*/ 0 w 1656184"/>
                    <a:gd name="connsiteY0" fmla="*/ 1152128 h 2376264"/>
                    <a:gd name="connsiteX1" fmla="*/ 504056 w 1656184"/>
                    <a:gd name="connsiteY1" fmla="*/ 576064 h 2376264"/>
                    <a:gd name="connsiteX2" fmla="*/ 753723 w 1656184"/>
                    <a:gd name="connsiteY2" fmla="*/ 487680 h 2376264"/>
                    <a:gd name="connsiteX3" fmla="*/ 681679 w 1656184"/>
                    <a:gd name="connsiteY3" fmla="*/ 437803 h 2376264"/>
                    <a:gd name="connsiteX4" fmla="*/ 637345 w 1656184"/>
                    <a:gd name="connsiteY4" fmla="*/ 371301 h 2376264"/>
                    <a:gd name="connsiteX5" fmla="*/ 620719 w 1656184"/>
                    <a:gd name="connsiteY5" fmla="*/ 288174 h 2376264"/>
                    <a:gd name="connsiteX6" fmla="*/ 631803 w 1656184"/>
                    <a:gd name="connsiteY6" fmla="*/ 144087 h 2376264"/>
                    <a:gd name="connsiteX7" fmla="*/ 703847 w 1656184"/>
                    <a:gd name="connsiteY7" fmla="*/ 44334 h 2376264"/>
                    <a:gd name="connsiteX8" fmla="*/ 764807 w 1656184"/>
                    <a:gd name="connsiteY8" fmla="*/ 11083 h 2376264"/>
                    <a:gd name="connsiteX9" fmla="*/ 820225 w 1656184"/>
                    <a:gd name="connsiteY9" fmla="*/ 0 h 2376264"/>
                    <a:gd name="connsiteX10" fmla="*/ 875643 w 1656184"/>
                    <a:gd name="connsiteY10" fmla="*/ 0 h 2376264"/>
                    <a:gd name="connsiteX11" fmla="*/ 931061 w 1656184"/>
                    <a:gd name="connsiteY11" fmla="*/ 5541 h 2376264"/>
                    <a:gd name="connsiteX12" fmla="*/ 980938 w 1656184"/>
                    <a:gd name="connsiteY12" fmla="*/ 27709 h 2376264"/>
                    <a:gd name="connsiteX13" fmla="*/ 1003105 w 1656184"/>
                    <a:gd name="connsiteY13" fmla="*/ 60960 h 2376264"/>
                    <a:gd name="connsiteX14" fmla="*/ 1041898 w 1656184"/>
                    <a:gd name="connsiteY14" fmla="*/ 116378 h 2376264"/>
                    <a:gd name="connsiteX15" fmla="*/ 1052981 w 1656184"/>
                    <a:gd name="connsiteY15" fmla="*/ 166254 h 2376264"/>
                    <a:gd name="connsiteX16" fmla="*/ 1069607 w 1656184"/>
                    <a:gd name="connsiteY16" fmla="*/ 227214 h 2376264"/>
                    <a:gd name="connsiteX17" fmla="*/ 1069607 w 1656184"/>
                    <a:gd name="connsiteY17" fmla="*/ 315883 h 2376264"/>
                    <a:gd name="connsiteX18" fmla="*/ 1058523 w 1656184"/>
                    <a:gd name="connsiteY18" fmla="*/ 360218 h 2376264"/>
                    <a:gd name="connsiteX19" fmla="*/ 1025272 w 1656184"/>
                    <a:gd name="connsiteY19" fmla="*/ 421178 h 2376264"/>
                    <a:gd name="connsiteX20" fmla="*/ 942145 w 1656184"/>
                    <a:gd name="connsiteY20" fmla="*/ 482138 h 2376264"/>
                    <a:gd name="connsiteX21" fmla="*/ 1224136 w 1656184"/>
                    <a:gd name="connsiteY21" fmla="*/ 576064 h 2376264"/>
                    <a:gd name="connsiteX22" fmla="*/ 1656184 w 1656184"/>
                    <a:gd name="connsiteY22" fmla="*/ 1152128 h 2376264"/>
                    <a:gd name="connsiteX23" fmla="*/ 1440160 w 1656184"/>
                    <a:gd name="connsiteY23" fmla="*/ 1296144 h 2376264"/>
                    <a:gd name="connsiteX24" fmla="*/ 1152128 w 1656184"/>
                    <a:gd name="connsiteY24" fmla="*/ 864096 h 2376264"/>
                    <a:gd name="connsiteX25" fmla="*/ 1440160 w 1656184"/>
                    <a:gd name="connsiteY25" fmla="*/ 2376264 h 2376264"/>
                    <a:gd name="connsiteX26" fmla="*/ 1152128 w 1656184"/>
                    <a:gd name="connsiteY26" fmla="*/ 2376264 h 2376264"/>
                    <a:gd name="connsiteX27" fmla="*/ 864096 w 1656184"/>
                    <a:gd name="connsiteY27" fmla="*/ 1296144 h 2376264"/>
                    <a:gd name="connsiteX28" fmla="*/ 648072 w 1656184"/>
                    <a:gd name="connsiteY28" fmla="*/ 2376264 h 2376264"/>
                    <a:gd name="connsiteX29" fmla="*/ 360040 w 1656184"/>
                    <a:gd name="connsiteY29" fmla="*/ 2376264 h 2376264"/>
                    <a:gd name="connsiteX30" fmla="*/ 576064 w 1656184"/>
                    <a:gd name="connsiteY30" fmla="*/ 864096 h 2376264"/>
                    <a:gd name="connsiteX31" fmla="*/ 171832 w 1656184"/>
                    <a:gd name="connsiteY31" fmla="*/ 1318952 h 2376264"/>
                    <a:gd name="connsiteX32" fmla="*/ 0 w 1656184"/>
                    <a:gd name="connsiteY32" fmla="*/ 1152128 h 2376264"/>
                    <a:gd name="connsiteX0" fmla="*/ 0 w 1656184"/>
                    <a:gd name="connsiteY0" fmla="*/ 1152128 h 2376264"/>
                    <a:gd name="connsiteX1" fmla="*/ 504056 w 1656184"/>
                    <a:gd name="connsiteY1" fmla="*/ 576064 h 2376264"/>
                    <a:gd name="connsiteX2" fmla="*/ 753723 w 1656184"/>
                    <a:gd name="connsiteY2" fmla="*/ 487680 h 2376264"/>
                    <a:gd name="connsiteX3" fmla="*/ 681679 w 1656184"/>
                    <a:gd name="connsiteY3" fmla="*/ 437803 h 2376264"/>
                    <a:gd name="connsiteX4" fmla="*/ 637345 w 1656184"/>
                    <a:gd name="connsiteY4" fmla="*/ 371301 h 2376264"/>
                    <a:gd name="connsiteX5" fmla="*/ 620719 w 1656184"/>
                    <a:gd name="connsiteY5" fmla="*/ 288174 h 2376264"/>
                    <a:gd name="connsiteX6" fmla="*/ 631803 w 1656184"/>
                    <a:gd name="connsiteY6" fmla="*/ 144087 h 2376264"/>
                    <a:gd name="connsiteX7" fmla="*/ 703847 w 1656184"/>
                    <a:gd name="connsiteY7" fmla="*/ 44334 h 2376264"/>
                    <a:gd name="connsiteX8" fmla="*/ 764807 w 1656184"/>
                    <a:gd name="connsiteY8" fmla="*/ 11083 h 2376264"/>
                    <a:gd name="connsiteX9" fmla="*/ 820225 w 1656184"/>
                    <a:gd name="connsiteY9" fmla="*/ 0 h 2376264"/>
                    <a:gd name="connsiteX10" fmla="*/ 875643 w 1656184"/>
                    <a:gd name="connsiteY10" fmla="*/ 0 h 2376264"/>
                    <a:gd name="connsiteX11" fmla="*/ 931061 w 1656184"/>
                    <a:gd name="connsiteY11" fmla="*/ 5541 h 2376264"/>
                    <a:gd name="connsiteX12" fmla="*/ 980938 w 1656184"/>
                    <a:gd name="connsiteY12" fmla="*/ 27709 h 2376264"/>
                    <a:gd name="connsiteX13" fmla="*/ 1003105 w 1656184"/>
                    <a:gd name="connsiteY13" fmla="*/ 60960 h 2376264"/>
                    <a:gd name="connsiteX14" fmla="*/ 1041898 w 1656184"/>
                    <a:gd name="connsiteY14" fmla="*/ 116378 h 2376264"/>
                    <a:gd name="connsiteX15" fmla="*/ 1052981 w 1656184"/>
                    <a:gd name="connsiteY15" fmla="*/ 166254 h 2376264"/>
                    <a:gd name="connsiteX16" fmla="*/ 1069607 w 1656184"/>
                    <a:gd name="connsiteY16" fmla="*/ 227214 h 2376264"/>
                    <a:gd name="connsiteX17" fmla="*/ 1069607 w 1656184"/>
                    <a:gd name="connsiteY17" fmla="*/ 315883 h 2376264"/>
                    <a:gd name="connsiteX18" fmla="*/ 1058523 w 1656184"/>
                    <a:gd name="connsiteY18" fmla="*/ 360218 h 2376264"/>
                    <a:gd name="connsiteX19" fmla="*/ 1025272 w 1656184"/>
                    <a:gd name="connsiteY19" fmla="*/ 421178 h 2376264"/>
                    <a:gd name="connsiteX20" fmla="*/ 942145 w 1656184"/>
                    <a:gd name="connsiteY20" fmla="*/ 482138 h 2376264"/>
                    <a:gd name="connsiteX21" fmla="*/ 1224136 w 1656184"/>
                    <a:gd name="connsiteY21" fmla="*/ 576064 h 2376264"/>
                    <a:gd name="connsiteX22" fmla="*/ 1656184 w 1656184"/>
                    <a:gd name="connsiteY22" fmla="*/ 1224136 h 2376264"/>
                    <a:gd name="connsiteX23" fmla="*/ 1440160 w 1656184"/>
                    <a:gd name="connsiteY23" fmla="*/ 1296144 h 2376264"/>
                    <a:gd name="connsiteX24" fmla="*/ 1152128 w 1656184"/>
                    <a:gd name="connsiteY24" fmla="*/ 864096 h 2376264"/>
                    <a:gd name="connsiteX25" fmla="*/ 1440160 w 1656184"/>
                    <a:gd name="connsiteY25" fmla="*/ 2376264 h 2376264"/>
                    <a:gd name="connsiteX26" fmla="*/ 1152128 w 1656184"/>
                    <a:gd name="connsiteY26" fmla="*/ 2376264 h 2376264"/>
                    <a:gd name="connsiteX27" fmla="*/ 864096 w 1656184"/>
                    <a:gd name="connsiteY27" fmla="*/ 1296144 h 2376264"/>
                    <a:gd name="connsiteX28" fmla="*/ 648072 w 1656184"/>
                    <a:gd name="connsiteY28" fmla="*/ 2376264 h 2376264"/>
                    <a:gd name="connsiteX29" fmla="*/ 360040 w 1656184"/>
                    <a:gd name="connsiteY29" fmla="*/ 2376264 h 2376264"/>
                    <a:gd name="connsiteX30" fmla="*/ 576064 w 1656184"/>
                    <a:gd name="connsiteY30" fmla="*/ 864096 h 2376264"/>
                    <a:gd name="connsiteX31" fmla="*/ 171832 w 1656184"/>
                    <a:gd name="connsiteY31" fmla="*/ 1318952 h 2376264"/>
                    <a:gd name="connsiteX32" fmla="*/ 0 w 1656184"/>
                    <a:gd name="connsiteY32" fmla="*/ 1152128 h 2376264"/>
                    <a:gd name="connsiteX0" fmla="*/ 0 w 1656184"/>
                    <a:gd name="connsiteY0" fmla="*/ 1152128 h 2376264"/>
                    <a:gd name="connsiteX1" fmla="*/ 504056 w 1656184"/>
                    <a:gd name="connsiteY1" fmla="*/ 576064 h 2376264"/>
                    <a:gd name="connsiteX2" fmla="*/ 753723 w 1656184"/>
                    <a:gd name="connsiteY2" fmla="*/ 487680 h 2376264"/>
                    <a:gd name="connsiteX3" fmla="*/ 681679 w 1656184"/>
                    <a:gd name="connsiteY3" fmla="*/ 437803 h 2376264"/>
                    <a:gd name="connsiteX4" fmla="*/ 637345 w 1656184"/>
                    <a:gd name="connsiteY4" fmla="*/ 371301 h 2376264"/>
                    <a:gd name="connsiteX5" fmla="*/ 620719 w 1656184"/>
                    <a:gd name="connsiteY5" fmla="*/ 288174 h 2376264"/>
                    <a:gd name="connsiteX6" fmla="*/ 631803 w 1656184"/>
                    <a:gd name="connsiteY6" fmla="*/ 144087 h 2376264"/>
                    <a:gd name="connsiteX7" fmla="*/ 703847 w 1656184"/>
                    <a:gd name="connsiteY7" fmla="*/ 44334 h 2376264"/>
                    <a:gd name="connsiteX8" fmla="*/ 764807 w 1656184"/>
                    <a:gd name="connsiteY8" fmla="*/ 11083 h 2376264"/>
                    <a:gd name="connsiteX9" fmla="*/ 820225 w 1656184"/>
                    <a:gd name="connsiteY9" fmla="*/ 0 h 2376264"/>
                    <a:gd name="connsiteX10" fmla="*/ 875643 w 1656184"/>
                    <a:gd name="connsiteY10" fmla="*/ 0 h 2376264"/>
                    <a:gd name="connsiteX11" fmla="*/ 931061 w 1656184"/>
                    <a:gd name="connsiteY11" fmla="*/ 5541 h 2376264"/>
                    <a:gd name="connsiteX12" fmla="*/ 980938 w 1656184"/>
                    <a:gd name="connsiteY12" fmla="*/ 27709 h 2376264"/>
                    <a:gd name="connsiteX13" fmla="*/ 1003105 w 1656184"/>
                    <a:gd name="connsiteY13" fmla="*/ 60960 h 2376264"/>
                    <a:gd name="connsiteX14" fmla="*/ 1041898 w 1656184"/>
                    <a:gd name="connsiteY14" fmla="*/ 116378 h 2376264"/>
                    <a:gd name="connsiteX15" fmla="*/ 1052981 w 1656184"/>
                    <a:gd name="connsiteY15" fmla="*/ 166254 h 2376264"/>
                    <a:gd name="connsiteX16" fmla="*/ 1069607 w 1656184"/>
                    <a:gd name="connsiteY16" fmla="*/ 227214 h 2376264"/>
                    <a:gd name="connsiteX17" fmla="*/ 1069607 w 1656184"/>
                    <a:gd name="connsiteY17" fmla="*/ 315883 h 2376264"/>
                    <a:gd name="connsiteX18" fmla="*/ 1058523 w 1656184"/>
                    <a:gd name="connsiteY18" fmla="*/ 360218 h 2376264"/>
                    <a:gd name="connsiteX19" fmla="*/ 1025272 w 1656184"/>
                    <a:gd name="connsiteY19" fmla="*/ 421178 h 2376264"/>
                    <a:gd name="connsiteX20" fmla="*/ 942145 w 1656184"/>
                    <a:gd name="connsiteY20" fmla="*/ 482138 h 2376264"/>
                    <a:gd name="connsiteX21" fmla="*/ 1224136 w 1656184"/>
                    <a:gd name="connsiteY21" fmla="*/ 576064 h 2376264"/>
                    <a:gd name="connsiteX22" fmla="*/ 1656184 w 1656184"/>
                    <a:gd name="connsiteY22" fmla="*/ 1224136 h 2376264"/>
                    <a:gd name="connsiteX23" fmla="*/ 1440160 w 1656184"/>
                    <a:gd name="connsiteY23" fmla="*/ 1368152 h 2376264"/>
                    <a:gd name="connsiteX24" fmla="*/ 1152128 w 1656184"/>
                    <a:gd name="connsiteY24" fmla="*/ 864096 h 2376264"/>
                    <a:gd name="connsiteX25" fmla="*/ 1440160 w 1656184"/>
                    <a:gd name="connsiteY25" fmla="*/ 2376264 h 2376264"/>
                    <a:gd name="connsiteX26" fmla="*/ 1152128 w 1656184"/>
                    <a:gd name="connsiteY26" fmla="*/ 2376264 h 2376264"/>
                    <a:gd name="connsiteX27" fmla="*/ 864096 w 1656184"/>
                    <a:gd name="connsiteY27" fmla="*/ 1296144 h 2376264"/>
                    <a:gd name="connsiteX28" fmla="*/ 648072 w 1656184"/>
                    <a:gd name="connsiteY28" fmla="*/ 2376264 h 2376264"/>
                    <a:gd name="connsiteX29" fmla="*/ 360040 w 1656184"/>
                    <a:gd name="connsiteY29" fmla="*/ 2376264 h 2376264"/>
                    <a:gd name="connsiteX30" fmla="*/ 576064 w 1656184"/>
                    <a:gd name="connsiteY30" fmla="*/ 864096 h 2376264"/>
                    <a:gd name="connsiteX31" fmla="*/ 171832 w 1656184"/>
                    <a:gd name="connsiteY31" fmla="*/ 1318952 h 2376264"/>
                    <a:gd name="connsiteX32" fmla="*/ 0 w 1656184"/>
                    <a:gd name="connsiteY32" fmla="*/ 1152128 h 2376264"/>
                    <a:gd name="connsiteX0" fmla="*/ 0 w 1656184"/>
                    <a:gd name="connsiteY0" fmla="*/ 1152128 h 2376264"/>
                    <a:gd name="connsiteX1" fmla="*/ 504056 w 1656184"/>
                    <a:gd name="connsiteY1" fmla="*/ 576064 h 2376264"/>
                    <a:gd name="connsiteX2" fmla="*/ 753723 w 1656184"/>
                    <a:gd name="connsiteY2" fmla="*/ 487680 h 2376264"/>
                    <a:gd name="connsiteX3" fmla="*/ 681679 w 1656184"/>
                    <a:gd name="connsiteY3" fmla="*/ 437803 h 2376264"/>
                    <a:gd name="connsiteX4" fmla="*/ 637345 w 1656184"/>
                    <a:gd name="connsiteY4" fmla="*/ 371301 h 2376264"/>
                    <a:gd name="connsiteX5" fmla="*/ 620719 w 1656184"/>
                    <a:gd name="connsiteY5" fmla="*/ 288174 h 2376264"/>
                    <a:gd name="connsiteX6" fmla="*/ 631803 w 1656184"/>
                    <a:gd name="connsiteY6" fmla="*/ 144087 h 2376264"/>
                    <a:gd name="connsiteX7" fmla="*/ 703847 w 1656184"/>
                    <a:gd name="connsiteY7" fmla="*/ 44334 h 2376264"/>
                    <a:gd name="connsiteX8" fmla="*/ 764807 w 1656184"/>
                    <a:gd name="connsiteY8" fmla="*/ 11083 h 2376264"/>
                    <a:gd name="connsiteX9" fmla="*/ 820225 w 1656184"/>
                    <a:gd name="connsiteY9" fmla="*/ 0 h 2376264"/>
                    <a:gd name="connsiteX10" fmla="*/ 875643 w 1656184"/>
                    <a:gd name="connsiteY10" fmla="*/ 0 h 2376264"/>
                    <a:gd name="connsiteX11" fmla="*/ 931061 w 1656184"/>
                    <a:gd name="connsiteY11" fmla="*/ 5541 h 2376264"/>
                    <a:gd name="connsiteX12" fmla="*/ 980938 w 1656184"/>
                    <a:gd name="connsiteY12" fmla="*/ 27709 h 2376264"/>
                    <a:gd name="connsiteX13" fmla="*/ 1003105 w 1656184"/>
                    <a:gd name="connsiteY13" fmla="*/ 60960 h 2376264"/>
                    <a:gd name="connsiteX14" fmla="*/ 1041898 w 1656184"/>
                    <a:gd name="connsiteY14" fmla="*/ 116378 h 2376264"/>
                    <a:gd name="connsiteX15" fmla="*/ 1052981 w 1656184"/>
                    <a:gd name="connsiteY15" fmla="*/ 166254 h 2376264"/>
                    <a:gd name="connsiteX16" fmla="*/ 1069607 w 1656184"/>
                    <a:gd name="connsiteY16" fmla="*/ 227214 h 2376264"/>
                    <a:gd name="connsiteX17" fmla="*/ 1069607 w 1656184"/>
                    <a:gd name="connsiteY17" fmla="*/ 315883 h 2376264"/>
                    <a:gd name="connsiteX18" fmla="*/ 1058523 w 1656184"/>
                    <a:gd name="connsiteY18" fmla="*/ 360218 h 2376264"/>
                    <a:gd name="connsiteX19" fmla="*/ 1025272 w 1656184"/>
                    <a:gd name="connsiteY19" fmla="*/ 421178 h 2376264"/>
                    <a:gd name="connsiteX20" fmla="*/ 942145 w 1656184"/>
                    <a:gd name="connsiteY20" fmla="*/ 482138 h 2376264"/>
                    <a:gd name="connsiteX21" fmla="*/ 1224136 w 1656184"/>
                    <a:gd name="connsiteY21" fmla="*/ 576064 h 2376264"/>
                    <a:gd name="connsiteX22" fmla="*/ 1656184 w 1656184"/>
                    <a:gd name="connsiteY22" fmla="*/ 1224136 h 2376264"/>
                    <a:gd name="connsiteX23" fmla="*/ 1440160 w 1656184"/>
                    <a:gd name="connsiteY23" fmla="*/ 1296144 h 2376264"/>
                    <a:gd name="connsiteX24" fmla="*/ 1152128 w 1656184"/>
                    <a:gd name="connsiteY24" fmla="*/ 864096 h 2376264"/>
                    <a:gd name="connsiteX25" fmla="*/ 1440160 w 1656184"/>
                    <a:gd name="connsiteY25" fmla="*/ 2376264 h 2376264"/>
                    <a:gd name="connsiteX26" fmla="*/ 1152128 w 1656184"/>
                    <a:gd name="connsiteY26" fmla="*/ 2376264 h 2376264"/>
                    <a:gd name="connsiteX27" fmla="*/ 864096 w 1656184"/>
                    <a:gd name="connsiteY27" fmla="*/ 1296144 h 2376264"/>
                    <a:gd name="connsiteX28" fmla="*/ 648072 w 1656184"/>
                    <a:gd name="connsiteY28" fmla="*/ 2376264 h 2376264"/>
                    <a:gd name="connsiteX29" fmla="*/ 360040 w 1656184"/>
                    <a:gd name="connsiteY29" fmla="*/ 2376264 h 2376264"/>
                    <a:gd name="connsiteX30" fmla="*/ 576064 w 1656184"/>
                    <a:gd name="connsiteY30" fmla="*/ 864096 h 2376264"/>
                    <a:gd name="connsiteX31" fmla="*/ 171832 w 1656184"/>
                    <a:gd name="connsiteY31" fmla="*/ 1318952 h 2376264"/>
                    <a:gd name="connsiteX32" fmla="*/ 0 w 1656184"/>
                    <a:gd name="connsiteY32" fmla="*/ 1152128 h 2376264"/>
                    <a:gd name="connsiteX0" fmla="*/ 0 w 1584176"/>
                    <a:gd name="connsiteY0" fmla="*/ 1152128 h 2376264"/>
                    <a:gd name="connsiteX1" fmla="*/ 504056 w 1584176"/>
                    <a:gd name="connsiteY1" fmla="*/ 576064 h 2376264"/>
                    <a:gd name="connsiteX2" fmla="*/ 753723 w 1584176"/>
                    <a:gd name="connsiteY2" fmla="*/ 487680 h 2376264"/>
                    <a:gd name="connsiteX3" fmla="*/ 681679 w 1584176"/>
                    <a:gd name="connsiteY3" fmla="*/ 437803 h 2376264"/>
                    <a:gd name="connsiteX4" fmla="*/ 637345 w 1584176"/>
                    <a:gd name="connsiteY4" fmla="*/ 371301 h 2376264"/>
                    <a:gd name="connsiteX5" fmla="*/ 620719 w 1584176"/>
                    <a:gd name="connsiteY5" fmla="*/ 288174 h 2376264"/>
                    <a:gd name="connsiteX6" fmla="*/ 631803 w 1584176"/>
                    <a:gd name="connsiteY6" fmla="*/ 144087 h 2376264"/>
                    <a:gd name="connsiteX7" fmla="*/ 703847 w 1584176"/>
                    <a:gd name="connsiteY7" fmla="*/ 44334 h 2376264"/>
                    <a:gd name="connsiteX8" fmla="*/ 764807 w 1584176"/>
                    <a:gd name="connsiteY8" fmla="*/ 11083 h 2376264"/>
                    <a:gd name="connsiteX9" fmla="*/ 820225 w 1584176"/>
                    <a:gd name="connsiteY9" fmla="*/ 0 h 2376264"/>
                    <a:gd name="connsiteX10" fmla="*/ 875643 w 1584176"/>
                    <a:gd name="connsiteY10" fmla="*/ 0 h 2376264"/>
                    <a:gd name="connsiteX11" fmla="*/ 931061 w 1584176"/>
                    <a:gd name="connsiteY11" fmla="*/ 5541 h 2376264"/>
                    <a:gd name="connsiteX12" fmla="*/ 980938 w 1584176"/>
                    <a:gd name="connsiteY12" fmla="*/ 27709 h 2376264"/>
                    <a:gd name="connsiteX13" fmla="*/ 1003105 w 1584176"/>
                    <a:gd name="connsiteY13" fmla="*/ 60960 h 2376264"/>
                    <a:gd name="connsiteX14" fmla="*/ 1041898 w 1584176"/>
                    <a:gd name="connsiteY14" fmla="*/ 116378 h 2376264"/>
                    <a:gd name="connsiteX15" fmla="*/ 1052981 w 1584176"/>
                    <a:gd name="connsiteY15" fmla="*/ 166254 h 2376264"/>
                    <a:gd name="connsiteX16" fmla="*/ 1069607 w 1584176"/>
                    <a:gd name="connsiteY16" fmla="*/ 227214 h 2376264"/>
                    <a:gd name="connsiteX17" fmla="*/ 1069607 w 1584176"/>
                    <a:gd name="connsiteY17" fmla="*/ 315883 h 2376264"/>
                    <a:gd name="connsiteX18" fmla="*/ 1058523 w 1584176"/>
                    <a:gd name="connsiteY18" fmla="*/ 360218 h 2376264"/>
                    <a:gd name="connsiteX19" fmla="*/ 1025272 w 1584176"/>
                    <a:gd name="connsiteY19" fmla="*/ 421178 h 2376264"/>
                    <a:gd name="connsiteX20" fmla="*/ 942145 w 1584176"/>
                    <a:gd name="connsiteY20" fmla="*/ 482138 h 2376264"/>
                    <a:gd name="connsiteX21" fmla="*/ 1224136 w 1584176"/>
                    <a:gd name="connsiteY21" fmla="*/ 576064 h 2376264"/>
                    <a:gd name="connsiteX22" fmla="*/ 1584176 w 1584176"/>
                    <a:gd name="connsiteY22" fmla="*/ 1152128 h 2376264"/>
                    <a:gd name="connsiteX23" fmla="*/ 1440160 w 1584176"/>
                    <a:gd name="connsiteY23" fmla="*/ 1296144 h 2376264"/>
                    <a:gd name="connsiteX24" fmla="*/ 1152128 w 1584176"/>
                    <a:gd name="connsiteY24" fmla="*/ 864096 h 2376264"/>
                    <a:gd name="connsiteX25" fmla="*/ 1440160 w 1584176"/>
                    <a:gd name="connsiteY25" fmla="*/ 2376264 h 2376264"/>
                    <a:gd name="connsiteX26" fmla="*/ 1152128 w 1584176"/>
                    <a:gd name="connsiteY26" fmla="*/ 2376264 h 2376264"/>
                    <a:gd name="connsiteX27" fmla="*/ 864096 w 1584176"/>
                    <a:gd name="connsiteY27" fmla="*/ 1296144 h 2376264"/>
                    <a:gd name="connsiteX28" fmla="*/ 648072 w 1584176"/>
                    <a:gd name="connsiteY28" fmla="*/ 2376264 h 2376264"/>
                    <a:gd name="connsiteX29" fmla="*/ 360040 w 1584176"/>
                    <a:gd name="connsiteY29" fmla="*/ 2376264 h 2376264"/>
                    <a:gd name="connsiteX30" fmla="*/ 576064 w 1584176"/>
                    <a:gd name="connsiteY30" fmla="*/ 864096 h 2376264"/>
                    <a:gd name="connsiteX31" fmla="*/ 171832 w 1584176"/>
                    <a:gd name="connsiteY31" fmla="*/ 1318952 h 2376264"/>
                    <a:gd name="connsiteX32" fmla="*/ 0 w 1584176"/>
                    <a:gd name="connsiteY32" fmla="*/ 1152128 h 2376264"/>
                    <a:gd name="connsiteX0" fmla="*/ 0 w 1656184"/>
                    <a:gd name="connsiteY0" fmla="*/ 1152128 h 2376264"/>
                    <a:gd name="connsiteX1" fmla="*/ 504056 w 1656184"/>
                    <a:gd name="connsiteY1" fmla="*/ 576064 h 2376264"/>
                    <a:gd name="connsiteX2" fmla="*/ 753723 w 1656184"/>
                    <a:gd name="connsiteY2" fmla="*/ 487680 h 2376264"/>
                    <a:gd name="connsiteX3" fmla="*/ 681679 w 1656184"/>
                    <a:gd name="connsiteY3" fmla="*/ 437803 h 2376264"/>
                    <a:gd name="connsiteX4" fmla="*/ 637345 w 1656184"/>
                    <a:gd name="connsiteY4" fmla="*/ 371301 h 2376264"/>
                    <a:gd name="connsiteX5" fmla="*/ 620719 w 1656184"/>
                    <a:gd name="connsiteY5" fmla="*/ 288174 h 2376264"/>
                    <a:gd name="connsiteX6" fmla="*/ 631803 w 1656184"/>
                    <a:gd name="connsiteY6" fmla="*/ 144087 h 2376264"/>
                    <a:gd name="connsiteX7" fmla="*/ 703847 w 1656184"/>
                    <a:gd name="connsiteY7" fmla="*/ 44334 h 2376264"/>
                    <a:gd name="connsiteX8" fmla="*/ 764807 w 1656184"/>
                    <a:gd name="connsiteY8" fmla="*/ 11083 h 2376264"/>
                    <a:gd name="connsiteX9" fmla="*/ 820225 w 1656184"/>
                    <a:gd name="connsiteY9" fmla="*/ 0 h 2376264"/>
                    <a:gd name="connsiteX10" fmla="*/ 875643 w 1656184"/>
                    <a:gd name="connsiteY10" fmla="*/ 0 h 2376264"/>
                    <a:gd name="connsiteX11" fmla="*/ 931061 w 1656184"/>
                    <a:gd name="connsiteY11" fmla="*/ 5541 h 2376264"/>
                    <a:gd name="connsiteX12" fmla="*/ 980938 w 1656184"/>
                    <a:gd name="connsiteY12" fmla="*/ 27709 h 2376264"/>
                    <a:gd name="connsiteX13" fmla="*/ 1003105 w 1656184"/>
                    <a:gd name="connsiteY13" fmla="*/ 60960 h 2376264"/>
                    <a:gd name="connsiteX14" fmla="*/ 1041898 w 1656184"/>
                    <a:gd name="connsiteY14" fmla="*/ 116378 h 2376264"/>
                    <a:gd name="connsiteX15" fmla="*/ 1052981 w 1656184"/>
                    <a:gd name="connsiteY15" fmla="*/ 166254 h 2376264"/>
                    <a:gd name="connsiteX16" fmla="*/ 1069607 w 1656184"/>
                    <a:gd name="connsiteY16" fmla="*/ 227214 h 2376264"/>
                    <a:gd name="connsiteX17" fmla="*/ 1069607 w 1656184"/>
                    <a:gd name="connsiteY17" fmla="*/ 315883 h 2376264"/>
                    <a:gd name="connsiteX18" fmla="*/ 1058523 w 1656184"/>
                    <a:gd name="connsiteY18" fmla="*/ 360218 h 2376264"/>
                    <a:gd name="connsiteX19" fmla="*/ 1025272 w 1656184"/>
                    <a:gd name="connsiteY19" fmla="*/ 421178 h 2376264"/>
                    <a:gd name="connsiteX20" fmla="*/ 942145 w 1656184"/>
                    <a:gd name="connsiteY20" fmla="*/ 482138 h 2376264"/>
                    <a:gd name="connsiteX21" fmla="*/ 1224136 w 1656184"/>
                    <a:gd name="connsiteY21" fmla="*/ 576064 h 2376264"/>
                    <a:gd name="connsiteX22" fmla="*/ 1656184 w 1656184"/>
                    <a:gd name="connsiteY22" fmla="*/ 1152128 h 2376264"/>
                    <a:gd name="connsiteX23" fmla="*/ 1440160 w 1656184"/>
                    <a:gd name="connsiteY23" fmla="*/ 1296144 h 2376264"/>
                    <a:gd name="connsiteX24" fmla="*/ 1152128 w 1656184"/>
                    <a:gd name="connsiteY24" fmla="*/ 864096 h 2376264"/>
                    <a:gd name="connsiteX25" fmla="*/ 1440160 w 1656184"/>
                    <a:gd name="connsiteY25" fmla="*/ 2376264 h 2376264"/>
                    <a:gd name="connsiteX26" fmla="*/ 1152128 w 1656184"/>
                    <a:gd name="connsiteY26" fmla="*/ 2376264 h 2376264"/>
                    <a:gd name="connsiteX27" fmla="*/ 864096 w 1656184"/>
                    <a:gd name="connsiteY27" fmla="*/ 1296144 h 2376264"/>
                    <a:gd name="connsiteX28" fmla="*/ 648072 w 1656184"/>
                    <a:gd name="connsiteY28" fmla="*/ 2376264 h 2376264"/>
                    <a:gd name="connsiteX29" fmla="*/ 360040 w 1656184"/>
                    <a:gd name="connsiteY29" fmla="*/ 2376264 h 2376264"/>
                    <a:gd name="connsiteX30" fmla="*/ 576064 w 1656184"/>
                    <a:gd name="connsiteY30" fmla="*/ 864096 h 2376264"/>
                    <a:gd name="connsiteX31" fmla="*/ 171832 w 1656184"/>
                    <a:gd name="connsiteY31" fmla="*/ 1318952 h 2376264"/>
                    <a:gd name="connsiteX32" fmla="*/ 0 w 1656184"/>
                    <a:gd name="connsiteY32" fmla="*/ 1152128 h 2376264"/>
                    <a:gd name="connsiteX0" fmla="*/ 0 w 1728192"/>
                    <a:gd name="connsiteY0" fmla="*/ 1152128 h 2376264"/>
                    <a:gd name="connsiteX1" fmla="*/ 504056 w 1728192"/>
                    <a:gd name="connsiteY1" fmla="*/ 576064 h 2376264"/>
                    <a:gd name="connsiteX2" fmla="*/ 753723 w 1728192"/>
                    <a:gd name="connsiteY2" fmla="*/ 487680 h 2376264"/>
                    <a:gd name="connsiteX3" fmla="*/ 681679 w 1728192"/>
                    <a:gd name="connsiteY3" fmla="*/ 437803 h 2376264"/>
                    <a:gd name="connsiteX4" fmla="*/ 637345 w 1728192"/>
                    <a:gd name="connsiteY4" fmla="*/ 371301 h 2376264"/>
                    <a:gd name="connsiteX5" fmla="*/ 620719 w 1728192"/>
                    <a:gd name="connsiteY5" fmla="*/ 288174 h 2376264"/>
                    <a:gd name="connsiteX6" fmla="*/ 631803 w 1728192"/>
                    <a:gd name="connsiteY6" fmla="*/ 144087 h 2376264"/>
                    <a:gd name="connsiteX7" fmla="*/ 703847 w 1728192"/>
                    <a:gd name="connsiteY7" fmla="*/ 44334 h 2376264"/>
                    <a:gd name="connsiteX8" fmla="*/ 764807 w 1728192"/>
                    <a:gd name="connsiteY8" fmla="*/ 11083 h 2376264"/>
                    <a:gd name="connsiteX9" fmla="*/ 820225 w 1728192"/>
                    <a:gd name="connsiteY9" fmla="*/ 0 h 2376264"/>
                    <a:gd name="connsiteX10" fmla="*/ 875643 w 1728192"/>
                    <a:gd name="connsiteY10" fmla="*/ 0 h 2376264"/>
                    <a:gd name="connsiteX11" fmla="*/ 931061 w 1728192"/>
                    <a:gd name="connsiteY11" fmla="*/ 5541 h 2376264"/>
                    <a:gd name="connsiteX12" fmla="*/ 980938 w 1728192"/>
                    <a:gd name="connsiteY12" fmla="*/ 27709 h 2376264"/>
                    <a:gd name="connsiteX13" fmla="*/ 1003105 w 1728192"/>
                    <a:gd name="connsiteY13" fmla="*/ 60960 h 2376264"/>
                    <a:gd name="connsiteX14" fmla="*/ 1041898 w 1728192"/>
                    <a:gd name="connsiteY14" fmla="*/ 116378 h 2376264"/>
                    <a:gd name="connsiteX15" fmla="*/ 1052981 w 1728192"/>
                    <a:gd name="connsiteY15" fmla="*/ 166254 h 2376264"/>
                    <a:gd name="connsiteX16" fmla="*/ 1069607 w 1728192"/>
                    <a:gd name="connsiteY16" fmla="*/ 227214 h 2376264"/>
                    <a:gd name="connsiteX17" fmla="*/ 1069607 w 1728192"/>
                    <a:gd name="connsiteY17" fmla="*/ 315883 h 2376264"/>
                    <a:gd name="connsiteX18" fmla="*/ 1058523 w 1728192"/>
                    <a:gd name="connsiteY18" fmla="*/ 360218 h 2376264"/>
                    <a:gd name="connsiteX19" fmla="*/ 1025272 w 1728192"/>
                    <a:gd name="connsiteY19" fmla="*/ 421178 h 2376264"/>
                    <a:gd name="connsiteX20" fmla="*/ 942145 w 1728192"/>
                    <a:gd name="connsiteY20" fmla="*/ 482138 h 2376264"/>
                    <a:gd name="connsiteX21" fmla="*/ 1224136 w 1728192"/>
                    <a:gd name="connsiteY21" fmla="*/ 576064 h 2376264"/>
                    <a:gd name="connsiteX22" fmla="*/ 1728192 w 1728192"/>
                    <a:gd name="connsiteY22" fmla="*/ 1152128 h 2376264"/>
                    <a:gd name="connsiteX23" fmla="*/ 1440160 w 1728192"/>
                    <a:gd name="connsiteY23" fmla="*/ 1296144 h 2376264"/>
                    <a:gd name="connsiteX24" fmla="*/ 1152128 w 1728192"/>
                    <a:gd name="connsiteY24" fmla="*/ 864096 h 2376264"/>
                    <a:gd name="connsiteX25" fmla="*/ 1440160 w 1728192"/>
                    <a:gd name="connsiteY25" fmla="*/ 2376264 h 2376264"/>
                    <a:gd name="connsiteX26" fmla="*/ 1152128 w 1728192"/>
                    <a:gd name="connsiteY26" fmla="*/ 2376264 h 2376264"/>
                    <a:gd name="connsiteX27" fmla="*/ 864096 w 1728192"/>
                    <a:gd name="connsiteY27" fmla="*/ 1296144 h 2376264"/>
                    <a:gd name="connsiteX28" fmla="*/ 648072 w 1728192"/>
                    <a:gd name="connsiteY28" fmla="*/ 2376264 h 2376264"/>
                    <a:gd name="connsiteX29" fmla="*/ 360040 w 1728192"/>
                    <a:gd name="connsiteY29" fmla="*/ 2376264 h 2376264"/>
                    <a:gd name="connsiteX30" fmla="*/ 576064 w 1728192"/>
                    <a:gd name="connsiteY30" fmla="*/ 864096 h 2376264"/>
                    <a:gd name="connsiteX31" fmla="*/ 171832 w 1728192"/>
                    <a:gd name="connsiteY31" fmla="*/ 1318952 h 2376264"/>
                    <a:gd name="connsiteX32" fmla="*/ 0 w 1728192"/>
                    <a:gd name="connsiteY32" fmla="*/ 1152128 h 2376264"/>
                    <a:gd name="connsiteX0" fmla="*/ 0 w 1728192"/>
                    <a:gd name="connsiteY0" fmla="*/ 1152128 h 2376264"/>
                    <a:gd name="connsiteX1" fmla="*/ 504056 w 1728192"/>
                    <a:gd name="connsiteY1" fmla="*/ 576064 h 2376264"/>
                    <a:gd name="connsiteX2" fmla="*/ 753723 w 1728192"/>
                    <a:gd name="connsiteY2" fmla="*/ 487680 h 2376264"/>
                    <a:gd name="connsiteX3" fmla="*/ 681679 w 1728192"/>
                    <a:gd name="connsiteY3" fmla="*/ 437803 h 2376264"/>
                    <a:gd name="connsiteX4" fmla="*/ 637345 w 1728192"/>
                    <a:gd name="connsiteY4" fmla="*/ 371301 h 2376264"/>
                    <a:gd name="connsiteX5" fmla="*/ 620719 w 1728192"/>
                    <a:gd name="connsiteY5" fmla="*/ 288174 h 2376264"/>
                    <a:gd name="connsiteX6" fmla="*/ 631803 w 1728192"/>
                    <a:gd name="connsiteY6" fmla="*/ 144087 h 2376264"/>
                    <a:gd name="connsiteX7" fmla="*/ 703847 w 1728192"/>
                    <a:gd name="connsiteY7" fmla="*/ 44334 h 2376264"/>
                    <a:gd name="connsiteX8" fmla="*/ 764807 w 1728192"/>
                    <a:gd name="connsiteY8" fmla="*/ 11083 h 2376264"/>
                    <a:gd name="connsiteX9" fmla="*/ 820225 w 1728192"/>
                    <a:gd name="connsiteY9" fmla="*/ 0 h 2376264"/>
                    <a:gd name="connsiteX10" fmla="*/ 875643 w 1728192"/>
                    <a:gd name="connsiteY10" fmla="*/ 0 h 2376264"/>
                    <a:gd name="connsiteX11" fmla="*/ 931061 w 1728192"/>
                    <a:gd name="connsiteY11" fmla="*/ 5541 h 2376264"/>
                    <a:gd name="connsiteX12" fmla="*/ 980938 w 1728192"/>
                    <a:gd name="connsiteY12" fmla="*/ 27709 h 2376264"/>
                    <a:gd name="connsiteX13" fmla="*/ 1003105 w 1728192"/>
                    <a:gd name="connsiteY13" fmla="*/ 60960 h 2376264"/>
                    <a:gd name="connsiteX14" fmla="*/ 1041898 w 1728192"/>
                    <a:gd name="connsiteY14" fmla="*/ 116378 h 2376264"/>
                    <a:gd name="connsiteX15" fmla="*/ 1052981 w 1728192"/>
                    <a:gd name="connsiteY15" fmla="*/ 166254 h 2376264"/>
                    <a:gd name="connsiteX16" fmla="*/ 1069607 w 1728192"/>
                    <a:gd name="connsiteY16" fmla="*/ 227214 h 2376264"/>
                    <a:gd name="connsiteX17" fmla="*/ 1069607 w 1728192"/>
                    <a:gd name="connsiteY17" fmla="*/ 315883 h 2376264"/>
                    <a:gd name="connsiteX18" fmla="*/ 1058523 w 1728192"/>
                    <a:gd name="connsiteY18" fmla="*/ 360218 h 2376264"/>
                    <a:gd name="connsiteX19" fmla="*/ 1025272 w 1728192"/>
                    <a:gd name="connsiteY19" fmla="*/ 421178 h 2376264"/>
                    <a:gd name="connsiteX20" fmla="*/ 942145 w 1728192"/>
                    <a:gd name="connsiteY20" fmla="*/ 482138 h 2376264"/>
                    <a:gd name="connsiteX21" fmla="*/ 1224136 w 1728192"/>
                    <a:gd name="connsiteY21" fmla="*/ 576064 h 2376264"/>
                    <a:gd name="connsiteX22" fmla="*/ 1728192 w 1728192"/>
                    <a:gd name="connsiteY22" fmla="*/ 1152128 h 2376264"/>
                    <a:gd name="connsiteX23" fmla="*/ 1512168 w 1728192"/>
                    <a:gd name="connsiteY23" fmla="*/ 1296144 h 2376264"/>
                    <a:gd name="connsiteX24" fmla="*/ 1152128 w 1728192"/>
                    <a:gd name="connsiteY24" fmla="*/ 864096 h 2376264"/>
                    <a:gd name="connsiteX25" fmla="*/ 1440160 w 1728192"/>
                    <a:gd name="connsiteY25" fmla="*/ 2376264 h 2376264"/>
                    <a:gd name="connsiteX26" fmla="*/ 1152128 w 1728192"/>
                    <a:gd name="connsiteY26" fmla="*/ 2376264 h 2376264"/>
                    <a:gd name="connsiteX27" fmla="*/ 864096 w 1728192"/>
                    <a:gd name="connsiteY27" fmla="*/ 1296144 h 2376264"/>
                    <a:gd name="connsiteX28" fmla="*/ 648072 w 1728192"/>
                    <a:gd name="connsiteY28" fmla="*/ 2376264 h 2376264"/>
                    <a:gd name="connsiteX29" fmla="*/ 360040 w 1728192"/>
                    <a:gd name="connsiteY29" fmla="*/ 2376264 h 2376264"/>
                    <a:gd name="connsiteX30" fmla="*/ 576064 w 1728192"/>
                    <a:gd name="connsiteY30" fmla="*/ 864096 h 2376264"/>
                    <a:gd name="connsiteX31" fmla="*/ 171832 w 1728192"/>
                    <a:gd name="connsiteY31" fmla="*/ 1318952 h 2376264"/>
                    <a:gd name="connsiteX32" fmla="*/ 0 w 1728192"/>
                    <a:gd name="connsiteY32" fmla="*/ 1152128 h 2376264"/>
                    <a:gd name="connsiteX0" fmla="*/ 0 w 1728192"/>
                    <a:gd name="connsiteY0" fmla="*/ 1152128 h 2376264"/>
                    <a:gd name="connsiteX1" fmla="*/ 504056 w 1728192"/>
                    <a:gd name="connsiteY1" fmla="*/ 576064 h 2376264"/>
                    <a:gd name="connsiteX2" fmla="*/ 753723 w 1728192"/>
                    <a:gd name="connsiteY2" fmla="*/ 487680 h 2376264"/>
                    <a:gd name="connsiteX3" fmla="*/ 681679 w 1728192"/>
                    <a:gd name="connsiteY3" fmla="*/ 437803 h 2376264"/>
                    <a:gd name="connsiteX4" fmla="*/ 637345 w 1728192"/>
                    <a:gd name="connsiteY4" fmla="*/ 371301 h 2376264"/>
                    <a:gd name="connsiteX5" fmla="*/ 620719 w 1728192"/>
                    <a:gd name="connsiteY5" fmla="*/ 288174 h 2376264"/>
                    <a:gd name="connsiteX6" fmla="*/ 631803 w 1728192"/>
                    <a:gd name="connsiteY6" fmla="*/ 144087 h 2376264"/>
                    <a:gd name="connsiteX7" fmla="*/ 703847 w 1728192"/>
                    <a:gd name="connsiteY7" fmla="*/ 44334 h 2376264"/>
                    <a:gd name="connsiteX8" fmla="*/ 764807 w 1728192"/>
                    <a:gd name="connsiteY8" fmla="*/ 11083 h 2376264"/>
                    <a:gd name="connsiteX9" fmla="*/ 820225 w 1728192"/>
                    <a:gd name="connsiteY9" fmla="*/ 0 h 2376264"/>
                    <a:gd name="connsiteX10" fmla="*/ 875643 w 1728192"/>
                    <a:gd name="connsiteY10" fmla="*/ 0 h 2376264"/>
                    <a:gd name="connsiteX11" fmla="*/ 931061 w 1728192"/>
                    <a:gd name="connsiteY11" fmla="*/ 5541 h 2376264"/>
                    <a:gd name="connsiteX12" fmla="*/ 980938 w 1728192"/>
                    <a:gd name="connsiteY12" fmla="*/ 27709 h 2376264"/>
                    <a:gd name="connsiteX13" fmla="*/ 1003105 w 1728192"/>
                    <a:gd name="connsiteY13" fmla="*/ 60960 h 2376264"/>
                    <a:gd name="connsiteX14" fmla="*/ 1041898 w 1728192"/>
                    <a:gd name="connsiteY14" fmla="*/ 116378 h 2376264"/>
                    <a:gd name="connsiteX15" fmla="*/ 1052981 w 1728192"/>
                    <a:gd name="connsiteY15" fmla="*/ 166254 h 2376264"/>
                    <a:gd name="connsiteX16" fmla="*/ 1069607 w 1728192"/>
                    <a:gd name="connsiteY16" fmla="*/ 227214 h 2376264"/>
                    <a:gd name="connsiteX17" fmla="*/ 1069607 w 1728192"/>
                    <a:gd name="connsiteY17" fmla="*/ 315883 h 2376264"/>
                    <a:gd name="connsiteX18" fmla="*/ 1058523 w 1728192"/>
                    <a:gd name="connsiteY18" fmla="*/ 360218 h 2376264"/>
                    <a:gd name="connsiteX19" fmla="*/ 1025272 w 1728192"/>
                    <a:gd name="connsiteY19" fmla="*/ 421178 h 2376264"/>
                    <a:gd name="connsiteX20" fmla="*/ 942145 w 1728192"/>
                    <a:gd name="connsiteY20" fmla="*/ 482138 h 2376264"/>
                    <a:gd name="connsiteX21" fmla="*/ 1224136 w 1728192"/>
                    <a:gd name="connsiteY21" fmla="*/ 576064 h 2376264"/>
                    <a:gd name="connsiteX22" fmla="*/ 1728192 w 1728192"/>
                    <a:gd name="connsiteY22" fmla="*/ 1152128 h 2376264"/>
                    <a:gd name="connsiteX23" fmla="*/ 1584176 w 1728192"/>
                    <a:gd name="connsiteY23" fmla="*/ 1296144 h 2376264"/>
                    <a:gd name="connsiteX24" fmla="*/ 1152128 w 1728192"/>
                    <a:gd name="connsiteY24" fmla="*/ 864096 h 2376264"/>
                    <a:gd name="connsiteX25" fmla="*/ 1440160 w 1728192"/>
                    <a:gd name="connsiteY25" fmla="*/ 2376264 h 2376264"/>
                    <a:gd name="connsiteX26" fmla="*/ 1152128 w 1728192"/>
                    <a:gd name="connsiteY26" fmla="*/ 2376264 h 2376264"/>
                    <a:gd name="connsiteX27" fmla="*/ 864096 w 1728192"/>
                    <a:gd name="connsiteY27" fmla="*/ 1296144 h 2376264"/>
                    <a:gd name="connsiteX28" fmla="*/ 648072 w 1728192"/>
                    <a:gd name="connsiteY28" fmla="*/ 2376264 h 2376264"/>
                    <a:gd name="connsiteX29" fmla="*/ 360040 w 1728192"/>
                    <a:gd name="connsiteY29" fmla="*/ 2376264 h 2376264"/>
                    <a:gd name="connsiteX30" fmla="*/ 576064 w 1728192"/>
                    <a:gd name="connsiteY30" fmla="*/ 864096 h 2376264"/>
                    <a:gd name="connsiteX31" fmla="*/ 171832 w 1728192"/>
                    <a:gd name="connsiteY31" fmla="*/ 1318952 h 2376264"/>
                    <a:gd name="connsiteX32" fmla="*/ 0 w 1728192"/>
                    <a:gd name="connsiteY32" fmla="*/ 1152128 h 2376264"/>
                    <a:gd name="connsiteX0" fmla="*/ 0 w 1728192"/>
                    <a:gd name="connsiteY0" fmla="*/ 1152128 h 2376264"/>
                    <a:gd name="connsiteX1" fmla="*/ 504056 w 1728192"/>
                    <a:gd name="connsiteY1" fmla="*/ 576064 h 2376264"/>
                    <a:gd name="connsiteX2" fmla="*/ 753723 w 1728192"/>
                    <a:gd name="connsiteY2" fmla="*/ 487680 h 2376264"/>
                    <a:gd name="connsiteX3" fmla="*/ 681679 w 1728192"/>
                    <a:gd name="connsiteY3" fmla="*/ 437803 h 2376264"/>
                    <a:gd name="connsiteX4" fmla="*/ 637345 w 1728192"/>
                    <a:gd name="connsiteY4" fmla="*/ 371301 h 2376264"/>
                    <a:gd name="connsiteX5" fmla="*/ 620719 w 1728192"/>
                    <a:gd name="connsiteY5" fmla="*/ 288174 h 2376264"/>
                    <a:gd name="connsiteX6" fmla="*/ 631803 w 1728192"/>
                    <a:gd name="connsiteY6" fmla="*/ 144087 h 2376264"/>
                    <a:gd name="connsiteX7" fmla="*/ 703847 w 1728192"/>
                    <a:gd name="connsiteY7" fmla="*/ 44334 h 2376264"/>
                    <a:gd name="connsiteX8" fmla="*/ 764807 w 1728192"/>
                    <a:gd name="connsiteY8" fmla="*/ 11083 h 2376264"/>
                    <a:gd name="connsiteX9" fmla="*/ 820225 w 1728192"/>
                    <a:gd name="connsiteY9" fmla="*/ 0 h 2376264"/>
                    <a:gd name="connsiteX10" fmla="*/ 875643 w 1728192"/>
                    <a:gd name="connsiteY10" fmla="*/ 0 h 2376264"/>
                    <a:gd name="connsiteX11" fmla="*/ 931061 w 1728192"/>
                    <a:gd name="connsiteY11" fmla="*/ 5541 h 2376264"/>
                    <a:gd name="connsiteX12" fmla="*/ 980938 w 1728192"/>
                    <a:gd name="connsiteY12" fmla="*/ 27709 h 2376264"/>
                    <a:gd name="connsiteX13" fmla="*/ 1003105 w 1728192"/>
                    <a:gd name="connsiteY13" fmla="*/ 60960 h 2376264"/>
                    <a:gd name="connsiteX14" fmla="*/ 1041898 w 1728192"/>
                    <a:gd name="connsiteY14" fmla="*/ 116378 h 2376264"/>
                    <a:gd name="connsiteX15" fmla="*/ 1052981 w 1728192"/>
                    <a:gd name="connsiteY15" fmla="*/ 166254 h 2376264"/>
                    <a:gd name="connsiteX16" fmla="*/ 1069607 w 1728192"/>
                    <a:gd name="connsiteY16" fmla="*/ 227214 h 2376264"/>
                    <a:gd name="connsiteX17" fmla="*/ 1069607 w 1728192"/>
                    <a:gd name="connsiteY17" fmla="*/ 315883 h 2376264"/>
                    <a:gd name="connsiteX18" fmla="*/ 1058523 w 1728192"/>
                    <a:gd name="connsiteY18" fmla="*/ 360218 h 2376264"/>
                    <a:gd name="connsiteX19" fmla="*/ 1025272 w 1728192"/>
                    <a:gd name="connsiteY19" fmla="*/ 421178 h 2376264"/>
                    <a:gd name="connsiteX20" fmla="*/ 942145 w 1728192"/>
                    <a:gd name="connsiteY20" fmla="*/ 482138 h 2376264"/>
                    <a:gd name="connsiteX21" fmla="*/ 1224136 w 1728192"/>
                    <a:gd name="connsiteY21" fmla="*/ 576064 h 2376264"/>
                    <a:gd name="connsiteX22" fmla="*/ 1728192 w 1728192"/>
                    <a:gd name="connsiteY22" fmla="*/ 1152128 h 2376264"/>
                    <a:gd name="connsiteX23" fmla="*/ 1512168 w 1728192"/>
                    <a:gd name="connsiteY23" fmla="*/ 1296144 h 2376264"/>
                    <a:gd name="connsiteX24" fmla="*/ 1152128 w 1728192"/>
                    <a:gd name="connsiteY24" fmla="*/ 864096 h 2376264"/>
                    <a:gd name="connsiteX25" fmla="*/ 1440160 w 1728192"/>
                    <a:gd name="connsiteY25" fmla="*/ 2376264 h 2376264"/>
                    <a:gd name="connsiteX26" fmla="*/ 1152128 w 1728192"/>
                    <a:gd name="connsiteY26" fmla="*/ 2376264 h 2376264"/>
                    <a:gd name="connsiteX27" fmla="*/ 864096 w 1728192"/>
                    <a:gd name="connsiteY27" fmla="*/ 1296144 h 2376264"/>
                    <a:gd name="connsiteX28" fmla="*/ 648072 w 1728192"/>
                    <a:gd name="connsiteY28" fmla="*/ 2376264 h 2376264"/>
                    <a:gd name="connsiteX29" fmla="*/ 360040 w 1728192"/>
                    <a:gd name="connsiteY29" fmla="*/ 2376264 h 2376264"/>
                    <a:gd name="connsiteX30" fmla="*/ 576064 w 1728192"/>
                    <a:gd name="connsiteY30" fmla="*/ 864096 h 2376264"/>
                    <a:gd name="connsiteX31" fmla="*/ 171832 w 1728192"/>
                    <a:gd name="connsiteY31" fmla="*/ 1318952 h 2376264"/>
                    <a:gd name="connsiteX32" fmla="*/ 0 w 1728192"/>
                    <a:gd name="connsiteY32" fmla="*/ 1152128 h 2376264"/>
                    <a:gd name="connsiteX0" fmla="*/ 0 w 1728192"/>
                    <a:gd name="connsiteY0" fmla="*/ 1152128 h 2376264"/>
                    <a:gd name="connsiteX1" fmla="*/ 504056 w 1728192"/>
                    <a:gd name="connsiteY1" fmla="*/ 576064 h 2376264"/>
                    <a:gd name="connsiteX2" fmla="*/ 753723 w 1728192"/>
                    <a:gd name="connsiteY2" fmla="*/ 487680 h 2376264"/>
                    <a:gd name="connsiteX3" fmla="*/ 681679 w 1728192"/>
                    <a:gd name="connsiteY3" fmla="*/ 437803 h 2376264"/>
                    <a:gd name="connsiteX4" fmla="*/ 637345 w 1728192"/>
                    <a:gd name="connsiteY4" fmla="*/ 371301 h 2376264"/>
                    <a:gd name="connsiteX5" fmla="*/ 620719 w 1728192"/>
                    <a:gd name="connsiteY5" fmla="*/ 288174 h 2376264"/>
                    <a:gd name="connsiteX6" fmla="*/ 631803 w 1728192"/>
                    <a:gd name="connsiteY6" fmla="*/ 144087 h 2376264"/>
                    <a:gd name="connsiteX7" fmla="*/ 703847 w 1728192"/>
                    <a:gd name="connsiteY7" fmla="*/ 44334 h 2376264"/>
                    <a:gd name="connsiteX8" fmla="*/ 764807 w 1728192"/>
                    <a:gd name="connsiteY8" fmla="*/ 11083 h 2376264"/>
                    <a:gd name="connsiteX9" fmla="*/ 820225 w 1728192"/>
                    <a:gd name="connsiteY9" fmla="*/ 0 h 2376264"/>
                    <a:gd name="connsiteX10" fmla="*/ 875643 w 1728192"/>
                    <a:gd name="connsiteY10" fmla="*/ 0 h 2376264"/>
                    <a:gd name="connsiteX11" fmla="*/ 931061 w 1728192"/>
                    <a:gd name="connsiteY11" fmla="*/ 5541 h 2376264"/>
                    <a:gd name="connsiteX12" fmla="*/ 980938 w 1728192"/>
                    <a:gd name="connsiteY12" fmla="*/ 27709 h 2376264"/>
                    <a:gd name="connsiteX13" fmla="*/ 1003105 w 1728192"/>
                    <a:gd name="connsiteY13" fmla="*/ 60960 h 2376264"/>
                    <a:gd name="connsiteX14" fmla="*/ 1041898 w 1728192"/>
                    <a:gd name="connsiteY14" fmla="*/ 116378 h 2376264"/>
                    <a:gd name="connsiteX15" fmla="*/ 1052981 w 1728192"/>
                    <a:gd name="connsiteY15" fmla="*/ 166254 h 2376264"/>
                    <a:gd name="connsiteX16" fmla="*/ 1069607 w 1728192"/>
                    <a:gd name="connsiteY16" fmla="*/ 227214 h 2376264"/>
                    <a:gd name="connsiteX17" fmla="*/ 1069607 w 1728192"/>
                    <a:gd name="connsiteY17" fmla="*/ 315883 h 2376264"/>
                    <a:gd name="connsiteX18" fmla="*/ 1058523 w 1728192"/>
                    <a:gd name="connsiteY18" fmla="*/ 360218 h 2376264"/>
                    <a:gd name="connsiteX19" fmla="*/ 1025272 w 1728192"/>
                    <a:gd name="connsiteY19" fmla="*/ 421178 h 2376264"/>
                    <a:gd name="connsiteX20" fmla="*/ 942145 w 1728192"/>
                    <a:gd name="connsiteY20" fmla="*/ 482138 h 2376264"/>
                    <a:gd name="connsiteX21" fmla="*/ 1224136 w 1728192"/>
                    <a:gd name="connsiteY21" fmla="*/ 576064 h 2376264"/>
                    <a:gd name="connsiteX22" fmla="*/ 1728192 w 1728192"/>
                    <a:gd name="connsiteY22" fmla="*/ 1152128 h 2376264"/>
                    <a:gd name="connsiteX23" fmla="*/ 1512168 w 1728192"/>
                    <a:gd name="connsiteY23" fmla="*/ 1296144 h 2376264"/>
                    <a:gd name="connsiteX24" fmla="*/ 1152128 w 1728192"/>
                    <a:gd name="connsiteY24" fmla="*/ 864096 h 2376264"/>
                    <a:gd name="connsiteX25" fmla="*/ 1440160 w 1728192"/>
                    <a:gd name="connsiteY25" fmla="*/ 2376264 h 2376264"/>
                    <a:gd name="connsiteX26" fmla="*/ 1152128 w 1728192"/>
                    <a:gd name="connsiteY26" fmla="*/ 2376264 h 2376264"/>
                    <a:gd name="connsiteX27" fmla="*/ 864096 w 1728192"/>
                    <a:gd name="connsiteY27" fmla="*/ 1296144 h 2376264"/>
                    <a:gd name="connsiteX28" fmla="*/ 648072 w 1728192"/>
                    <a:gd name="connsiteY28" fmla="*/ 2376264 h 2376264"/>
                    <a:gd name="connsiteX29" fmla="*/ 360040 w 1728192"/>
                    <a:gd name="connsiteY29" fmla="*/ 2376264 h 2376264"/>
                    <a:gd name="connsiteX30" fmla="*/ 576064 w 1728192"/>
                    <a:gd name="connsiteY30" fmla="*/ 864096 h 2376264"/>
                    <a:gd name="connsiteX31" fmla="*/ 171832 w 1728192"/>
                    <a:gd name="connsiteY31" fmla="*/ 1318952 h 2376264"/>
                    <a:gd name="connsiteX32" fmla="*/ 0 w 1728192"/>
                    <a:gd name="connsiteY32" fmla="*/ 1152128 h 2376264"/>
                    <a:gd name="connsiteX0" fmla="*/ 0 w 1728192"/>
                    <a:gd name="connsiteY0" fmla="*/ 1152128 h 2376264"/>
                    <a:gd name="connsiteX1" fmla="*/ 504056 w 1728192"/>
                    <a:gd name="connsiteY1" fmla="*/ 576064 h 2376264"/>
                    <a:gd name="connsiteX2" fmla="*/ 753723 w 1728192"/>
                    <a:gd name="connsiteY2" fmla="*/ 487680 h 2376264"/>
                    <a:gd name="connsiteX3" fmla="*/ 681679 w 1728192"/>
                    <a:gd name="connsiteY3" fmla="*/ 437803 h 2376264"/>
                    <a:gd name="connsiteX4" fmla="*/ 637345 w 1728192"/>
                    <a:gd name="connsiteY4" fmla="*/ 371301 h 2376264"/>
                    <a:gd name="connsiteX5" fmla="*/ 620719 w 1728192"/>
                    <a:gd name="connsiteY5" fmla="*/ 288174 h 2376264"/>
                    <a:gd name="connsiteX6" fmla="*/ 631803 w 1728192"/>
                    <a:gd name="connsiteY6" fmla="*/ 144087 h 2376264"/>
                    <a:gd name="connsiteX7" fmla="*/ 703847 w 1728192"/>
                    <a:gd name="connsiteY7" fmla="*/ 44334 h 2376264"/>
                    <a:gd name="connsiteX8" fmla="*/ 764807 w 1728192"/>
                    <a:gd name="connsiteY8" fmla="*/ 11083 h 2376264"/>
                    <a:gd name="connsiteX9" fmla="*/ 820225 w 1728192"/>
                    <a:gd name="connsiteY9" fmla="*/ 0 h 2376264"/>
                    <a:gd name="connsiteX10" fmla="*/ 875643 w 1728192"/>
                    <a:gd name="connsiteY10" fmla="*/ 0 h 2376264"/>
                    <a:gd name="connsiteX11" fmla="*/ 931061 w 1728192"/>
                    <a:gd name="connsiteY11" fmla="*/ 5541 h 2376264"/>
                    <a:gd name="connsiteX12" fmla="*/ 980938 w 1728192"/>
                    <a:gd name="connsiteY12" fmla="*/ 27709 h 2376264"/>
                    <a:gd name="connsiteX13" fmla="*/ 1003105 w 1728192"/>
                    <a:gd name="connsiteY13" fmla="*/ 60960 h 2376264"/>
                    <a:gd name="connsiteX14" fmla="*/ 1041898 w 1728192"/>
                    <a:gd name="connsiteY14" fmla="*/ 116378 h 2376264"/>
                    <a:gd name="connsiteX15" fmla="*/ 1052981 w 1728192"/>
                    <a:gd name="connsiteY15" fmla="*/ 166254 h 2376264"/>
                    <a:gd name="connsiteX16" fmla="*/ 1069607 w 1728192"/>
                    <a:gd name="connsiteY16" fmla="*/ 227214 h 2376264"/>
                    <a:gd name="connsiteX17" fmla="*/ 1069607 w 1728192"/>
                    <a:gd name="connsiteY17" fmla="*/ 315883 h 2376264"/>
                    <a:gd name="connsiteX18" fmla="*/ 1058523 w 1728192"/>
                    <a:gd name="connsiteY18" fmla="*/ 360218 h 2376264"/>
                    <a:gd name="connsiteX19" fmla="*/ 1025272 w 1728192"/>
                    <a:gd name="connsiteY19" fmla="*/ 421178 h 2376264"/>
                    <a:gd name="connsiteX20" fmla="*/ 942145 w 1728192"/>
                    <a:gd name="connsiteY20" fmla="*/ 482138 h 2376264"/>
                    <a:gd name="connsiteX21" fmla="*/ 1224136 w 1728192"/>
                    <a:gd name="connsiteY21" fmla="*/ 576064 h 2376264"/>
                    <a:gd name="connsiteX22" fmla="*/ 1728192 w 1728192"/>
                    <a:gd name="connsiteY22" fmla="*/ 1152128 h 2376264"/>
                    <a:gd name="connsiteX23" fmla="*/ 1512168 w 1728192"/>
                    <a:gd name="connsiteY23" fmla="*/ 1296144 h 2376264"/>
                    <a:gd name="connsiteX24" fmla="*/ 1152128 w 1728192"/>
                    <a:gd name="connsiteY24" fmla="*/ 864096 h 2376264"/>
                    <a:gd name="connsiteX25" fmla="*/ 1440160 w 1728192"/>
                    <a:gd name="connsiteY25" fmla="*/ 2376264 h 2376264"/>
                    <a:gd name="connsiteX26" fmla="*/ 1152128 w 1728192"/>
                    <a:gd name="connsiteY26" fmla="*/ 2376264 h 2376264"/>
                    <a:gd name="connsiteX27" fmla="*/ 864096 w 1728192"/>
                    <a:gd name="connsiteY27" fmla="*/ 1296144 h 2376264"/>
                    <a:gd name="connsiteX28" fmla="*/ 648072 w 1728192"/>
                    <a:gd name="connsiteY28" fmla="*/ 2376264 h 2376264"/>
                    <a:gd name="connsiteX29" fmla="*/ 360040 w 1728192"/>
                    <a:gd name="connsiteY29" fmla="*/ 2376264 h 2376264"/>
                    <a:gd name="connsiteX30" fmla="*/ 576064 w 1728192"/>
                    <a:gd name="connsiteY30" fmla="*/ 864096 h 2376264"/>
                    <a:gd name="connsiteX31" fmla="*/ 171832 w 1728192"/>
                    <a:gd name="connsiteY31" fmla="*/ 1318952 h 2376264"/>
                    <a:gd name="connsiteX32" fmla="*/ 0 w 1728192"/>
                    <a:gd name="connsiteY32" fmla="*/ 1152128 h 2376264"/>
                    <a:gd name="connsiteX0" fmla="*/ 0 w 1728192"/>
                    <a:gd name="connsiteY0" fmla="*/ 1152128 h 2376264"/>
                    <a:gd name="connsiteX1" fmla="*/ 504056 w 1728192"/>
                    <a:gd name="connsiteY1" fmla="*/ 576064 h 2376264"/>
                    <a:gd name="connsiteX2" fmla="*/ 753723 w 1728192"/>
                    <a:gd name="connsiteY2" fmla="*/ 487680 h 2376264"/>
                    <a:gd name="connsiteX3" fmla="*/ 681679 w 1728192"/>
                    <a:gd name="connsiteY3" fmla="*/ 437803 h 2376264"/>
                    <a:gd name="connsiteX4" fmla="*/ 637345 w 1728192"/>
                    <a:gd name="connsiteY4" fmla="*/ 371301 h 2376264"/>
                    <a:gd name="connsiteX5" fmla="*/ 620719 w 1728192"/>
                    <a:gd name="connsiteY5" fmla="*/ 288174 h 2376264"/>
                    <a:gd name="connsiteX6" fmla="*/ 631803 w 1728192"/>
                    <a:gd name="connsiteY6" fmla="*/ 144087 h 2376264"/>
                    <a:gd name="connsiteX7" fmla="*/ 703847 w 1728192"/>
                    <a:gd name="connsiteY7" fmla="*/ 44334 h 2376264"/>
                    <a:gd name="connsiteX8" fmla="*/ 764807 w 1728192"/>
                    <a:gd name="connsiteY8" fmla="*/ 11083 h 2376264"/>
                    <a:gd name="connsiteX9" fmla="*/ 820225 w 1728192"/>
                    <a:gd name="connsiteY9" fmla="*/ 0 h 2376264"/>
                    <a:gd name="connsiteX10" fmla="*/ 875643 w 1728192"/>
                    <a:gd name="connsiteY10" fmla="*/ 0 h 2376264"/>
                    <a:gd name="connsiteX11" fmla="*/ 931061 w 1728192"/>
                    <a:gd name="connsiteY11" fmla="*/ 5541 h 2376264"/>
                    <a:gd name="connsiteX12" fmla="*/ 980938 w 1728192"/>
                    <a:gd name="connsiteY12" fmla="*/ 27709 h 2376264"/>
                    <a:gd name="connsiteX13" fmla="*/ 1003105 w 1728192"/>
                    <a:gd name="connsiteY13" fmla="*/ 60960 h 2376264"/>
                    <a:gd name="connsiteX14" fmla="*/ 1041898 w 1728192"/>
                    <a:gd name="connsiteY14" fmla="*/ 116378 h 2376264"/>
                    <a:gd name="connsiteX15" fmla="*/ 1052981 w 1728192"/>
                    <a:gd name="connsiteY15" fmla="*/ 166254 h 2376264"/>
                    <a:gd name="connsiteX16" fmla="*/ 1069607 w 1728192"/>
                    <a:gd name="connsiteY16" fmla="*/ 227214 h 2376264"/>
                    <a:gd name="connsiteX17" fmla="*/ 1069607 w 1728192"/>
                    <a:gd name="connsiteY17" fmla="*/ 315883 h 2376264"/>
                    <a:gd name="connsiteX18" fmla="*/ 1058523 w 1728192"/>
                    <a:gd name="connsiteY18" fmla="*/ 360218 h 2376264"/>
                    <a:gd name="connsiteX19" fmla="*/ 1025272 w 1728192"/>
                    <a:gd name="connsiteY19" fmla="*/ 421178 h 2376264"/>
                    <a:gd name="connsiteX20" fmla="*/ 942145 w 1728192"/>
                    <a:gd name="connsiteY20" fmla="*/ 482138 h 2376264"/>
                    <a:gd name="connsiteX21" fmla="*/ 1224136 w 1728192"/>
                    <a:gd name="connsiteY21" fmla="*/ 576064 h 2376264"/>
                    <a:gd name="connsiteX22" fmla="*/ 1728192 w 1728192"/>
                    <a:gd name="connsiteY22" fmla="*/ 1152128 h 2376264"/>
                    <a:gd name="connsiteX23" fmla="*/ 1512168 w 1728192"/>
                    <a:gd name="connsiteY23" fmla="*/ 1296144 h 2376264"/>
                    <a:gd name="connsiteX24" fmla="*/ 1152128 w 1728192"/>
                    <a:gd name="connsiteY24" fmla="*/ 864096 h 2376264"/>
                    <a:gd name="connsiteX25" fmla="*/ 1440160 w 1728192"/>
                    <a:gd name="connsiteY25" fmla="*/ 2376264 h 2376264"/>
                    <a:gd name="connsiteX26" fmla="*/ 1152128 w 1728192"/>
                    <a:gd name="connsiteY26" fmla="*/ 2376264 h 2376264"/>
                    <a:gd name="connsiteX27" fmla="*/ 864096 w 1728192"/>
                    <a:gd name="connsiteY27" fmla="*/ 1296144 h 2376264"/>
                    <a:gd name="connsiteX28" fmla="*/ 648072 w 1728192"/>
                    <a:gd name="connsiteY28" fmla="*/ 2376264 h 2376264"/>
                    <a:gd name="connsiteX29" fmla="*/ 360040 w 1728192"/>
                    <a:gd name="connsiteY29" fmla="*/ 2376264 h 2376264"/>
                    <a:gd name="connsiteX30" fmla="*/ 576064 w 1728192"/>
                    <a:gd name="connsiteY30" fmla="*/ 864096 h 2376264"/>
                    <a:gd name="connsiteX31" fmla="*/ 171832 w 1728192"/>
                    <a:gd name="connsiteY31" fmla="*/ 1318952 h 2376264"/>
                    <a:gd name="connsiteX32" fmla="*/ 0 w 1728192"/>
                    <a:gd name="connsiteY32" fmla="*/ 1152128 h 2376264"/>
                    <a:gd name="connsiteX0" fmla="*/ 0 w 1728192"/>
                    <a:gd name="connsiteY0" fmla="*/ 1152128 h 2376264"/>
                    <a:gd name="connsiteX1" fmla="*/ 504056 w 1728192"/>
                    <a:gd name="connsiteY1" fmla="*/ 576064 h 2376264"/>
                    <a:gd name="connsiteX2" fmla="*/ 753723 w 1728192"/>
                    <a:gd name="connsiteY2" fmla="*/ 487680 h 2376264"/>
                    <a:gd name="connsiteX3" fmla="*/ 681679 w 1728192"/>
                    <a:gd name="connsiteY3" fmla="*/ 437803 h 2376264"/>
                    <a:gd name="connsiteX4" fmla="*/ 637345 w 1728192"/>
                    <a:gd name="connsiteY4" fmla="*/ 371301 h 2376264"/>
                    <a:gd name="connsiteX5" fmla="*/ 620719 w 1728192"/>
                    <a:gd name="connsiteY5" fmla="*/ 288174 h 2376264"/>
                    <a:gd name="connsiteX6" fmla="*/ 631803 w 1728192"/>
                    <a:gd name="connsiteY6" fmla="*/ 144087 h 2376264"/>
                    <a:gd name="connsiteX7" fmla="*/ 703847 w 1728192"/>
                    <a:gd name="connsiteY7" fmla="*/ 44334 h 2376264"/>
                    <a:gd name="connsiteX8" fmla="*/ 764807 w 1728192"/>
                    <a:gd name="connsiteY8" fmla="*/ 11083 h 2376264"/>
                    <a:gd name="connsiteX9" fmla="*/ 820225 w 1728192"/>
                    <a:gd name="connsiteY9" fmla="*/ 0 h 2376264"/>
                    <a:gd name="connsiteX10" fmla="*/ 875643 w 1728192"/>
                    <a:gd name="connsiteY10" fmla="*/ 0 h 2376264"/>
                    <a:gd name="connsiteX11" fmla="*/ 931061 w 1728192"/>
                    <a:gd name="connsiteY11" fmla="*/ 5541 h 2376264"/>
                    <a:gd name="connsiteX12" fmla="*/ 980938 w 1728192"/>
                    <a:gd name="connsiteY12" fmla="*/ 27709 h 2376264"/>
                    <a:gd name="connsiteX13" fmla="*/ 1003105 w 1728192"/>
                    <a:gd name="connsiteY13" fmla="*/ 60960 h 2376264"/>
                    <a:gd name="connsiteX14" fmla="*/ 1041898 w 1728192"/>
                    <a:gd name="connsiteY14" fmla="*/ 116378 h 2376264"/>
                    <a:gd name="connsiteX15" fmla="*/ 1052981 w 1728192"/>
                    <a:gd name="connsiteY15" fmla="*/ 166254 h 2376264"/>
                    <a:gd name="connsiteX16" fmla="*/ 1069607 w 1728192"/>
                    <a:gd name="connsiteY16" fmla="*/ 227214 h 2376264"/>
                    <a:gd name="connsiteX17" fmla="*/ 1069607 w 1728192"/>
                    <a:gd name="connsiteY17" fmla="*/ 315883 h 2376264"/>
                    <a:gd name="connsiteX18" fmla="*/ 1058523 w 1728192"/>
                    <a:gd name="connsiteY18" fmla="*/ 360218 h 2376264"/>
                    <a:gd name="connsiteX19" fmla="*/ 1025272 w 1728192"/>
                    <a:gd name="connsiteY19" fmla="*/ 421178 h 2376264"/>
                    <a:gd name="connsiteX20" fmla="*/ 942145 w 1728192"/>
                    <a:gd name="connsiteY20" fmla="*/ 482138 h 2376264"/>
                    <a:gd name="connsiteX21" fmla="*/ 1224136 w 1728192"/>
                    <a:gd name="connsiteY21" fmla="*/ 576064 h 2376264"/>
                    <a:gd name="connsiteX22" fmla="*/ 1728192 w 1728192"/>
                    <a:gd name="connsiteY22" fmla="*/ 1152128 h 2376264"/>
                    <a:gd name="connsiteX23" fmla="*/ 1584176 w 1728192"/>
                    <a:gd name="connsiteY23" fmla="*/ 1296144 h 2376264"/>
                    <a:gd name="connsiteX24" fmla="*/ 1152128 w 1728192"/>
                    <a:gd name="connsiteY24" fmla="*/ 864096 h 2376264"/>
                    <a:gd name="connsiteX25" fmla="*/ 1440160 w 1728192"/>
                    <a:gd name="connsiteY25" fmla="*/ 2376264 h 2376264"/>
                    <a:gd name="connsiteX26" fmla="*/ 1152128 w 1728192"/>
                    <a:gd name="connsiteY26" fmla="*/ 2376264 h 2376264"/>
                    <a:gd name="connsiteX27" fmla="*/ 864096 w 1728192"/>
                    <a:gd name="connsiteY27" fmla="*/ 1296144 h 2376264"/>
                    <a:gd name="connsiteX28" fmla="*/ 648072 w 1728192"/>
                    <a:gd name="connsiteY28" fmla="*/ 2376264 h 2376264"/>
                    <a:gd name="connsiteX29" fmla="*/ 360040 w 1728192"/>
                    <a:gd name="connsiteY29" fmla="*/ 2376264 h 2376264"/>
                    <a:gd name="connsiteX30" fmla="*/ 576064 w 1728192"/>
                    <a:gd name="connsiteY30" fmla="*/ 864096 h 2376264"/>
                    <a:gd name="connsiteX31" fmla="*/ 171832 w 1728192"/>
                    <a:gd name="connsiteY31" fmla="*/ 1318952 h 2376264"/>
                    <a:gd name="connsiteX32" fmla="*/ 0 w 1728192"/>
                    <a:gd name="connsiteY32" fmla="*/ 1152128 h 2376264"/>
                    <a:gd name="connsiteX0" fmla="*/ 0 w 1728192"/>
                    <a:gd name="connsiteY0" fmla="*/ 1152128 h 2376264"/>
                    <a:gd name="connsiteX1" fmla="*/ 504056 w 1728192"/>
                    <a:gd name="connsiteY1" fmla="*/ 576064 h 2376264"/>
                    <a:gd name="connsiteX2" fmla="*/ 753723 w 1728192"/>
                    <a:gd name="connsiteY2" fmla="*/ 487680 h 2376264"/>
                    <a:gd name="connsiteX3" fmla="*/ 681679 w 1728192"/>
                    <a:gd name="connsiteY3" fmla="*/ 437803 h 2376264"/>
                    <a:gd name="connsiteX4" fmla="*/ 637345 w 1728192"/>
                    <a:gd name="connsiteY4" fmla="*/ 371301 h 2376264"/>
                    <a:gd name="connsiteX5" fmla="*/ 620719 w 1728192"/>
                    <a:gd name="connsiteY5" fmla="*/ 288174 h 2376264"/>
                    <a:gd name="connsiteX6" fmla="*/ 631803 w 1728192"/>
                    <a:gd name="connsiteY6" fmla="*/ 144087 h 2376264"/>
                    <a:gd name="connsiteX7" fmla="*/ 703847 w 1728192"/>
                    <a:gd name="connsiteY7" fmla="*/ 44334 h 2376264"/>
                    <a:gd name="connsiteX8" fmla="*/ 764807 w 1728192"/>
                    <a:gd name="connsiteY8" fmla="*/ 11083 h 2376264"/>
                    <a:gd name="connsiteX9" fmla="*/ 820225 w 1728192"/>
                    <a:gd name="connsiteY9" fmla="*/ 0 h 2376264"/>
                    <a:gd name="connsiteX10" fmla="*/ 875643 w 1728192"/>
                    <a:gd name="connsiteY10" fmla="*/ 0 h 2376264"/>
                    <a:gd name="connsiteX11" fmla="*/ 931061 w 1728192"/>
                    <a:gd name="connsiteY11" fmla="*/ 5541 h 2376264"/>
                    <a:gd name="connsiteX12" fmla="*/ 980938 w 1728192"/>
                    <a:gd name="connsiteY12" fmla="*/ 27709 h 2376264"/>
                    <a:gd name="connsiteX13" fmla="*/ 1003105 w 1728192"/>
                    <a:gd name="connsiteY13" fmla="*/ 60960 h 2376264"/>
                    <a:gd name="connsiteX14" fmla="*/ 1041898 w 1728192"/>
                    <a:gd name="connsiteY14" fmla="*/ 116378 h 2376264"/>
                    <a:gd name="connsiteX15" fmla="*/ 1052981 w 1728192"/>
                    <a:gd name="connsiteY15" fmla="*/ 166254 h 2376264"/>
                    <a:gd name="connsiteX16" fmla="*/ 1069607 w 1728192"/>
                    <a:gd name="connsiteY16" fmla="*/ 227214 h 2376264"/>
                    <a:gd name="connsiteX17" fmla="*/ 1069607 w 1728192"/>
                    <a:gd name="connsiteY17" fmla="*/ 315883 h 2376264"/>
                    <a:gd name="connsiteX18" fmla="*/ 1058523 w 1728192"/>
                    <a:gd name="connsiteY18" fmla="*/ 360218 h 2376264"/>
                    <a:gd name="connsiteX19" fmla="*/ 1025272 w 1728192"/>
                    <a:gd name="connsiteY19" fmla="*/ 421178 h 2376264"/>
                    <a:gd name="connsiteX20" fmla="*/ 942145 w 1728192"/>
                    <a:gd name="connsiteY20" fmla="*/ 482138 h 2376264"/>
                    <a:gd name="connsiteX21" fmla="*/ 1224136 w 1728192"/>
                    <a:gd name="connsiteY21" fmla="*/ 576064 h 2376264"/>
                    <a:gd name="connsiteX22" fmla="*/ 1728192 w 1728192"/>
                    <a:gd name="connsiteY22" fmla="*/ 1152128 h 2376264"/>
                    <a:gd name="connsiteX23" fmla="*/ 1584176 w 1728192"/>
                    <a:gd name="connsiteY23" fmla="*/ 1296144 h 2376264"/>
                    <a:gd name="connsiteX24" fmla="*/ 1152128 w 1728192"/>
                    <a:gd name="connsiteY24" fmla="*/ 864096 h 2376264"/>
                    <a:gd name="connsiteX25" fmla="*/ 1440160 w 1728192"/>
                    <a:gd name="connsiteY25" fmla="*/ 2376264 h 2376264"/>
                    <a:gd name="connsiteX26" fmla="*/ 1152128 w 1728192"/>
                    <a:gd name="connsiteY26" fmla="*/ 2376264 h 2376264"/>
                    <a:gd name="connsiteX27" fmla="*/ 864096 w 1728192"/>
                    <a:gd name="connsiteY27" fmla="*/ 1296144 h 2376264"/>
                    <a:gd name="connsiteX28" fmla="*/ 648072 w 1728192"/>
                    <a:gd name="connsiteY28" fmla="*/ 2376264 h 2376264"/>
                    <a:gd name="connsiteX29" fmla="*/ 360040 w 1728192"/>
                    <a:gd name="connsiteY29" fmla="*/ 2376264 h 2376264"/>
                    <a:gd name="connsiteX30" fmla="*/ 576064 w 1728192"/>
                    <a:gd name="connsiteY30" fmla="*/ 864096 h 2376264"/>
                    <a:gd name="connsiteX31" fmla="*/ 171832 w 1728192"/>
                    <a:gd name="connsiteY31" fmla="*/ 1318952 h 2376264"/>
                    <a:gd name="connsiteX32" fmla="*/ 0 w 1728192"/>
                    <a:gd name="connsiteY32" fmla="*/ 1152128 h 2376264"/>
                    <a:gd name="connsiteX0" fmla="*/ 0 w 1728192"/>
                    <a:gd name="connsiteY0" fmla="*/ 1152128 h 2376264"/>
                    <a:gd name="connsiteX1" fmla="*/ 504056 w 1728192"/>
                    <a:gd name="connsiteY1" fmla="*/ 576064 h 2376264"/>
                    <a:gd name="connsiteX2" fmla="*/ 753723 w 1728192"/>
                    <a:gd name="connsiteY2" fmla="*/ 487680 h 2376264"/>
                    <a:gd name="connsiteX3" fmla="*/ 681679 w 1728192"/>
                    <a:gd name="connsiteY3" fmla="*/ 437803 h 2376264"/>
                    <a:gd name="connsiteX4" fmla="*/ 637345 w 1728192"/>
                    <a:gd name="connsiteY4" fmla="*/ 371301 h 2376264"/>
                    <a:gd name="connsiteX5" fmla="*/ 620719 w 1728192"/>
                    <a:gd name="connsiteY5" fmla="*/ 288174 h 2376264"/>
                    <a:gd name="connsiteX6" fmla="*/ 631803 w 1728192"/>
                    <a:gd name="connsiteY6" fmla="*/ 144087 h 2376264"/>
                    <a:gd name="connsiteX7" fmla="*/ 703847 w 1728192"/>
                    <a:gd name="connsiteY7" fmla="*/ 44334 h 2376264"/>
                    <a:gd name="connsiteX8" fmla="*/ 764807 w 1728192"/>
                    <a:gd name="connsiteY8" fmla="*/ 11083 h 2376264"/>
                    <a:gd name="connsiteX9" fmla="*/ 820225 w 1728192"/>
                    <a:gd name="connsiteY9" fmla="*/ 0 h 2376264"/>
                    <a:gd name="connsiteX10" fmla="*/ 875643 w 1728192"/>
                    <a:gd name="connsiteY10" fmla="*/ 0 h 2376264"/>
                    <a:gd name="connsiteX11" fmla="*/ 931061 w 1728192"/>
                    <a:gd name="connsiteY11" fmla="*/ 5541 h 2376264"/>
                    <a:gd name="connsiteX12" fmla="*/ 980938 w 1728192"/>
                    <a:gd name="connsiteY12" fmla="*/ 27709 h 2376264"/>
                    <a:gd name="connsiteX13" fmla="*/ 1003105 w 1728192"/>
                    <a:gd name="connsiteY13" fmla="*/ 60960 h 2376264"/>
                    <a:gd name="connsiteX14" fmla="*/ 1041898 w 1728192"/>
                    <a:gd name="connsiteY14" fmla="*/ 116378 h 2376264"/>
                    <a:gd name="connsiteX15" fmla="*/ 1052981 w 1728192"/>
                    <a:gd name="connsiteY15" fmla="*/ 166254 h 2376264"/>
                    <a:gd name="connsiteX16" fmla="*/ 1069607 w 1728192"/>
                    <a:gd name="connsiteY16" fmla="*/ 227214 h 2376264"/>
                    <a:gd name="connsiteX17" fmla="*/ 1069607 w 1728192"/>
                    <a:gd name="connsiteY17" fmla="*/ 315883 h 2376264"/>
                    <a:gd name="connsiteX18" fmla="*/ 1058523 w 1728192"/>
                    <a:gd name="connsiteY18" fmla="*/ 360218 h 2376264"/>
                    <a:gd name="connsiteX19" fmla="*/ 1025272 w 1728192"/>
                    <a:gd name="connsiteY19" fmla="*/ 421178 h 2376264"/>
                    <a:gd name="connsiteX20" fmla="*/ 942145 w 1728192"/>
                    <a:gd name="connsiteY20" fmla="*/ 482138 h 2376264"/>
                    <a:gd name="connsiteX21" fmla="*/ 1224136 w 1728192"/>
                    <a:gd name="connsiteY21" fmla="*/ 576064 h 2376264"/>
                    <a:gd name="connsiteX22" fmla="*/ 1728192 w 1728192"/>
                    <a:gd name="connsiteY22" fmla="*/ 1152128 h 2376264"/>
                    <a:gd name="connsiteX23" fmla="*/ 1584176 w 1728192"/>
                    <a:gd name="connsiteY23" fmla="*/ 1296144 h 2376264"/>
                    <a:gd name="connsiteX24" fmla="*/ 1152128 w 1728192"/>
                    <a:gd name="connsiteY24" fmla="*/ 864096 h 2376264"/>
                    <a:gd name="connsiteX25" fmla="*/ 1440160 w 1728192"/>
                    <a:gd name="connsiteY25" fmla="*/ 2376264 h 2376264"/>
                    <a:gd name="connsiteX26" fmla="*/ 1152128 w 1728192"/>
                    <a:gd name="connsiteY26" fmla="*/ 2376264 h 2376264"/>
                    <a:gd name="connsiteX27" fmla="*/ 864096 w 1728192"/>
                    <a:gd name="connsiteY27" fmla="*/ 1296144 h 2376264"/>
                    <a:gd name="connsiteX28" fmla="*/ 648072 w 1728192"/>
                    <a:gd name="connsiteY28" fmla="*/ 2376264 h 2376264"/>
                    <a:gd name="connsiteX29" fmla="*/ 360040 w 1728192"/>
                    <a:gd name="connsiteY29" fmla="*/ 2376264 h 2376264"/>
                    <a:gd name="connsiteX30" fmla="*/ 576064 w 1728192"/>
                    <a:gd name="connsiteY30" fmla="*/ 864096 h 2376264"/>
                    <a:gd name="connsiteX31" fmla="*/ 171832 w 1728192"/>
                    <a:gd name="connsiteY31" fmla="*/ 1318952 h 2376264"/>
                    <a:gd name="connsiteX32" fmla="*/ 0 w 1728192"/>
                    <a:gd name="connsiteY32" fmla="*/ 1152128 h 2376264"/>
                    <a:gd name="connsiteX0" fmla="*/ 0 w 1728192"/>
                    <a:gd name="connsiteY0" fmla="*/ 1152128 h 2376264"/>
                    <a:gd name="connsiteX1" fmla="*/ 504056 w 1728192"/>
                    <a:gd name="connsiteY1" fmla="*/ 576064 h 2376264"/>
                    <a:gd name="connsiteX2" fmla="*/ 753723 w 1728192"/>
                    <a:gd name="connsiteY2" fmla="*/ 487680 h 2376264"/>
                    <a:gd name="connsiteX3" fmla="*/ 681679 w 1728192"/>
                    <a:gd name="connsiteY3" fmla="*/ 437803 h 2376264"/>
                    <a:gd name="connsiteX4" fmla="*/ 637345 w 1728192"/>
                    <a:gd name="connsiteY4" fmla="*/ 371301 h 2376264"/>
                    <a:gd name="connsiteX5" fmla="*/ 620719 w 1728192"/>
                    <a:gd name="connsiteY5" fmla="*/ 288174 h 2376264"/>
                    <a:gd name="connsiteX6" fmla="*/ 631803 w 1728192"/>
                    <a:gd name="connsiteY6" fmla="*/ 144087 h 2376264"/>
                    <a:gd name="connsiteX7" fmla="*/ 703847 w 1728192"/>
                    <a:gd name="connsiteY7" fmla="*/ 44334 h 2376264"/>
                    <a:gd name="connsiteX8" fmla="*/ 764807 w 1728192"/>
                    <a:gd name="connsiteY8" fmla="*/ 11083 h 2376264"/>
                    <a:gd name="connsiteX9" fmla="*/ 820225 w 1728192"/>
                    <a:gd name="connsiteY9" fmla="*/ 0 h 2376264"/>
                    <a:gd name="connsiteX10" fmla="*/ 875643 w 1728192"/>
                    <a:gd name="connsiteY10" fmla="*/ 0 h 2376264"/>
                    <a:gd name="connsiteX11" fmla="*/ 931061 w 1728192"/>
                    <a:gd name="connsiteY11" fmla="*/ 5541 h 2376264"/>
                    <a:gd name="connsiteX12" fmla="*/ 980938 w 1728192"/>
                    <a:gd name="connsiteY12" fmla="*/ 27709 h 2376264"/>
                    <a:gd name="connsiteX13" fmla="*/ 1003105 w 1728192"/>
                    <a:gd name="connsiteY13" fmla="*/ 60960 h 2376264"/>
                    <a:gd name="connsiteX14" fmla="*/ 1041898 w 1728192"/>
                    <a:gd name="connsiteY14" fmla="*/ 116378 h 2376264"/>
                    <a:gd name="connsiteX15" fmla="*/ 1052981 w 1728192"/>
                    <a:gd name="connsiteY15" fmla="*/ 166254 h 2376264"/>
                    <a:gd name="connsiteX16" fmla="*/ 1069607 w 1728192"/>
                    <a:gd name="connsiteY16" fmla="*/ 227214 h 2376264"/>
                    <a:gd name="connsiteX17" fmla="*/ 1069607 w 1728192"/>
                    <a:gd name="connsiteY17" fmla="*/ 315883 h 2376264"/>
                    <a:gd name="connsiteX18" fmla="*/ 1058523 w 1728192"/>
                    <a:gd name="connsiteY18" fmla="*/ 360218 h 2376264"/>
                    <a:gd name="connsiteX19" fmla="*/ 1025272 w 1728192"/>
                    <a:gd name="connsiteY19" fmla="*/ 421178 h 2376264"/>
                    <a:gd name="connsiteX20" fmla="*/ 942145 w 1728192"/>
                    <a:gd name="connsiteY20" fmla="*/ 482138 h 2376264"/>
                    <a:gd name="connsiteX21" fmla="*/ 1224136 w 1728192"/>
                    <a:gd name="connsiteY21" fmla="*/ 576064 h 2376264"/>
                    <a:gd name="connsiteX22" fmla="*/ 1728192 w 1728192"/>
                    <a:gd name="connsiteY22" fmla="*/ 1152128 h 2376264"/>
                    <a:gd name="connsiteX23" fmla="*/ 1584176 w 1728192"/>
                    <a:gd name="connsiteY23" fmla="*/ 1296144 h 2376264"/>
                    <a:gd name="connsiteX24" fmla="*/ 1152128 w 1728192"/>
                    <a:gd name="connsiteY24" fmla="*/ 864096 h 2376264"/>
                    <a:gd name="connsiteX25" fmla="*/ 1440160 w 1728192"/>
                    <a:gd name="connsiteY25" fmla="*/ 2376264 h 2376264"/>
                    <a:gd name="connsiteX26" fmla="*/ 1152128 w 1728192"/>
                    <a:gd name="connsiteY26" fmla="*/ 2376264 h 2376264"/>
                    <a:gd name="connsiteX27" fmla="*/ 864096 w 1728192"/>
                    <a:gd name="connsiteY27" fmla="*/ 1296144 h 2376264"/>
                    <a:gd name="connsiteX28" fmla="*/ 648072 w 1728192"/>
                    <a:gd name="connsiteY28" fmla="*/ 2376264 h 2376264"/>
                    <a:gd name="connsiteX29" fmla="*/ 360040 w 1728192"/>
                    <a:gd name="connsiteY29" fmla="*/ 2376264 h 2376264"/>
                    <a:gd name="connsiteX30" fmla="*/ 576064 w 1728192"/>
                    <a:gd name="connsiteY30" fmla="*/ 864096 h 2376264"/>
                    <a:gd name="connsiteX31" fmla="*/ 171832 w 1728192"/>
                    <a:gd name="connsiteY31" fmla="*/ 1318952 h 2376264"/>
                    <a:gd name="connsiteX32" fmla="*/ 0 w 1728192"/>
                    <a:gd name="connsiteY32" fmla="*/ 1152128 h 2376264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03105 w 1728192"/>
                    <a:gd name="connsiteY13" fmla="*/ 62807 h 2378111"/>
                    <a:gd name="connsiteX14" fmla="*/ 1041898 w 1728192"/>
                    <a:gd name="connsiteY14" fmla="*/ 118225 h 2378111"/>
                    <a:gd name="connsiteX15" fmla="*/ 1052981 w 1728192"/>
                    <a:gd name="connsiteY15" fmla="*/ 168101 h 2378111"/>
                    <a:gd name="connsiteX16" fmla="*/ 1069607 w 1728192"/>
                    <a:gd name="connsiteY16" fmla="*/ 229061 h 2378111"/>
                    <a:gd name="connsiteX17" fmla="*/ 1069607 w 1728192"/>
                    <a:gd name="connsiteY17" fmla="*/ 317730 h 2378111"/>
                    <a:gd name="connsiteX18" fmla="*/ 1058523 w 1728192"/>
                    <a:gd name="connsiteY18" fmla="*/ 362065 h 2378111"/>
                    <a:gd name="connsiteX19" fmla="*/ 1025272 w 1728192"/>
                    <a:gd name="connsiteY19" fmla="*/ 423025 h 2378111"/>
                    <a:gd name="connsiteX20" fmla="*/ 942145 w 1728192"/>
                    <a:gd name="connsiteY20" fmla="*/ 483985 h 2378111"/>
                    <a:gd name="connsiteX21" fmla="*/ 1224136 w 1728192"/>
                    <a:gd name="connsiteY21" fmla="*/ 577911 h 2378111"/>
                    <a:gd name="connsiteX22" fmla="*/ 1728192 w 1728192"/>
                    <a:gd name="connsiteY22" fmla="*/ 1153975 h 2378111"/>
                    <a:gd name="connsiteX23" fmla="*/ 1584176 w 1728192"/>
                    <a:gd name="connsiteY23" fmla="*/ 1297991 h 2378111"/>
                    <a:gd name="connsiteX24" fmla="*/ 1152128 w 1728192"/>
                    <a:gd name="connsiteY24" fmla="*/ 865943 h 2378111"/>
                    <a:gd name="connsiteX25" fmla="*/ 1440160 w 1728192"/>
                    <a:gd name="connsiteY25" fmla="*/ 2378111 h 2378111"/>
                    <a:gd name="connsiteX26" fmla="*/ 1152128 w 1728192"/>
                    <a:gd name="connsiteY26" fmla="*/ 2378111 h 2378111"/>
                    <a:gd name="connsiteX27" fmla="*/ 864096 w 1728192"/>
                    <a:gd name="connsiteY27" fmla="*/ 1297991 h 2378111"/>
                    <a:gd name="connsiteX28" fmla="*/ 648072 w 1728192"/>
                    <a:gd name="connsiteY28" fmla="*/ 2378111 h 2378111"/>
                    <a:gd name="connsiteX29" fmla="*/ 360040 w 1728192"/>
                    <a:gd name="connsiteY29" fmla="*/ 2378111 h 2378111"/>
                    <a:gd name="connsiteX30" fmla="*/ 576064 w 1728192"/>
                    <a:gd name="connsiteY30" fmla="*/ 865943 h 2378111"/>
                    <a:gd name="connsiteX31" fmla="*/ 171832 w 1728192"/>
                    <a:gd name="connsiteY31" fmla="*/ 1320799 h 2378111"/>
                    <a:gd name="connsiteX32" fmla="*/ 0 w 1728192"/>
                    <a:gd name="connsiteY32" fmla="*/ 1153975 h 2378111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03105 w 1728192"/>
                    <a:gd name="connsiteY13" fmla="*/ 62807 h 2378111"/>
                    <a:gd name="connsiteX14" fmla="*/ 1041898 w 1728192"/>
                    <a:gd name="connsiteY14" fmla="*/ 118225 h 2378111"/>
                    <a:gd name="connsiteX15" fmla="*/ 1052981 w 1728192"/>
                    <a:gd name="connsiteY15" fmla="*/ 168101 h 2378111"/>
                    <a:gd name="connsiteX16" fmla="*/ 1069607 w 1728192"/>
                    <a:gd name="connsiteY16" fmla="*/ 229061 h 2378111"/>
                    <a:gd name="connsiteX17" fmla="*/ 1069607 w 1728192"/>
                    <a:gd name="connsiteY17" fmla="*/ 317730 h 2378111"/>
                    <a:gd name="connsiteX18" fmla="*/ 1058523 w 1728192"/>
                    <a:gd name="connsiteY18" fmla="*/ 362065 h 2378111"/>
                    <a:gd name="connsiteX19" fmla="*/ 1025272 w 1728192"/>
                    <a:gd name="connsiteY19" fmla="*/ 423025 h 2378111"/>
                    <a:gd name="connsiteX20" fmla="*/ 942145 w 1728192"/>
                    <a:gd name="connsiteY20" fmla="*/ 483985 h 2378111"/>
                    <a:gd name="connsiteX21" fmla="*/ 1224136 w 1728192"/>
                    <a:gd name="connsiteY21" fmla="*/ 577911 h 2378111"/>
                    <a:gd name="connsiteX22" fmla="*/ 1728192 w 1728192"/>
                    <a:gd name="connsiteY22" fmla="*/ 1153975 h 2378111"/>
                    <a:gd name="connsiteX23" fmla="*/ 1584176 w 1728192"/>
                    <a:gd name="connsiteY23" fmla="*/ 1297991 h 2378111"/>
                    <a:gd name="connsiteX24" fmla="*/ 1152128 w 1728192"/>
                    <a:gd name="connsiteY24" fmla="*/ 865943 h 2378111"/>
                    <a:gd name="connsiteX25" fmla="*/ 1440160 w 1728192"/>
                    <a:gd name="connsiteY25" fmla="*/ 2378111 h 2378111"/>
                    <a:gd name="connsiteX26" fmla="*/ 1152128 w 1728192"/>
                    <a:gd name="connsiteY26" fmla="*/ 2378111 h 2378111"/>
                    <a:gd name="connsiteX27" fmla="*/ 864096 w 1728192"/>
                    <a:gd name="connsiteY27" fmla="*/ 1297991 h 2378111"/>
                    <a:gd name="connsiteX28" fmla="*/ 648072 w 1728192"/>
                    <a:gd name="connsiteY28" fmla="*/ 2378111 h 2378111"/>
                    <a:gd name="connsiteX29" fmla="*/ 360040 w 1728192"/>
                    <a:gd name="connsiteY29" fmla="*/ 2378111 h 2378111"/>
                    <a:gd name="connsiteX30" fmla="*/ 576064 w 1728192"/>
                    <a:gd name="connsiteY30" fmla="*/ 865943 h 2378111"/>
                    <a:gd name="connsiteX31" fmla="*/ 171832 w 1728192"/>
                    <a:gd name="connsiteY31" fmla="*/ 1320799 h 2378111"/>
                    <a:gd name="connsiteX32" fmla="*/ 0 w 1728192"/>
                    <a:gd name="connsiteY32" fmla="*/ 1153975 h 2378111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03105 w 1728192"/>
                    <a:gd name="connsiteY13" fmla="*/ 62807 h 2378111"/>
                    <a:gd name="connsiteX14" fmla="*/ 1041898 w 1728192"/>
                    <a:gd name="connsiteY14" fmla="*/ 118225 h 2378111"/>
                    <a:gd name="connsiteX15" fmla="*/ 1052981 w 1728192"/>
                    <a:gd name="connsiteY15" fmla="*/ 168101 h 2378111"/>
                    <a:gd name="connsiteX16" fmla="*/ 1069607 w 1728192"/>
                    <a:gd name="connsiteY16" fmla="*/ 229061 h 2378111"/>
                    <a:gd name="connsiteX17" fmla="*/ 1069607 w 1728192"/>
                    <a:gd name="connsiteY17" fmla="*/ 317730 h 2378111"/>
                    <a:gd name="connsiteX18" fmla="*/ 1058523 w 1728192"/>
                    <a:gd name="connsiteY18" fmla="*/ 362065 h 2378111"/>
                    <a:gd name="connsiteX19" fmla="*/ 1025272 w 1728192"/>
                    <a:gd name="connsiteY19" fmla="*/ 423025 h 2378111"/>
                    <a:gd name="connsiteX20" fmla="*/ 942145 w 1728192"/>
                    <a:gd name="connsiteY20" fmla="*/ 483985 h 2378111"/>
                    <a:gd name="connsiteX21" fmla="*/ 1224136 w 1728192"/>
                    <a:gd name="connsiteY21" fmla="*/ 577911 h 2378111"/>
                    <a:gd name="connsiteX22" fmla="*/ 1728192 w 1728192"/>
                    <a:gd name="connsiteY22" fmla="*/ 1153975 h 2378111"/>
                    <a:gd name="connsiteX23" fmla="*/ 1584176 w 1728192"/>
                    <a:gd name="connsiteY23" fmla="*/ 1297991 h 2378111"/>
                    <a:gd name="connsiteX24" fmla="*/ 1152128 w 1728192"/>
                    <a:gd name="connsiteY24" fmla="*/ 865943 h 2378111"/>
                    <a:gd name="connsiteX25" fmla="*/ 1440160 w 1728192"/>
                    <a:gd name="connsiteY25" fmla="*/ 2378111 h 2378111"/>
                    <a:gd name="connsiteX26" fmla="*/ 1152128 w 1728192"/>
                    <a:gd name="connsiteY26" fmla="*/ 2378111 h 2378111"/>
                    <a:gd name="connsiteX27" fmla="*/ 864096 w 1728192"/>
                    <a:gd name="connsiteY27" fmla="*/ 1297991 h 2378111"/>
                    <a:gd name="connsiteX28" fmla="*/ 648072 w 1728192"/>
                    <a:gd name="connsiteY28" fmla="*/ 2378111 h 2378111"/>
                    <a:gd name="connsiteX29" fmla="*/ 360040 w 1728192"/>
                    <a:gd name="connsiteY29" fmla="*/ 2378111 h 2378111"/>
                    <a:gd name="connsiteX30" fmla="*/ 576064 w 1728192"/>
                    <a:gd name="connsiteY30" fmla="*/ 865943 h 2378111"/>
                    <a:gd name="connsiteX31" fmla="*/ 171832 w 1728192"/>
                    <a:gd name="connsiteY31" fmla="*/ 1320799 h 2378111"/>
                    <a:gd name="connsiteX32" fmla="*/ 0 w 1728192"/>
                    <a:gd name="connsiteY32" fmla="*/ 1153975 h 2378111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03105 w 1728192"/>
                    <a:gd name="connsiteY13" fmla="*/ 62807 h 2378111"/>
                    <a:gd name="connsiteX14" fmla="*/ 1041898 w 1728192"/>
                    <a:gd name="connsiteY14" fmla="*/ 118225 h 2378111"/>
                    <a:gd name="connsiteX15" fmla="*/ 1052981 w 1728192"/>
                    <a:gd name="connsiteY15" fmla="*/ 168101 h 2378111"/>
                    <a:gd name="connsiteX16" fmla="*/ 1069607 w 1728192"/>
                    <a:gd name="connsiteY16" fmla="*/ 229061 h 2378111"/>
                    <a:gd name="connsiteX17" fmla="*/ 1069607 w 1728192"/>
                    <a:gd name="connsiteY17" fmla="*/ 317730 h 2378111"/>
                    <a:gd name="connsiteX18" fmla="*/ 1058523 w 1728192"/>
                    <a:gd name="connsiteY18" fmla="*/ 362065 h 2378111"/>
                    <a:gd name="connsiteX19" fmla="*/ 1025272 w 1728192"/>
                    <a:gd name="connsiteY19" fmla="*/ 423025 h 2378111"/>
                    <a:gd name="connsiteX20" fmla="*/ 942145 w 1728192"/>
                    <a:gd name="connsiteY20" fmla="*/ 483985 h 2378111"/>
                    <a:gd name="connsiteX21" fmla="*/ 1224136 w 1728192"/>
                    <a:gd name="connsiteY21" fmla="*/ 577911 h 2378111"/>
                    <a:gd name="connsiteX22" fmla="*/ 1728192 w 1728192"/>
                    <a:gd name="connsiteY22" fmla="*/ 1153975 h 2378111"/>
                    <a:gd name="connsiteX23" fmla="*/ 1584176 w 1728192"/>
                    <a:gd name="connsiteY23" fmla="*/ 1297991 h 2378111"/>
                    <a:gd name="connsiteX24" fmla="*/ 1152128 w 1728192"/>
                    <a:gd name="connsiteY24" fmla="*/ 865943 h 2378111"/>
                    <a:gd name="connsiteX25" fmla="*/ 1440160 w 1728192"/>
                    <a:gd name="connsiteY25" fmla="*/ 2378111 h 2378111"/>
                    <a:gd name="connsiteX26" fmla="*/ 1152128 w 1728192"/>
                    <a:gd name="connsiteY26" fmla="*/ 2378111 h 2378111"/>
                    <a:gd name="connsiteX27" fmla="*/ 864096 w 1728192"/>
                    <a:gd name="connsiteY27" fmla="*/ 1297991 h 2378111"/>
                    <a:gd name="connsiteX28" fmla="*/ 648072 w 1728192"/>
                    <a:gd name="connsiteY28" fmla="*/ 2378111 h 2378111"/>
                    <a:gd name="connsiteX29" fmla="*/ 360040 w 1728192"/>
                    <a:gd name="connsiteY29" fmla="*/ 2378111 h 2378111"/>
                    <a:gd name="connsiteX30" fmla="*/ 576064 w 1728192"/>
                    <a:gd name="connsiteY30" fmla="*/ 865943 h 2378111"/>
                    <a:gd name="connsiteX31" fmla="*/ 171832 w 1728192"/>
                    <a:gd name="connsiteY31" fmla="*/ 1320799 h 2378111"/>
                    <a:gd name="connsiteX32" fmla="*/ 0 w 1728192"/>
                    <a:gd name="connsiteY32" fmla="*/ 1153975 h 2378111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03105 w 1728192"/>
                    <a:gd name="connsiteY13" fmla="*/ 62807 h 2378111"/>
                    <a:gd name="connsiteX14" fmla="*/ 1041898 w 1728192"/>
                    <a:gd name="connsiteY14" fmla="*/ 118225 h 2378111"/>
                    <a:gd name="connsiteX15" fmla="*/ 1052981 w 1728192"/>
                    <a:gd name="connsiteY15" fmla="*/ 168101 h 2378111"/>
                    <a:gd name="connsiteX16" fmla="*/ 1069607 w 1728192"/>
                    <a:gd name="connsiteY16" fmla="*/ 229061 h 2378111"/>
                    <a:gd name="connsiteX17" fmla="*/ 1069607 w 1728192"/>
                    <a:gd name="connsiteY17" fmla="*/ 317730 h 2378111"/>
                    <a:gd name="connsiteX18" fmla="*/ 1058523 w 1728192"/>
                    <a:gd name="connsiteY18" fmla="*/ 362065 h 2378111"/>
                    <a:gd name="connsiteX19" fmla="*/ 1025272 w 1728192"/>
                    <a:gd name="connsiteY19" fmla="*/ 423025 h 2378111"/>
                    <a:gd name="connsiteX20" fmla="*/ 942145 w 1728192"/>
                    <a:gd name="connsiteY20" fmla="*/ 483985 h 2378111"/>
                    <a:gd name="connsiteX21" fmla="*/ 1224136 w 1728192"/>
                    <a:gd name="connsiteY21" fmla="*/ 577911 h 2378111"/>
                    <a:gd name="connsiteX22" fmla="*/ 1728192 w 1728192"/>
                    <a:gd name="connsiteY22" fmla="*/ 1153975 h 2378111"/>
                    <a:gd name="connsiteX23" fmla="*/ 1584176 w 1728192"/>
                    <a:gd name="connsiteY23" fmla="*/ 1297991 h 2378111"/>
                    <a:gd name="connsiteX24" fmla="*/ 1152128 w 1728192"/>
                    <a:gd name="connsiteY24" fmla="*/ 865943 h 2378111"/>
                    <a:gd name="connsiteX25" fmla="*/ 1440160 w 1728192"/>
                    <a:gd name="connsiteY25" fmla="*/ 2378111 h 2378111"/>
                    <a:gd name="connsiteX26" fmla="*/ 1152128 w 1728192"/>
                    <a:gd name="connsiteY26" fmla="*/ 2378111 h 2378111"/>
                    <a:gd name="connsiteX27" fmla="*/ 864096 w 1728192"/>
                    <a:gd name="connsiteY27" fmla="*/ 1297991 h 2378111"/>
                    <a:gd name="connsiteX28" fmla="*/ 648072 w 1728192"/>
                    <a:gd name="connsiteY28" fmla="*/ 2378111 h 2378111"/>
                    <a:gd name="connsiteX29" fmla="*/ 360040 w 1728192"/>
                    <a:gd name="connsiteY29" fmla="*/ 2378111 h 2378111"/>
                    <a:gd name="connsiteX30" fmla="*/ 576064 w 1728192"/>
                    <a:gd name="connsiteY30" fmla="*/ 865943 h 2378111"/>
                    <a:gd name="connsiteX31" fmla="*/ 171832 w 1728192"/>
                    <a:gd name="connsiteY31" fmla="*/ 1320799 h 2378111"/>
                    <a:gd name="connsiteX32" fmla="*/ 0 w 1728192"/>
                    <a:gd name="connsiteY32" fmla="*/ 1153975 h 2378111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03105 w 1728192"/>
                    <a:gd name="connsiteY13" fmla="*/ 62807 h 2378111"/>
                    <a:gd name="connsiteX14" fmla="*/ 1041898 w 1728192"/>
                    <a:gd name="connsiteY14" fmla="*/ 118225 h 2378111"/>
                    <a:gd name="connsiteX15" fmla="*/ 1052981 w 1728192"/>
                    <a:gd name="connsiteY15" fmla="*/ 168101 h 2378111"/>
                    <a:gd name="connsiteX16" fmla="*/ 1069607 w 1728192"/>
                    <a:gd name="connsiteY16" fmla="*/ 229061 h 2378111"/>
                    <a:gd name="connsiteX17" fmla="*/ 1069607 w 1728192"/>
                    <a:gd name="connsiteY17" fmla="*/ 317730 h 2378111"/>
                    <a:gd name="connsiteX18" fmla="*/ 1058523 w 1728192"/>
                    <a:gd name="connsiteY18" fmla="*/ 362065 h 2378111"/>
                    <a:gd name="connsiteX19" fmla="*/ 1025272 w 1728192"/>
                    <a:gd name="connsiteY19" fmla="*/ 423025 h 2378111"/>
                    <a:gd name="connsiteX20" fmla="*/ 942145 w 1728192"/>
                    <a:gd name="connsiteY20" fmla="*/ 483985 h 2378111"/>
                    <a:gd name="connsiteX21" fmla="*/ 1224136 w 1728192"/>
                    <a:gd name="connsiteY21" fmla="*/ 577911 h 2378111"/>
                    <a:gd name="connsiteX22" fmla="*/ 1728192 w 1728192"/>
                    <a:gd name="connsiteY22" fmla="*/ 1153975 h 2378111"/>
                    <a:gd name="connsiteX23" fmla="*/ 1584176 w 1728192"/>
                    <a:gd name="connsiteY23" fmla="*/ 1297991 h 2378111"/>
                    <a:gd name="connsiteX24" fmla="*/ 1152128 w 1728192"/>
                    <a:gd name="connsiteY24" fmla="*/ 865943 h 2378111"/>
                    <a:gd name="connsiteX25" fmla="*/ 1440160 w 1728192"/>
                    <a:gd name="connsiteY25" fmla="*/ 2378111 h 2378111"/>
                    <a:gd name="connsiteX26" fmla="*/ 1152128 w 1728192"/>
                    <a:gd name="connsiteY26" fmla="*/ 2378111 h 2378111"/>
                    <a:gd name="connsiteX27" fmla="*/ 864096 w 1728192"/>
                    <a:gd name="connsiteY27" fmla="*/ 1297991 h 2378111"/>
                    <a:gd name="connsiteX28" fmla="*/ 648072 w 1728192"/>
                    <a:gd name="connsiteY28" fmla="*/ 2378111 h 2378111"/>
                    <a:gd name="connsiteX29" fmla="*/ 360040 w 1728192"/>
                    <a:gd name="connsiteY29" fmla="*/ 2378111 h 2378111"/>
                    <a:gd name="connsiteX30" fmla="*/ 576064 w 1728192"/>
                    <a:gd name="connsiteY30" fmla="*/ 865943 h 2378111"/>
                    <a:gd name="connsiteX31" fmla="*/ 171832 w 1728192"/>
                    <a:gd name="connsiteY31" fmla="*/ 1320799 h 2378111"/>
                    <a:gd name="connsiteX32" fmla="*/ 0 w 1728192"/>
                    <a:gd name="connsiteY32" fmla="*/ 1153975 h 2378111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03105 w 1728192"/>
                    <a:gd name="connsiteY13" fmla="*/ 62807 h 2378111"/>
                    <a:gd name="connsiteX14" fmla="*/ 1041898 w 1728192"/>
                    <a:gd name="connsiteY14" fmla="*/ 118225 h 2378111"/>
                    <a:gd name="connsiteX15" fmla="*/ 1052981 w 1728192"/>
                    <a:gd name="connsiteY15" fmla="*/ 168101 h 2378111"/>
                    <a:gd name="connsiteX16" fmla="*/ 1069607 w 1728192"/>
                    <a:gd name="connsiteY16" fmla="*/ 229061 h 2378111"/>
                    <a:gd name="connsiteX17" fmla="*/ 1069607 w 1728192"/>
                    <a:gd name="connsiteY17" fmla="*/ 317730 h 2378111"/>
                    <a:gd name="connsiteX18" fmla="*/ 1058523 w 1728192"/>
                    <a:gd name="connsiteY18" fmla="*/ 362065 h 2378111"/>
                    <a:gd name="connsiteX19" fmla="*/ 1025272 w 1728192"/>
                    <a:gd name="connsiteY19" fmla="*/ 423025 h 2378111"/>
                    <a:gd name="connsiteX20" fmla="*/ 942145 w 1728192"/>
                    <a:gd name="connsiteY20" fmla="*/ 483985 h 2378111"/>
                    <a:gd name="connsiteX21" fmla="*/ 1224136 w 1728192"/>
                    <a:gd name="connsiteY21" fmla="*/ 577911 h 2378111"/>
                    <a:gd name="connsiteX22" fmla="*/ 1728192 w 1728192"/>
                    <a:gd name="connsiteY22" fmla="*/ 1153975 h 2378111"/>
                    <a:gd name="connsiteX23" fmla="*/ 1584176 w 1728192"/>
                    <a:gd name="connsiteY23" fmla="*/ 1297991 h 2378111"/>
                    <a:gd name="connsiteX24" fmla="*/ 1152128 w 1728192"/>
                    <a:gd name="connsiteY24" fmla="*/ 865943 h 2378111"/>
                    <a:gd name="connsiteX25" fmla="*/ 1440160 w 1728192"/>
                    <a:gd name="connsiteY25" fmla="*/ 2378111 h 2378111"/>
                    <a:gd name="connsiteX26" fmla="*/ 1152128 w 1728192"/>
                    <a:gd name="connsiteY26" fmla="*/ 2378111 h 2378111"/>
                    <a:gd name="connsiteX27" fmla="*/ 864096 w 1728192"/>
                    <a:gd name="connsiteY27" fmla="*/ 1297991 h 2378111"/>
                    <a:gd name="connsiteX28" fmla="*/ 648072 w 1728192"/>
                    <a:gd name="connsiteY28" fmla="*/ 2378111 h 2378111"/>
                    <a:gd name="connsiteX29" fmla="*/ 360040 w 1728192"/>
                    <a:gd name="connsiteY29" fmla="*/ 2378111 h 2378111"/>
                    <a:gd name="connsiteX30" fmla="*/ 576064 w 1728192"/>
                    <a:gd name="connsiteY30" fmla="*/ 865943 h 2378111"/>
                    <a:gd name="connsiteX31" fmla="*/ 171832 w 1728192"/>
                    <a:gd name="connsiteY31" fmla="*/ 1320799 h 2378111"/>
                    <a:gd name="connsiteX32" fmla="*/ 0 w 1728192"/>
                    <a:gd name="connsiteY32" fmla="*/ 1153975 h 2378111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03105 w 1728192"/>
                    <a:gd name="connsiteY13" fmla="*/ 62807 h 2378111"/>
                    <a:gd name="connsiteX14" fmla="*/ 1041898 w 1728192"/>
                    <a:gd name="connsiteY14" fmla="*/ 118225 h 2378111"/>
                    <a:gd name="connsiteX15" fmla="*/ 1052981 w 1728192"/>
                    <a:gd name="connsiteY15" fmla="*/ 168101 h 2378111"/>
                    <a:gd name="connsiteX16" fmla="*/ 1069607 w 1728192"/>
                    <a:gd name="connsiteY16" fmla="*/ 229061 h 2378111"/>
                    <a:gd name="connsiteX17" fmla="*/ 1069607 w 1728192"/>
                    <a:gd name="connsiteY17" fmla="*/ 317730 h 2378111"/>
                    <a:gd name="connsiteX18" fmla="*/ 1058523 w 1728192"/>
                    <a:gd name="connsiteY18" fmla="*/ 362065 h 2378111"/>
                    <a:gd name="connsiteX19" fmla="*/ 1025272 w 1728192"/>
                    <a:gd name="connsiteY19" fmla="*/ 423025 h 2378111"/>
                    <a:gd name="connsiteX20" fmla="*/ 942145 w 1728192"/>
                    <a:gd name="connsiteY20" fmla="*/ 483985 h 2378111"/>
                    <a:gd name="connsiteX21" fmla="*/ 1224136 w 1728192"/>
                    <a:gd name="connsiteY21" fmla="*/ 577911 h 2378111"/>
                    <a:gd name="connsiteX22" fmla="*/ 1728192 w 1728192"/>
                    <a:gd name="connsiteY22" fmla="*/ 1153975 h 2378111"/>
                    <a:gd name="connsiteX23" fmla="*/ 1584176 w 1728192"/>
                    <a:gd name="connsiteY23" fmla="*/ 1297991 h 2378111"/>
                    <a:gd name="connsiteX24" fmla="*/ 1152128 w 1728192"/>
                    <a:gd name="connsiteY24" fmla="*/ 865943 h 2378111"/>
                    <a:gd name="connsiteX25" fmla="*/ 1440160 w 1728192"/>
                    <a:gd name="connsiteY25" fmla="*/ 2378111 h 2378111"/>
                    <a:gd name="connsiteX26" fmla="*/ 1152128 w 1728192"/>
                    <a:gd name="connsiteY26" fmla="*/ 2378111 h 2378111"/>
                    <a:gd name="connsiteX27" fmla="*/ 864096 w 1728192"/>
                    <a:gd name="connsiteY27" fmla="*/ 1297991 h 2378111"/>
                    <a:gd name="connsiteX28" fmla="*/ 648072 w 1728192"/>
                    <a:gd name="connsiteY28" fmla="*/ 2378111 h 2378111"/>
                    <a:gd name="connsiteX29" fmla="*/ 360040 w 1728192"/>
                    <a:gd name="connsiteY29" fmla="*/ 2378111 h 2378111"/>
                    <a:gd name="connsiteX30" fmla="*/ 576064 w 1728192"/>
                    <a:gd name="connsiteY30" fmla="*/ 865943 h 2378111"/>
                    <a:gd name="connsiteX31" fmla="*/ 171832 w 1728192"/>
                    <a:gd name="connsiteY31" fmla="*/ 1320799 h 2378111"/>
                    <a:gd name="connsiteX32" fmla="*/ 0 w 1728192"/>
                    <a:gd name="connsiteY32" fmla="*/ 1153975 h 2378111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03105 w 1728192"/>
                    <a:gd name="connsiteY13" fmla="*/ 62807 h 2378111"/>
                    <a:gd name="connsiteX14" fmla="*/ 1041898 w 1728192"/>
                    <a:gd name="connsiteY14" fmla="*/ 118225 h 2378111"/>
                    <a:gd name="connsiteX15" fmla="*/ 1052981 w 1728192"/>
                    <a:gd name="connsiteY15" fmla="*/ 168101 h 2378111"/>
                    <a:gd name="connsiteX16" fmla="*/ 1069607 w 1728192"/>
                    <a:gd name="connsiteY16" fmla="*/ 229061 h 2378111"/>
                    <a:gd name="connsiteX17" fmla="*/ 1069607 w 1728192"/>
                    <a:gd name="connsiteY17" fmla="*/ 317730 h 2378111"/>
                    <a:gd name="connsiteX18" fmla="*/ 1058523 w 1728192"/>
                    <a:gd name="connsiteY18" fmla="*/ 362065 h 2378111"/>
                    <a:gd name="connsiteX19" fmla="*/ 1025272 w 1728192"/>
                    <a:gd name="connsiteY19" fmla="*/ 423025 h 2378111"/>
                    <a:gd name="connsiteX20" fmla="*/ 942145 w 1728192"/>
                    <a:gd name="connsiteY20" fmla="*/ 483985 h 2378111"/>
                    <a:gd name="connsiteX21" fmla="*/ 1224136 w 1728192"/>
                    <a:gd name="connsiteY21" fmla="*/ 577911 h 2378111"/>
                    <a:gd name="connsiteX22" fmla="*/ 1728192 w 1728192"/>
                    <a:gd name="connsiteY22" fmla="*/ 1153975 h 2378111"/>
                    <a:gd name="connsiteX23" fmla="*/ 1584176 w 1728192"/>
                    <a:gd name="connsiteY23" fmla="*/ 1297991 h 2378111"/>
                    <a:gd name="connsiteX24" fmla="*/ 1152128 w 1728192"/>
                    <a:gd name="connsiteY24" fmla="*/ 865943 h 2378111"/>
                    <a:gd name="connsiteX25" fmla="*/ 1440160 w 1728192"/>
                    <a:gd name="connsiteY25" fmla="*/ 2378111 h 2378111"/>
                    <a:gd name="connsiteX26" fmla="*/ 1152128 w 1728192"/>
                    <a:gd name="connsiteY26" fmla="*/ 2378111 h 2378111"/>
                    <a:gd name="connsiteX27" fmla="*/ 864096 w 1728192"/>
                    <a:gd name="connsiteY27" fmla="*/ 1297991 h 2378111"/>
                    <a:gd name="connsiteX28" fmla="*/ 648072 w 1728192"/>
                    <a:gd name="connsiteY28" fmla="*/ 2378111 h 2378111"/>
                    <a:gd name="connsiteX29" fmla="*/ 360040 w 1728192"/>
                    <a:gd name="connsiteY29" fmla="*/ 2378111 h 2378111"/>
                    <a:gd name="connsiteX30" fmla="*/ 576064 w 1728192"/>
                    <a:gd name="connsiteY30" fmla="*/ 865943 h 2378111"/>
                    <a:gd name="connsiteX31" fmla="*/ 171832 w 1728192"/>
                    <a:gd name="connsiteY31" fmla="*/ 1320799 h 2378111"/>
                    <a:gd name="connsiteX32" fmla="*/ 0 w 1728192"/>
                    <a:gd name="connsiteY32" fmla="*/ 1153975 h 2378111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03105 w 1728192"/>
                    <a:gd name="connsiteY13" fmla="*/ 62807 h 2378111"/>
                    <a:gd name="connsiteX14" fmla="*/ 1041898 w 1728192"/>
                    <a:gd name="connsiteY14" fmla="*/ 118225 h 2378111"/>
                    <a:gd name="connsiteX15" fmla="*/ 1052981 w 1728192"/>
                    <a:gd name="connsiteY15" fmla="*/ 168101 h 2378111"/>
                    <a:gd name="connsiteX16" fmla="*/ 1069607 w 1728192"/>
                    <a:gd name="connsiteY16" fmla="*/ 229061 h 2378111"/>
                    <a:gd name="connsiteX17" fmla="*/ 1069607 w 1728192"/>
                    <a:gd name="connsiteY17" fmla="*/ 317730 h 2378111"/>
                    <a:gd name="connsiteX18" fmla="*/ 1058523 w 1728192"/>
                    <a:gd name="connsiteY18" fmla="*/ 362065 h 2378111"/>
                    <a:gd name="connsiteX19" fmla="*/ 1025272 w 1728192"/>
                    <a:gd name="connsiteY19" fmla="*/ 423025 h 2378111"/>
                    <a:gd name="connsiteX20" fmla="*/ 942145 w 1728192"/>
                    <a:gd name="connsiteY20" fmla="*/ 483985 h 2378111"/>
                    <a:gd name="connsiteX21" fmla="*/ 1224136 w 1728192"/>
                    <a:gd name="connsiteY21" fmla="*/ 577911 h 2378111"/>
                    <a:gd name="connsiteX22" fmla="*/ 1728192 w 1728192"/>
                    <a:gd name="connsiteY22" fmla="*/ 1153975 h 2378111"/>
                    <a:gd name="connsiteX23" fmla="*/ 1584176 w 1728192"/>
                    <a:gd name="connsiteY23" fmla="*/ 1297991 h 2378111"/>
                    <a:gd name="connsiteX24" fmla="*/ 1152128 w 1728192"/>
                    <a:gd name="connsiteY24" fmla="*/ 865943 h 2378111"/>
                    <a:gd name="connsiteX25" fmla="*/ 1440160 w 1728192"/>
                    <a:gd name="connsiteY25" fmla="*/ 2378111 h 2378111"/>
                    <a:gd name="connsiteX26" fmla="*/ 1152128 w 1728192"/>
                    <a:gd name="connsiteY26" fmla="*/ 2378111 h 2378111"/>
                    <a:gd name="connsiteX27" fmla="*/ 864096 w 1728192"/>
                    <a:gd name="connsiteY27" fmla="*/ 1297991 h 2378111"/>
                    <a:gd name="connsiteX28" fmla="*/ 648072 w 1728192"/>
                    <a:gd name="connsiteY28" fmla="*/ 2378111 h 2378111"/>
                    <a:gd name="connsiteX29" fmla="*/ 360040 w 1728192"/>
                    <a:gd name="connsiteY29" fmla="*/ 2378111 h 2378111"/>
                    <a:gd name="connsiteX30" fmla="*/ 576064 w 1728192"/>
                    <a:gd name="connsiteY30" fmla="*/ 865943 h 2378111"/>
                    <a:gd name="connsiteX31" fmla="*/ 171832 w 1728192"/>
                    <a:gd name="connsiteY31" fmla="*/ 1320799 h 2378111"/>
                    <a:gd name="connsiteX32" fmla="*/ 0 w 1728192"/>
                    <a:gd name="connsiteY32" fmla="*/ 1153975 h 2378111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41898 w 1728192"/>
                    <a:gd name="connsiteY13" fmla="*/ 118225 h 2378111"/>
                    <a:gd name="connsiteX14" fmla="*/ 1052981 w 1728192"/>
                    <a:gd name="connsiteY14" fmla="*/ 168101 h 2378111"/>
                    <a:gd name="connsiteX15" fmla="*/ 1069607 w 1728192"/>
                    <a:gd name="connsiteY15" fmla="*/ 229061 h 2378111"/>
                    <a:gd name="connsiteX16" fmla="*/ 1069607 w 1728192"/>
                    <a:gd name="connsiteY16" fmla="*/ 317730 h 2378111"/>
                    <a:gd name="connsiteX17" fmla="*/ 1058523 w 1728192"/>
                    <a:gd name="connsiteY17" fmla="*/ 362065 h 2378111"/>
                    <a:gd name="connsiteX18" fmla="*/ 1025272 w 1728192"/>
                    <a:gd name="connsiteY18" fmla="*/ 423025 h 2378111"/>
                    <a:gd name="connsiteX19" fmla="*/ 942145 w 1728192"/>
                    <a:gd name="connsiteY19" fmla="*/ 483985 h 2378111"/>
                    <a:gd name="connsiteX20" fmla="*/ 1224136 w 1728192"/>
                    <a:gd name="connsiteY20" fmla="*/ 577911 h 2378111"/>
                    <a:gd name="connsiteX21" fmla="*/ 1728192 w 1728192"/>
                    <a:gd name="connsiteY21" fmla="*/ 1153975 h 2378111"/>
                    <a:gd name="connsiteX22" fmla="*/ 1584176 w 1728192"/>
                    <a:gd name="connsiteY22" fmla="*/ 1297991 h 2378111"/>
                    <a:gd name="connsiteX23" fmla="*/ 1152128 w 1728192"/>
                    <a:gd name="connsiteY23" fmla="*/ 865943 h 2378111"/>
                    <a:gd name="connsiteX24" fmla="*/ 1440160 w 1728192"/>
                    <a:gd name="connsiteY24" fmla="*/ 2378111 h 2378111"/>
                    <a:gd name="connsiteX25" fmla="*/ 1152128 w 1728192"/>
                    <a:gd name="connsiteY25" fmla="*/ 2378111 h 2378111"/>
                    <a:gd name="connsiteX26" fmla="*/ 864096 w 1728192"/>
                    <a:gd name="connsiteY26" fmla="*/ 1297991 h 2378111"/>
                    <a:gd name="connsiteX27" fmla="*/ 648072 w 1728192"/>
                    <a:gd name="connsiteY27" fmla="*/ 2378111 h 2378111"/>
                    <a:gd name="connsiteX28" fmla="*/ 360040 w 1728192"/>
                    <a:gd name="connsiteY28" fmla="*/ 2378111 h 2378111"/>
                    <a:gd name="connsiteX29" fmla="*/ 576064 w 1728192"/>
                    <a:gd name="connsiteY29" fmla="*/ 865943 h 2378111"/>
                    <a:gd name="connsiteX30" fmla="*/ 171832 w 1728192"/>
                    <a:gd name="connsiteY30" fmla="*/ 1320799 h 2378111"/>
                    <a:gd name="connsiteX31" fmla="*/ 0 w 1728192"/>
                    <a:gd name="connsiteY31" fmla="*/ 1153975 h 2378111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41898 w 1728192"/>
                    <a:gd name="connsiteY13" fmla="*/ 118225 h 2378111"/>
                    <a:gd name="connsiteX14" fmla="*/ 1069607 w 1728192"/>
                    <a:gd name="connsiteY14" fmla="*/ 229061 h 2378111"/>
                    <a:gd name="connsiteX15" fmla="*/ 1069607 w 1728192"/>
                    <a:gd name="connsiteY15" fmla="*/ 317730 h 2378111"/>
                    <a:gd name="connsiteX16" fmla="*/ 1058523 w 1728192"/>
                    <a:gd name="connsiteY16" fmla="*/ 362065 h 2378111"/>
                    <a:gd name="connsiteX17" fmla="*/ 1025272 w 1728192"/>
                    <a:gd name="connsiteY17" fmla="*/ 423025 h 2378111"/>
                    <a:gd name="connsiteX18" fmla="*/ 942145 w 1728192"/>
                    <a:gd name="connsiteY18" fmla="*/ 483985 h 2378111"/>
                    <a:gd name="connsiteX19" fmla="*/ 1224136 w 1728192"/>
                    <a:gd name="connsiteY19" fmla="*/ 577911 h 2378111"/>
                    <a:gd name="connsiteX20" fmla="*/ 1728192 w 1728192"/>
                    <a:gd name="connsiteY20" fmla="*/ 1153975 h 2378111"/>
                    <a:gd name="connsiteX21" fmla="*/ 1584176 w 1728192"/>
                    <a:gd name="connsiteY21" fmla="*/ 1297991 h 2378111"/>
                    <a:gd name="connsiteX22" fmla="*/ 1152128 w 1728192"/>
                    <a:gd name="connsiteY22" fmla="*/ 865943 h 2378111"/>
                    <a:gd name="connsiteX23" fmla="*/ 1440160 w 1728192"/>
                    <a:gd name="connsiteY23" fmla="*/ 2378111 h 2378111"/>
                    <a:gd name="connsiteX24" fmla="*/ 1152128 w 1728192"/>
                    <a:gd name="connsiteY24" fmla="*/ 2378111 h 2378111"/>
                    <a:gd name="connsiteX25" fmla="*/ 864096 w 1728192"/>
                    <a:gd name="connsiteY25" fmla="*/ 1297991 h 2378111"/>
                    <a:gd name="connsiteX26" fmla="*/ 648072 w 1728192"/>
                    <a:gd name="connsiteY26" fmla="*/ 2378111 h 2378111"/>
                    <a:gd name="connsiteX27" fmla="*/ 360040 w 1728192"/>
                    <a:gd name="connsiteY27" fmla="*/ 2378111 h 2378111"/>
                    <a:gd name="connsiteX28" fmla="*/ 576064 w 1728192"/>
                    <a:gd name="connsiteY28" fmla="*/ 865943 h 2378111"/>
                    <a:gd name="connsiteX29" fmla="*/ 171832 w 1728192"/>
                    <a:gd name="connsiteY29" fmla="*/ 1320799 h 2378111"/>
                    <a:gd name="connsiteX30" fmla="*/ 0 w 1728192"/>
                    <a:gd name="connsiteY30" fmla="*/ 1153975 h 2378111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09873 w 1728192"/>
                    <a:gd name="connsiteY13" fmla="*/ 57832 h 2378111"/>
                    <a:gd name="connsiteX14" fmla="*/ 1041898 w 1728192"/>
                    <a:gd name="connsiteY14" fmla="*/ 118225 h 2378111"/>
                    <a:gd name="connsiteX15" fmla="*/ 1069607 w 1728192"/>
                    <a:gd name="connsiteY15" fmla="*/ 229061 h 2378111"/>
                    <a:gd name="connsiteX16" fmla="*/ 1069607 w 1728192"/>
                    <a:gd name="connsiteY16" fmla="*/ 317730 h 2378111"/>
                    <a:gd name="connsiteX17" fmla="*/ 1058523 w 1728192"/>
                    <a:gd name="connsiteY17" fmla="*/ 362065 h 2378111"/>
                    <a:gd name="connsiteX18" fmla="*/ 1025272 w 1728192"/>
                    <a:gd name="connsiteY18" fmla="*/ 423025 h 2378111"/>
                    <a:gd name="connsiteX19" fmla="*/ 942145 w 1728192"/>
                    <a:gd name="connsiteY19" fmla="*/ 483985 h 2378111"/>
                    <a:gd name="connsiteX20" fmla="*/ 1224136 w 1728192"/>
                    <a:gd name="connsiteY20" fmla="*/ 577911 h 2378111"/>
                    <a:gd name="connsiteX21" fmla="*/ 1728192 w 1728192"/>
                    <a:gd name="connsiteY21" fmla="*/ 1153975 h 2378111"/>
                    <a:gd name="connsiteX22" fmla="*/ 1584176 w 1728192"/>
                    <a:gd name="connsiteY22" fmla="*/ 1297991 h 2378111"/>
                    <a:gd name="connsiteX23" fmla="*/ 1152128 w 1728192"/>
                    <a:gd name="connsiteY23" fmla="*/ 865943 h 2378111"/>
                    <a:gd name="connsiteX24" fmla="*/ 1440160 w 1728192"/>
                    <a:gd name="connsiteY24" fmla="*/ 2378111 h 2378111"/>
                    <a:gd name="connsiteX25" fmla="*/ 1152128 w 1728192"/>
                    <a:gd name="connsiteY25" fmla="*/ 2378111 h 2378111"/>
                    <a:gd name="connsiteX26" fmla="*/ 864096 w 1728192"/>
                    <a:gd name="connsiteY26" fmla="*/ 1297991 h 2378111"/>
                    <a:gd name="connsiteX27" fmla="*/ 648072 w 1728192"/>
                    <a:gd name="connsiteY27" fmla="*/ 2378111 h 2378111"/>
                    <a:gd name="connsiteX28" fmla="*/ 360040 w 1728192"/>
                    <a:gd name="connsiteY28" fmla="*/ 2378111 h 2378111"/>
                    <a:gd name="connsiteX29" fmla="*/ 576064 w 1728192"/>
                    <a:gd name="connsiteY29" fmla="*/ 865943 h 2378111"/>
                    <a:gd name="connsiteX30" fmla="*/ 171832 w 1728192"/>
                    <a:gd name="connsiteY30" fmla="*/ 1320799 h 2378111"/>
                    <a:gd name="connsiteX31" fmla="*/ 0 w 1728192"/>
                    <a:gd name="connsiteY31" fmla="*/ 1153975 h 2378111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09873 w 1728192"/>
                    <a:gd name="connsiteY13" fmla="*/ 57832 h 2378111"/>
                    <a:gd name="connsiteX14" fmla="*/ 1041898 w 1728192"/>
                    <a:gd name="connsiteY14" fmla="*/ 118225 h 2378111"/>
                    <a:gd name="connsiteX15" fmla="*/ 1069607 w 1728192"/>
                    <a:gd name="connsiteY15" fmla="*/ 229061 h 2378111"/>
                    <a:gd name="connsiteX16" fmla="*/ 1069607 w 1728192"/>
                    <a:gd name="connsiteY16" fmla="*/ 317730 h 2378111"/>
                    <a:gd name="connsiteX17" fmla="*/ 1058523 w 1728192"/>
                    <a:gd name="connsiteY17" fmla="*/ 362065 h 2378111"/>
                    <a:gd name="connsiteX18" fmla="*/ 1025272 w 1728192"/>
                    <a:gd name="connsiteY18" fmla="*/ 423025 h 2378111"/>
                    <a:gd name="connsiteX19" fmla="*/ 942145 w 1728192"/>
                    <a:gd name="connsiteY19" fmla="*/ 483985 h 2378111"/>
                    <a:gd name="connsiteX20" fmla="*/ 1224136 w 1728192"/>
                    <a:gd name="connsiteY20" fmla="*/ 577911 h 2378111"/>
                    <a:gd name="connsiteX21" fmla="*/ 1728192 w 1728192"/>
                    <a:gd name="connsiteY21" fmla="*/ 1153975 h 2378111"/>
                    <a:gd name="connsiteX22" fmla="*/ 1584176 w 1728192"/>
                    <a:gd name="connsiteY22" fmla="*/ 1297991 h 2378111"/>
                    <a:gd name="connsiteX23" fmla="*/ 1152128 w 1728192"/>
                    <a:gd name="connsiteY23" fmla="*/ 865943 h 2378111"/>
                    <a:gd name="connsiteX24" fmla="*/ 1440160 w 1728192"/>
                    <a:gd name="connsiteY24" fmla="*/ 2378111 h 2378111"/>
                    <a:gd name="connsiteX25" fmla="*/ 1152128 w 1728192"/>
                    <a:gd name="connsiteY25" fmla="*/ 2378111 h 2378111"/>
                    <a:gd name="connsiteX26" fmla="*/ 864096 w 1728192"/>
                    <a:gd name="connsiteY26" fmla="*/ 1297991 h 2378111"/>
                    <a:gd name="connsiteX27" fmla="*/ 648072 w 1728192"/>
                    <a:gd name="connsiteY27" fmla="*/ 2378111 h 2378111"/>
                    <a:gd name="connsiteX28" fmla="*/ 360040 w 1728192"/>
                    <a:gd name="connsiteY28" fmla="*/ 2378111 h 2378111"/>
                    <a:gd name="connsiteX29" fmla="*/ 576064 w 1728192"/>
                    <a:gd name="connsiteY29" fmla="*/ 865943 h 2378111"/>
                    <a:gd name="connsiteX30" fmla="*/ 171832 w 1728192"/>
                    <a:gd name="connsiteY30" fmla="*/ 1320799 h 2378111"/>
                    <a:gd name="connsiteX31" fmla="*/ 0 w 1728192"/>
                    <a:gd name="connsiteY31" fmla="*/ 1153975 h 2378111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09873 w 1728192"/>
                    <a:gd name="connsiteY13" fmla="*/ 57832 h 2378111"/>
                    <a:gd name="connsiteX14" fmla="*/ 1041898 w 1728192"/>
                    <a:gd name="connsiteY14" fmla="*/ 118225 h 2378111"/>
                    <a:gd name="connsiteX15" fmla="*/ 1069607 w 1728192"/>
                    <a:gd name="connsiteY15" fmla="*/ 229061 h 2378111"/>
                    <a:gd name="connsiteX16" fmla="*/ 1069607 w 1728192"/>
                    <a:gd name="connsiteY16" fmla="*/ 317730 h 2378111"/>
                    <a:gd name="connsiteX17" fmla="*/ 1058523 w 1728192"/>
                    <a:gd name="connsiteY17" fmla="*/ 362065 h 2378111"/>
                    <a:gd name="connsiteX18" fmla="*/ 1025272 w 1728192"/>
                    <a:gd name="connsiteY18" fmla="*/ 423025 h 2378111"/>
                    <a:gd name="connsiteX19" fmla="*/ 942145 w 1728192"/>
                    <a:gd name="connsiteY19" fmla="*/ 483985 h 2378111"/>
                    <a:gd name="connsiteX20" fmla="*/ 1224136 w 1728192"/>
                    <a:gd name="connsiteY20" fmla="*/ 577911 h 2378111"/>
                    <a:gd name="connsiteX21" fmla="*/ 1728192 w 1728192"/>
                    <a:gd name="connsiteY21" fmla="*/ 1153975 h 2378111"/>
                    <a:gd name="connsiteX22" fmla="*/ 1584176 w 1728192"/>
                    <a:gd name="connsiteY22" fmla="*/ 1297991 h 2378111"/>
                    <a:gd name="connsiteX23" fmla="*/ 1152128 w 1728192"/>
                    <a:gd name="connsiteY23" fmla="*/ 865943 h 2378111"/>
                    <a:gd name="connsiteX24" fmla="*/ 1440160 w 1728192"/>
                    <a:gd name="connsiteY24" fmla="*/ 2378111 h 2378111"/>
                    <a:gd name="connsiteX25" fmla="*/ 1152128 w 1728192"/>
                    <a:gd name="connsiteY25" fmla="*/ 2378111 h 2378111"/>
                    <a:gd name="connsiteX26" fmla="*/ 864096 w 1728192"/>
                    <a:gd name="connsiteY26" fmla="*/ 1297991 h 2378111"/>
                    <a:gd name="connsiteX27" fmla="*/ 648072 w 1728192"/>
                    <a:gd name="connsiteY27" fmla="*/ 2378111 h 2378111"/>
                    <a:gd name="connsiteX28" fmla="*/ 360040 w 1728192"/>
                    <a:gd name="connsiteY28" fmla="*/ 2378111 h 2378111"/>
                    <a:gd name="connsiteX29" fmla="*/ 576064 w 1728192"/>
                    <a:gd name="connsiteY29" fmla="*/ 865943 h 2378111"/>
                    <a:gd name="connsiteX30" fmla="*/ 171832 w 1728192"/>
                    <a:gd name="connsiteY30" fmla="*/ 1320799 h 2378111"/>
                    <a:gd name="connsiteX31" fmla="*/ 0 w 1728192"/>
                    <a:gd name="connsiteY31" fmla="*/ 1153975 h 2378111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09873 w 1728192"/>
                    <a:gd name="connsiteY13" fmla="*/ 57832 h 2378111"/>
                    <a:gd name="connsiteX14" fmla="*/ 1041898 w 1728192"/>
                    <a:gd name="connsiteY14" fmla="*/ 118225 h 2378111"/>
                    <a:gd name="connsiteX15" fmla="*/ 1069607 w 1728192"/>
                    <a:gd name="connsiteY15" fmla="*/ 229061 h 2378111"/>
                    <a:gd name="connsiteX16" fmla="*/ 1069607 w 1728192"/>
                    <a:gd name="connsiteY16" fmla="*/ 317730 h 2378111"/>
                    <a:gd name="connsiteX17" fmla="*/ 1058523 w 1728192"/>
                    <a:gd name="connsiteY17" fmla="*/ 362065 h 2378111"/>
                    <a:gd name="connsiteX18" fmla="*/ 1025272 w 1728192"/>
                    <a:gd name="connsiteY18" fmla="*/ 423025 h 2378111"/>
                    <a:gd name="connsiteX19" fmla="*/ 942145 w 1728192"/>
                    <a:gd name="connsiteY19" fmla="*/ 483985 h 2378111"/>
                    <a:gd name="connsiteX20" fmla="*/ 1224136 w 1728192"/>
                    <a:gd name="connsiteY20" fmla="*/ 577911 h 2378111"/>
                    <a:gd name="connsiteX21" fmla="*/ 1728192 w 1728192"/>
                    <a:gd name="connsiteY21" fmla="*/ 1153975 h 2378111"/>
                    <a:gd name="connsiteX22" fmla="*/ 1584176 w 1728192"/>
                    <a:gd name="connsiteY22" fmla="*/ 1297991 h 2378111"/>
                    <a:gd name="connsiteX23" fmla="*/ 1152128 w 1728192"/>
                    <a:gd name="connsiteY23" fmla="*/ 865943 h 2378111"/>
                    <a:gd name="connsiteX24" fmla="*/ 1440160 w 1728192"/>
                    <a:gd name="connsiteY24" fmla="*/ 2378111 h 2378111"/>
                    <a:gd name="connsiteX25" fmla="*/ 1152128 w 1728192"/>
                    <a:gd name="connsiteY25" fmla="*/ 2378111 h 2378111"/>
                    <a:gd name="connsiteX26" fmla="*/ 864096 w 1728192"/>
                    <a:gd name="connsiteY26" fmla="*/ 1297991 h 2378111"/>
                    <a:gd name="connsiteX27" fmla="*/ 648072 w 1728192"/>
                    <a:gd name="connsiteY27" fmla="*/ 2378111 h 2378111"/>
                    <a:gd name="connsiteX28" fmla="*/ 360040 w 1728192"/>
                    <a:gd name="connsiteY28" fmla="*/ 2378111 h 2378111"/>
                    <a:gd name="connsiteX29" fmla="*/ 576064 w 1728192"/>
                    <a:gd name="connsiteY29" fmla="*/ 865943 h 2378111"/>
                    <a:gd name="connsiteX30" fmla="*/ 171832 w 1728192"/>
                    <a:gd name="connsiteY30" fmla="*/ 1320799 h 2378111"/>
                    <a:gd name="connsiteX31" fmla="*/ 0 w 1728192"/>
                    <a:gd name="connsiteY31" fmla="*/ 1153975 h 2378111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  <a:cxn ang="0">
                      <a:pos x="connsiteX6" y="connsiteY6"/>
                    </a:cxn>
                    <a:cxn ang="0">
                      <a:pos x="connsiteX7" y="connsiteY7"/>
                    </a:cxn>
                    <a:cxn ang="0">
                      <a:pos x="connsiteX8" y="connsiteY8"/>
                    </a:cxn>
                    <a:cxn ang="0">
                      <a:pos x="connsiteX9" y="connsiteY9"/>
                    </a:cxn>
                    <a:cxn ang="0">
                      <a:pos x="connsiteX10" y="connsiteY10"/>
                    </a:cxn>
                    <a:cxn ang="0">
                      <a:pos x="connsiteX11" y="connsiteY11"/>
                    </a:cxn>
                    <a:cxn ang="0">
                      <a:pos x="connsiteX12" y="connsiteY12"/>
                    </a:cxn>
                    <a:cxn ang="0">
                      <a:pos x="connsiteX13" y="connsiteY13"/>
                    </a:cxn>
                    <a:cxn ang="0">
                      <a:pos x="connsiteX14" y="connsiteY14"/>
                    </a:cxn>
                    <a:cxn ang="0">
                      <a:pos x="connsiteX15" y="connsiteY15"/>
                    </a:cxn>
                    <a:cxn ang="0">
                      <a:pos x="connsiteX16" y="connsiteY16"/>
                    </a:cxn>
                    <a:cxn ang="0">
                      <a:pos x="connsiteX17" y="connsiteY17"/>
                    </a:cxn>
                    <a:cxn ang="0">
                      <a:pos x="connsiteX18" y="connsiteY18"/>
                    </a:cxn>
                    <a:cxn ang="0">
                      <a:pos x="connsiteX19" y="connsiteY19"/>
                    </a:cxn>
                    <a:cxn ang="0">
                      <a:pos x="connsiteX20" y="connsiteY20"/>
                    </a:cxn>
                    <a:cxn ang="0">
                      <a:pos x="connsiteX21" y="connsiteY21"/>
                    </a:cxn>
                    <a:cxn ang="0">
                      <a:pos x="connsiteX22" y="connsiteY22"/>
                    </a:cxn>
                    <a:cxn ang="0">
                      <a:pos x="connsiteX23" y="connsiteY23"/>
                    </a:cxn>
                    <a:cxn ang="0">
                      <a:pos x="connsiteX24" y="connsiteY24"/>
                    </a:cxn>
                    <a:cxn ang="0">
                      <a:pos x="connsiteX25" y="connsiteY25"/>
                    </a:cxn>
                    <a:cxn ang="0">
                      <a:pos x="connsiteX26" y="connsiteY26"/>
                    </a:cxn>
                    <a:cxn ang="0">
                      <a:pos x="connsiteX27" y="connsiteY27"/>
                    </a:cxn>
                    <a:cxn ang="0">
                      <a:pos x="connsiteX28" y="connsiteY28"/>
                    </a:cxn>
                    <a:cxn ang="0">
                      <a:pos x="connsiteX29" y="connsiteY29"/>
                    </a:cxn>
                    <a:cxn ang="0">
                      <a:pos x="connsiteX30" y="connsiteY30"/>
                    </a:cxn>
                    <a:cxn ang="0">
                      <a:pos x="connsiteX31" y="connsiteY31"/>
                    </a:cxn>
                  </a:cxnLst>
                  <a:rect l="l" t="t" r="r" b="b"/>
                  <a:pathLst>
                    <a:path w="1728192" h="2378111">
                      <a:moveTo>
                        <a:pt x="0" y="1153975"/>
                      </a:moveTo>
                      <a:lnTo>
                        <a:pt x="504056" y="577911"/>
                      </a:lnTo>
                      <a:lnTo>
                        <a:pt x="753723" y="489527"/>
                      </a:lnTo>
                      <a:lnTo>
                        <a:pt x="681679" y="439650"/>
                      </a:lnTo>
                      <a:cubicBezTo>
                        <a:pt x="662283" y="420254"/>
                        <a:pt x="647505" y="398086"/>
                        <a:pt x="637345" y="373148"/>
                      </a:cubicBezTo>
                      <a:cubicBezTo>
                        <a:pt x="627185" y="348210"/>
                        <a:pt x="621643" y="327890"/>
                        <a:pt x="620719" y="290021"/>
                      </a:cubicBezTo>
                      <a:cubicBezTo>
                        <a:pt x="619795" y="252152"/>
                        <a:pt x="617948" y="186574"/>
                        <a:pt x="631803" y="145934"/>
                      </a:cubicBezTo>
                      <a:cubicBezTo>
                        <a:pt x="645658" y="105294"/>
                        <a:pt x="681680" y="68348"/>
                        <a:pt x="703847" y="46181"/>
                      </a:cubicBezTo>
                      <a:cubicBezTo>
                        <a:pt x="726014" y="24014"/>
                        <a:pt x="745411" y="20319"/>
                        <a:pt x="764807" y="12930"/>
                      </a:cubicBezTo>
                      <a:cubicBezTo>
                        <a:pt x="784203" y="5541"/>
                        <a:pt x="801752" y="3694"/>
                        <a:pt x="820225" y="1847"/>
                      </a:cubicBezTo>
                      <a:cubicBezTo>
                        <a:pt x="838698" y="0"/>
                        <a:pt x="857170" y="923"/>
                        <a:pt x="875643" y="1847"/>
                      </a:cubicBezTo>
                      <a:cubicBezTo>
                        <a:pt x="894116" y="2771"/>
                        <a:pt x="913512" y="2770"/>
                        <a:pt x="931061" y="7388"/>
                      </a:cubicBezTo>
                      <a:cubicBezTo>
                        <a:pt x="948610" y="12006"/>
                        <a:pt x="967803" y="21149"/>
                        <a:pt x="980938" y="29556"/>
                      </a:cubicBezTo>
                      <a:cubicBezTo>
                        <a:pt x="994073" y="37963"/>
                        <a:pt x="999713" y="43054"/>
                        <a:pt x="1009873" y="57832"/>
                      </a:cubicBezTo>
                      <a:cubicBezTo>
                        <a:pt x="1020033" y="72610"/>
                        <a:pt x="1031942" y="89687"/>
                        <a:pt x="1041898" y="118225"/>
                      </a:cubicBezTo>
                      <a:cubicBezTo>
                        <a:pt x="1051854" y="146763"/>
                        <a:pt x="1064989" y="195810"/>
                        <a:pt x="1069607" y="229061"/>
                      </a:cubicBezTo>
                      <a:cubicBezTo>
                        <a:pt x="1072378" y="253999"/>
                        <a:pt x="1071454" y="295563"/>
                        <a:pt x="1069607" y="317730"/>
                      </a:cubicBezTo>
                      <a:cubicBezTo>
                        <a:pt x="1067760" y="339897"/>
                        <a:pt x="1065912" y="344516"/>
                        <a:pt x="1058523" y="362065"/>
                      </a:cubicBezTo>
                      <a:cubicBezTo>
                        <a:pt x="1051134" y="379614"/>
                        <a:pt x="1044668" y="402705"/>
                        <a:pt x="1025272" y="423025"/>
                      </a:cubicBezTo>
                      <a:lnTo>
                        <a:pt x="942145" y="483985"/>
                      </a:lnTo>
                      <a:lnTo>
                        <a:pt x="1224136" y="577911"/>
                      </a:lnTo>
                      <a:lnTo>
                        <a:pt x="1728192" y="1153975"/>
                      </a:lnTo>
                      <a:lnTo>
                        <a:pt x="1584176" y="1297991"/>
                      </a:lnTo>
                      <a:lnTo>
                        <a:pt x="1152128" y="865943"/>
                      </a:lnTo>
                      <a:lnTo>
                        <a:pt x="1440160" y="2378111"/>
                      </a:lnTo>
                      <a:lnTo>
                        <a:pt x="1152128" y="2378111"/>
                      </a:lnTo>
                      <a:lnTo>
                        <a:pt x="864096" y="1297991"/>
                      </a:lnTo>
                      <a:lnTo>
                        <a:pt x="648072" y="2378111"/>
                      </a:lnTo>
                      <a:lnTo>
                        <a:pt x="360040" y="2378111"/>
                      </a:lnTo>
                      <a:lnTo>
                        <a:pt x="576064" y="865943"/>
                      </a:lnTo>
                      <a:lnTo>
                        <a:pt x="171832" y="1320799"/>
                      </a:lnTo>
                      <a:lnTo>
                        <a:pt x="0" y="1153975"/>
                      </a:lnTo>
                      <a:close/>
                    </a:path>
                  </a:pathLst>
                </a:custGeom>
                <a:solidFill>
                  <a:schemeClr val="tx2">
                    <a:lumMod val="40000"/>
                    <a:lumOff val="60000"/>
                  </a:schemeClr>
                </a:solidFill>
                <a:ln w="12700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s-ES">
                    <a:latin typeface="+mj-lt"/>
                  </a:endParaRPr>
                </a:p>
              </p:txBody>
            </p:sp>
            <p:sp>
              <p:nvSpPr>
                <p:cNvPr id="90" name="89 CuadroTexto"/>
                <p:cNvSpPr txBox="1"/>
                <p:nvPr/>
              </p:nvSpPr>
              <p:spPr>
                <a:xfrm>
                  <a:off x="-110903" y="4725148"/>
                  <a:ext cx="1673932" cy="711031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 algn="ctr"/>
                  <a:r>
                    <a:rPr lang="es-ES" sz="1200" b="1" dirty="0" smtClean="0">
                      <a:latin typeface="+mj-lt"/>
                      <a:cs typeface="Arial" pitchFamily="34" charset="0"/>
                    </a:rPr>
                    <a:t>7DUP n=4</a:t>
                  </a:r>
                </a:p>
                <a:p>
                  <a:pPr algn="ctr"/>
                  <a:r>
                    <a:rPr lang="es-ES" sz="1100" dirty="0" smtClean="0">
                      <a:latin typeface="+mj-lt"/>
                      <a:cs typeface="Arial" pitchFamily="34" charset="0"/>
                    </a:rPr>
                    <a:t>(</a:t>
                  </a:r>
                  <a:r>
                    <a:rPr lang="es-ES" sz="1100" dirty="0" smtClean="0">
                      <a:latin typeface="+mj-lt"/>
                      <a:cs typeface="Arial" pitchFamily="34" charset="0"/>
                      <a:sym typeface="Wingdings" pitchFamily="2" charset="2"/>
                    </a:rPr>
                    <a:t>3 copias</a:t>
                  </a:r>
                  <a:r>
                    <a:rPr lang="es-ES" sz="1100" dirty="0" smtClean="0">
                      <a:latin typeface="+mj-lt"/>
                      <a:cs typeface="Arial" pitchFamily="34" charset="0"/>
                    </a:rPr>
                    <a:t>)</a:t>
                  </a:r>
                  <a:endParaRPr lang="es-ES" sz="1100" dirty="0">
                    <a:latin typeface="+mj-lt"/>
                    <a:cs typeface="Arial" pitchFamily="34" charset="0"/>
                  </a:endParaRPr>
                </a:p>
              </p:txBody>
            </p:sp>
          </p:grpSp>
          <p:grpSp>
            <p:nvGrpSpPr>
              <p:cNvPr id="91" name="100 Grupo"/>
              <p:cNvGrpSpPr/>
              <p:nvPr/>
            </p:nvGrpSpPr>
            <p:grpSpPr>
              <a:xfrm>
                <a:off x="2339752" y="3692521"/>
                <a:ext cx="1086866" cy="1199664"/>
                <a:chOff x="0" y="2924944"/>
                <a:chExt cx="1673932" cy="1847655"/>
              </a:xfrm>
            </p:grpSpPr>
            <p:sp>
              <p:nvSpPr>
                <p:cNvPr id="92" name="91 Forma libre"/>
                <p:cNvSpPr/>
                <p:nvPr/>
              </p:nvSpPr>
              <p:spPr>
                <a:xfrm>
                  <a:off x="500974" y="2924944"/>
                  <a:ext cx="470960" cy="648073"/>
                </a:xfrm>
                <a:custGeom>
                  <a:avLst/>
                  <a:gdLst>
                    <a:gd name="connsiteX0" fmla="*/ 166255 w 1812175"/>
                    <a:gd name="connsiteY0" fmla="*/ 931025 h 2693323"/>
                    <a:gd name="connsiteX1" fmla="*/ 459971 w 1812175"/>
                    <a:gd name="connsiteY1" fmla="*/ 581890 h 2693323"/>
                    <a:gd name="connsiteX2" fmla="*/ 825731 w 1812175"/>
                    <a:gd name="connsiteY2" fmla="*/ 487680 h 2693323"/>
                    <a:gd name="connsiteX3" fmla="*/ 753687 w 1812175"/>
                    <a:gd name="connsiteY3" fmla="*/ 437803 h 2693323"/>
                    <a:gd name="connsiteX4" fmla="*/ 709353 w 1812175"/>
                    <a:gd name="connsiteY4" fmla="*/ 371301 h 2693323"/>
                    <a:gd name="connsiteX5" fmla="*/ 692727 w 1812175"/>
                    <a:gd name="connsiteY5" fmla="*/ 288174 h 2693323"/>
                    <a:gd name="connsiteX6" fmla="*/ 703811 w 1812175"/>
                    <a:gd name="connsiteY6" fmla="*/ 144087 h 2693323"/>
                    <a:gd name="connsiteX7" fmla="*/ 775855 w 1812175"/>
                    <a:gd name="connsiteY7" fmla="*/ 44334 h 2693323"/>
                    <a:gd name="connsiteX8" fmla="*/ 836815 w 1812175"/>
                    <a:gd name="connsiteY8" fmla="*/ 11083 h 2693323"/>
                    <a:gd name="connsiteX9" fmla="*/ 892233 w 1812175"/>
                    <a:gd name="connsiteY9" fmla="*/ 0 h 2693323"/>
                    <a:gd name="connsiteX10" fmla="*/ 947651 w 1812175"/>
                    <a:gd name="connsiteY10" fmla="*/ 0 h 2693323"/>
                    <a:gd name="connsiteX11" fmla="*/ 1003069 w 1812175"/>
                    <a:gd name="connsiteY11" fmla="*/ 5541 h 2693323"/>
                    <a:gd name="connsiteX12" fmla="*/ 1052946 w 1812175"/>
                    <a:gd name="connsiteY12" fmla="*/ 27709 h 2693323"/>
                    <a:gd name="connsiteX13" fmla="*/ 1075113 w 1812175"/>
                    <a:gd name="connsiteY13" fmla="*/ 60960 h 2693323"/>
                    <a:gd name="connsiteX14" fmla="*/ 1113906 w 1812175"/>
                    <a:gd name="connsiteY14" fmla="*/ 116378 h 2693323"/>
                    <a:gd name="connsiteX15" fmla="*/ 1124989 w 1812175"/>
                    <a:gd name="connsiteY15" fmla="*/ 166254 h 2693323"/>
                    <a:gd name="connsiteX16" fmla="*/ 1141615 w 1812175"/>
                    <a:gd name="connsiteY16" fmla="*/ 227214 h 2693323"/>
                    <a:gd name="connsiteX17" fmla="*/ 1141615 w 1812175"/>
                    <a:gd name="connsiteY17" fmla="*/ 315883 h 2693323"/>
                    <a:gd name="connsiteX18" fmla="*/ 1130531 w 1812175"/>
                    <a:gd name="connsiteY18" fmla="*/ 360218 h 2693323"/>
                    <a:gd name="connsiteX19" fmla="*/ 1097280 w 1812175"/>
                    <a:gd name="connsiteY19" fmla="*/ 421178 h 2693323"/>
                    <a:gd name="connsiteX20" fmla="*/ 1014153 w 1812175"/>
                    <a:gd name="connsiteY20" fmla="*/ 482138 h 2693323"/>
                    <a:gd name="connsiteX21" fmla="*/ 1457498 w 1812175"/>
                    <a:gd name="connsiteY21" fmla="*/ 598516 h 2693323"/>
                    <a:gd name="connsiteX22" fmla="*/ 1812175 w 1812175"/>
                    <a:gd name="connsiteY22" fmla="*/ 1280160 h 2693323"/>
                    <a:gd name="connsiteX23" fmla="*/ 1584960 w 1812175"/>
                    <a:gd name="connsiteY23" fmla="*/ 1396538 h 2693323"/>
                    <a:gd name="connsiteX24" fmla="*/ 1269076 w 1812175"/>
                    <a:gd name="connsiteY24" fmla="*/ 858981 h 2693323"/>
                    <a:gd name="connsiteX25" fmla="*/ 1584960 w 1812175"/>
                    <a:gd name="connsiteY25" fmla="*/ 2682240 h 2693323"/>
                    <a:gd name="connsiteX26" fmla="*/ 1152698 w 1812175"/>
                    <a:gd name="connsiteY26" fmla="*/ 2682240 h 2693323"/>
                    <a:gd name="connsiteX27" fmla="*/ 958735 w 1812175"/>
                    <a:gd name="connsiteY27" fmla="*/ 1673629 h 2693323"/>
                    <a:gd name="connsiteX28" fmla="*/ 809106 w 1812175"/>
                    <a:gd name="connsiteY28" fmla="*/ 2687781 h 2693323"/>
                    <a:gd name="connsiteX29" fmla="*/ 415636 w 1812175"/>
                    <a:gd name="connsiteY29" fmla="*/ 2693323 h 2693323"/>
                    <a:gd name="connsiteX30" fmla="*/ 637309 w 1812175"/>
                    <a:gd name="connsiteY30" fmla="*/ 886690 h 2693323"/>
                    <a:gd name="connsiteX31" fmla="*/ 243840 w 1812175"/>
                    <a:gd name="connsiteY31" fmla="*/ 1318952 h 2693323"/>
                    <a:gd name="connsiteX32" fmla="*/ 0 w 1812175"/>
                    <a:gd name="connsiteY32" fmla="*/ 1102821 h 2693323"/>
                    <a:gd name="connsiteX33" fmla="*/ 166255 w 1812175"/>
                    <a:gd name="connsiteY33" fmla="*/ 931025 h 2693323"/>
                    <a:gd name="connsiteX0" fmla="*/ 166255 w 1812175"/>
                    <a:gd name="connsiteY0" fmla="*/ 931025 h 2693323"/>
                    <a:gd name="connsiteX1" fmla="*/ 459971 w 1812175"/>
                    <a:gd name="connsiteY1" fmla="*/ 581890 h 2693323"/>
                    <a:gd name="connsiteX2" fmla="*/ 825731 w 1812175"/>
                    <a:gd name="connsiteY2" fmla="*/ 487680 h 2693323"/>
                    <a:gd name="connsiteX3" fmla="*/ 753687 w 1812175"/>
                    <a:gd name="connsiteY3" fmla="*/ 437803 h 2693323"/>
                    <a:gd name="connsiteX4" fmla="*/ 709353 w 1812175"/>
                    <a:gd name="connsiteY4" fmla="*/ 371301 h 2693323"/>
                    <a:gd name="connsiteX5" fmla="*/ 692727 w 1812175"/>
                    <a:gd name="connsiteY5" fmla="*/ 288174 h 2693323"/>
                    <a:gd name="connsiteX6" fmla="*/ 703811 w 1812175"/>
                    <a:gd name="connsiteY6" fmla="*/ 144087 h 2693323"/>
                    <a:gd name="connsiteX7" fmla="*/ 775855 w 1812175"/>
                    <a:gd name="connsiteY7" fmla="*/ 44334 h 2693323"/>
                    <a:gd name="connsiteX8" fmla="*/ 836815 w 1812175"/>
                    <a:gd name="connsiteY8" fmla="*/ 11083 h 2693323"/>
                    <a:gd name="connsiteX9" fmla="*/ 892233 w 1812175"/>
                    <a:gd name="connsiteY9" fmla="*/ 0 h 2693323"/>
                    <a:gd name="connsiteX10" fmla="*/ 947651 w 1812175"/>
                    <a:gd name="connsiteY10" fmla="*/ 0 h 2693323"/>
                    <a:gd name="connsiteX11" fmla="*/ 1003069 w 1812175"/>
                    <a:gd name="connsiteY11" fmla="*/ 5541 h 2693323"/>
                    <a:gd name="connsiteX12" fmla="*/ 1052946 w 1812175"/>
                    <a:gd name="connsiteY12" fmla="*/ 27709 h 2693323"/>
                    <a:gd name="connsiteX13" fmla="*/ 1075113 w 1812175"/>
                    <a:gd name="connsiteY13" fmla="*/ 60960 h 2693323"/>
                    <a:gd name="connsiteX14" fmla="*/ 1113906 w 1812175"/>
                    <a:gd name="connsiteY14" fmla="*/ 116378 h 2693323"/>
                    <a:gd name="connsiteX15" fmla="*/ 1124989 w 1812175"/>
                    <a:gd name="connsiteY15" fmla="*/ 166254 h 2693323"/>
                    <a:gd name="connsiteX16" fmla="*/ 1141615 w 1812175"/>
                    <a:gd name="connsiteY16" fmla="*/ 227214 h 2693323"/>
                    <a:gd name="connsiteX17" fmla="*/ 1141615 w 1812175"/>
                    <a:gd name="connsiteY17" fmla="*/ 315883 h 2693323"/>
                    <a:gd name="connsiteX18" fmla="*/ 1130531 w 1812175"/>
                    <a:gd name="connsiteY18" fmla="*/ 360218 h 2693323"/>
                    <a:gd name="connsiteX19" fmla="*/ 1097280 w 1812175"/>
                    <a:gd name="connsiteY19" fmla="*/ 421178 h 2693323"/>
                    <a:gd name="connsiteX20" fmla="*/ 1014153 w 1812175"/>
                    <a:gd name="connsiteY20" fmla="*/ 482138 h 2693323"/>
                    <a:gd name="connsiteX21" fmla="*/ 1457498 w 1812175"/>
                    <a:gd name="connsiteY21" fmla="*/ 598516 h 2693323"/>
                    <a:gd name="connsiteX22" fmla="*/ 1812175 w 1812175"/>
                    <a:gd name="connsiteY22" fmla="*/ 1280160 h 2693323"/>
                    <a:gd name="connsiteX23" fmla="*/ 1584960 w 1812175"/>
                    <a:gd name="connsiteY23" fmla="*/ 1396538 h 2693323"/>
                    <a:gd name="connsiteX24" fmla="*/ 1224136 w 1812175"/>
                    <a:gd name="connsiteY24" fmla="*/ 864096 h 2693323"/>
                    <a:gd name="connsiteX25" fmla="*/ 1584960 w 1812175"/>
                    <a:gd name="connsiteY25" fmla="*/ 2682240 h 2693323"/>
                    <a:gd name="connsiteX26" fmla="*/ 1152698 w 1812175"/>
                    <a:gd name="connsiteY26" fmla="*/ 2682240 h 2693323"/>
                    <a:gd name="connsiteX27" fmla="*/ 958735 w 1812175"/>
                    <a:gd name="connsiteY27" fmla="*/ 1673629 h 2693323"/>
                    <a:gd name="connsiteX28" fmla="*/ 809106 w 1812175"/>
                    <a:gd name="connsiteY28" fmla="*/ 2687781 h 2693323"/>
                    <a:gd name="connsiteX29" fmla="*/ 415636 w 1812175"/>
                    <a:gd name="connsiteY29" fmla="*/ 2693323 h 2693323"/>
                    <a:gd name="connsiteX30" fmla="*/ 637309 w 1812175"/>
                    <a:gd name="connsiteY30" fmla="*/ 886690 h 2693323"/>
                    <a:gd name="connsiteX31" fmla="*/ 243840 w 1812175"/>
                    <a:gd name="connsiteY31" fmla="*/ 1318952 h 2693323"/>
                    <a:gd name="connsiteX32" fmla="*/ 0 w 1812175"/>
                    <a:gd name="connsiteY32" fmla="*/ 1102821 h 2693323"/>
                    <a:gd name="connsiteX33" fmla="*/ 166255 w 1812175"/>
                    <a:gd name="connsiteY33" fmla="*/ 931025 h 2693323"/>
                    <a:gd name="connsiteX0" fmla="*/ 166255 w 1812175"/>
                    <a:gd name="connsiteY0" fmla="*/ 931025 h 2693323"/>
                    <a:gd name="connsiteX1" fmla="*/ 459971 w 1812175"/>
                    <a:gd name="connsiteY1" fmla="*/ 581890 h 2693323"/>
                    <a:gd name="connsiteX2" fmla="*/ 825731 w 1812175"/>
                    <a:gd name="connsiteY2" fmla="*/ 487680 h 2693323"/>
                    <a:gd name="connsiteX3" fmla="*/ 753687 w 1812175"/>
                    <a:gd name="connsiteY3" fmla="*/ 437803 h 2693323"/>
                    <a:gd name="connsiteX4" fmla="*/ 709353 w 1812175"/>
                    <a:gd name="connsiteY4" fmla="*/ 371301 h 2693323"/>
                    <a:gd name="connsiteX5" fmla="*/ 692727 w 1812175"/>
                    <a:gd name="connsiteY5" fmla="*/ 288174 h 2693323"/>
                    <a:gd name="connsiteX6" fmla="*/ 703811 w 1812175"/>
                    <a:gd name="connsiteY6" fmla="*/ 144087 h 2693323"/>
                    <a:gd name="connsiteX7" fmla="*/ 775855 w 1812175"/>
                    <a:gd name="connsiteY7" fmla="*/ 44334 h 2693323"/>
                    <a:gd name="connsiteX8" fmla="*/ 836815 w 1812175"/>
                    <a:gd name="connsiteY8" fmla="*/ 11083 h 2693323"/>
                    <a:gd name="connsiteX9" fmla="*/ 892233 w 1812175"/>
                    <a:gd name="connsiteY9" fmla="*/ 0 h 2693323"/>
                    <a:gd name="connsiteX10" fmla="*/ 947651 w 1812175"/>
                    <a:gd name="connsiteY10" fmla="*/ 0 h 2693323"/>
                    <a:gd name="connsiteX11" fmla="*/ 1003069 w 1812175"/>
                    <a:gd name="connsiteY11" fmla="*/ 5541 h 2693323"/>
                    <a:gd name="connsiteX12" fmla="*/ 1052946 w 1812175"/>
                    <a:gd name="connsiteY12" fmla="*/ 27709 h 2693323"/>
                    <a:gd name="connsiteX13" fmla="*/ 1075113 w 1812175"/>
                    <a:gd name="connsiteY13" fmla="*/ 60960 h 2693323"/>
                    <a:gd name="connsiteX14" fmla="*/ 1113906 w 1812175"/>
                    <a:gd name="connsiteY14" fmla="*/ 116378 h 2693323"/>
                    <a:gd name="connsiteX15" fmla="*/ 1124989 w 1812175"/>
                    <a:gd name="connsiteY15" fmla="*/ 166254 h 2693323"/>
                    <a:gd name="connsiteX16" fmla="*/ 1141615 w 1812175"/>
                    <a:gd name="connsiteY16" fmla="*/ 227214 h 2693323"/>
                    <a:gd name="connsiteX17" fmla="*/ 1141615 w 1812175"/>
                    <a:gd name="connsiteY17" fmla="*/ 315883 h 2693323"/>
                    <a:gd name="connsiteX18" fmla="*/ 1130531 w 1812175"/>
                    <a:gd name="connsiteY18" fmla="*/ 360218 h 2693323"/>
                    <a:gd name="connsiteX19" fmla="*/ 1097280 w 1812175"/>
                    <a:gd name="connsiteY19" fmla="*/ 421178 h 2693323"/>
                    <a:gd name="connsiteX20" fmla="*/ 1014153 w 1812175"/>
                    <a:gd name="connsiteY20" fmla="*/ 482138 h 2693323"/>
                    <a:gd name="connsiteX21" fmla="*/ 1457498 w 1812175"/>
                    <a:gd name="connsiteY21" fmla="*/ 598516 h 2693323"/>
                    <a:gd name="connsiteX22" fmla="*/ 1812175 w 1812175"/>
                    <a:gd name="connsiteY22" fmla="*/ 1280160 h 2693323"/>
                    <a:gd name="connsiteX23" fmla="*/ 1584960 w 1812175"/>
                    <a:gd name="connsiteY23" fmla="*/ 1396538 h 2693323"/>
                    <a:gd name="connsiteX24" fmla="*/ 1224136 w 1812175"/>
                    <a:gd name="connsiteY24" fmla="*/ 864096 h 2693323"/>
                    <a:gd name="connsiteX25" fmla="*/ 1584960 w 1812175"/>
                    <a:gd name="connsiteY25" fmla="*/ 2682240 h 2693323"/>
                    <a:gd name="connsiteX26" fmla="*/ 1152698 w 1812175"/>
                    <a:gd name="connsiteY26" fmla="*/ 2682240 h 2693323"/>
                    <a:gd name="connsiteX27" fmla="*/ 958735 w 1812175"/>
                    <a:gd name="connsiteY27" fmla="*/ 1673629 h 2693323"/>
                    <a:gd name="connsiteX28" fmla="*/ 809106 w 1812175"/>
                    <a:gd name="connsiteY28" fmla="*/ 2687781 h 2693323"/>
                    <a:gd name="connsiteX29" fmla="*/ 415636 w 1812175"/>
                    <a:gd name="connsiteY29" fmla="*/ 2693323 h 2693323"/>
                    <a:gd name="connsiteX30" fmla="*/ 576064 w 1812175"/>
                    <a:gd name="connsiteY30" fmla="*/ 936104 h 2693323"/>
                    <a:gd name="connsiteX31" fmla="*/ 243840 w 1812175"/>
                    <a:gd name="connsiteY31" fmla="*/ 1318952 h 2693323"/>
                    <a:gd name="connsiteX32" fmla="*/ 0 w 1812175"/>
                    <a:gd name="connsiteY32" fmla="*/ 1102821 h 2693323"/>
                    <a:gd name="connsiteX33" fmla="*/ 166255 w 1812175"/>
                    <a:gd name="connsiteY33" fmla="*/ 931025 h 2693323"/>
                    <a:gd name="connsiteX0" fmla="*/ 166255 w 1812175"/>
                    <a:gd name="connsiteY0" fmla="*/ 931025 h 2693323"/>
                    <a:gd name="connsiteX1" fmla="*/ 459971 w 1812175"/>
                    <a:gd name="connsiteY1" fmla="*/ 581890 h 2693323"/>
                    <a:gd name="connsiteX2" fmla="*/ 825731 w 1812175"/>
                    <a:gd name="connsiteY2" fmla="*/ 487680 h 2693323"/>
                    <a:gd name="connsiteX3" fmla="*/ 753687 w 1812175"/>
                    <a:gd name="connsiteY3" fmla="*/ 437803 h 2693323"/>
                    <a:gd name="connsiteX4" fmla="*/ 709353 w 1812175"/>
                    <a:gd name="connsiteY4" fmla="*/ 371301 h 2693323"/>
                    <a:gd name="connsiteX5" fmla="*/ 692727 w 1812175"/>
                    <a:gd name="connsiteY5" fmla="*/ 288174 h 2693323"/>
                    <a:gd name="connsiteX6" fmla="*/ 703811 w 1812175"/>
                    <a:gd name="connsiteY6" fmla="*/ 144087 h 2693323"/>
                    <a:gd name="connsiteX7" fmla="*/ 775855 w 1812175"/>
                    <a:gd name="connsiteY7" fmla="*/ 44334 h 2693323"/>
                    <a:gd name="connsiteX8" fmla="*/ 836815 w 1812175"/>
                    <a:gd name="connsiteY8" fmla="*/ 11083 h 2693323"/>
                    <a:gd name="connsiteX9" fmla="*/ 892233 w 1812175"/>
                    <a:gd name="connsiteY9" fmla="*/ 0 h 2693323"/>
                    <a:gd name="connsiteX10" fmla="*/ 947651 w 1812175"/>
                    <a:gd name="connsiteY10" fmla="*/ 0 h 2693323"/>
                    <a:gd name="connsiteX11" fmla="*/ 1003069 w 1812175"/>
                    <a:gd name="connsiteY11" fmla="*/ 5541 h 2693323"/>
                    <a:gd name="connsiteX12" fmla="*/ 1052946 w 1812175"/>
                    <a:gd name="connsiteY12" fmla="*/ 27709 h 2693323"/>
                    <a:gd name="connsiteX13" fmla="*/ 1075113 w 1812175"/>
                    <a:gd name="connsiteY13" fmla="*/ 60960 h 2693323"/>
                    <a:gd name="connsiteX14" fmla="*/ 1113906 w 1812175"/>
                    <a:gd name="connsiteY14" fmla="*/ 116378 h 2693323"/>
                    <a:gd name="connsiteX15" fmla="*/ 1124989 w 1812175"/>
                    <a:gd name="connsiteY15" fmla="*/ 166254 h 2693323"/>
                    <a:gd name="connsiteX16" fmla="*/ 1141615 w 1812175"/>
                    <a:gd name="connsiteY16" fmla="*/ 227214 h 2693323"/>
                    <a:gd name="connsiteX17" fmla="*/ 1141615 w 1812175"/>
                    <a:gd name="connsiteY17" fmla="*/ 315883 h 2693323"/>
                    <a:gd name="connsiteX18" fmla="*/ 1130531 w 1812175"/>
                    <a:gd name="connsiteY18" fmla="*/ 360218 h 2693323"/>
                    <a:gd name="connsiteX19" fmla="*/ 1097280 w 1812175"/>
                    <a:gd name="connsiteY19" fmla="*/ 421178 h 2693323"/>
                    <a:gd name="connsiteX20" fmla="*/ 1014153 w 1812175"/>
                    <a:gd name="connsiteY20" fmla="*/ 482138 h 2693323"/>
                    <a:gd name="connsiteX21" fmla="*/ 1457498 w 1812175"/>
                    <a:gd name="connsiteY21" fmla="*/ 598516 h 2693323"/>
                    <a:gd name="connsiteX22" fmla="*/ 1812175 w 1812175"/>
                    <a:gd name="connsiteY22" fmla="*/ 1280160 h 2693323"/>
                    <a:gd name="connsiteX23" fmla="*/ 1584960 w 1812175"/>
                    <a:gd name="connsiteY23" fmla="*/ 1396538 h 2693323"/>
                    <a:gd name="connsiteX24" fmla="*/ 1224136 w 1812175"/>
                    <a:gd name="connsiteY24" fmla="*/ 864096 h 2693323"/>
                    <a:gd name="connsiteX25" fmla="*/ 1584960 w 1812175"/>
                    <a:gd name="connsiteY25" fmla="*/ 2682240 h 2693323"/>
                    <a:gd name="connsiteX26" fmla="*/ 1152698 w 1812175"/>
                    <a:gd name="connsiteY26" fmla="*/ 2682240 h 2693323"/>
                    <a:gd name="connsiteX27" fmla="*/ 958735 w 1812175"/>
                    <a:gd name="connsiteY27" fmla="*/ 1673629 h 2693323"/>
                    <a:gd name="connsiteX28" fmla="*/ 809106 w 1812175"/>
                    <a:gd name="connsiteY28" fmla="*/ 2687781 h 2693323"/>
                    <a:gd name="connsiteX29" fmla="*/ 415636 w 1812175"/>
                    <a:gd name="connsiteY29" fmla="*/ 2693323 h 2693323"/>
                    <a:gd name="connsiteX30" fmla="*/ 576064 w 1812175"/>
                    <a:gd name="connsiteY30" fmla="*/ 864096 h 2693323"/>
                    <a:gd name="connsiteX31" fmla="*/ 243840 w 1812175"/>
                    <a:gd name="connsiteY31" fmla="*/ 1318952 h 2693323"/>
                    <a:gd name="connsiteX32" fmla="*/ 0 w 1812175"/>
                    <a:gd name="connsiteY32" fmla="*/ 1102821 h 2693323"/>
                    <a:gd name="connsiteX33" fmla="*/ 166255 w 1812175"/>
                    <a:gd name="connsiteY33" fmla="*/ 931025 h 2693323"/>
                    <a:gd name="connsiteX0" fmla="*/ 94247 w 1740167"/>
                    <a:gd name="connsiteY0" fmla="*/ 931025 h 2693323"/>
                    <a:gd name="connsiteX1" fmla="*/ 387963 w 1740167"/>
                    <a:gd name="connsiteY1" fmla="*/ 581890 h 2693323"/>
                    <a:gd name="connsiteX2" fmla="*/ 753723 w 1740167"/>
                    <a:gd name="connsiteY2" fmla="*/ 487680 h 2693323"/>
                    <a:gd name="connsiteX3" fmla="*/ 681679 w 1740167"/>
                    <a:gd name="connsiteY3" fmla="*/ 437803 h 2693323"/>
                    <a:gd name="connsiteX4" fmla="*/ 637345 w 1740167"/>
                    <a:gd name="connsiteY4" fmla="*/ 371301 h 2693323"/>
                    <a:gd name="connsiteX5" fmla="*/ 620719 w 1740167"/>
                    <a:gd name="connsiteY5" fmla="*/ 288174 h 2693323"/>
                    <a:gd name="connsiteX6" fmla="*/ 631803 w 1740167"/>
                    <a:gd name="connsiteY6" fmla="*/ 144087 h 2693323"/>
                    <a:gd name="connsiteX7" fmla="*/ 703847 w 1740167"/>
                    <a:gd name="connsiteY7" fmla="*/ 44334 h 2693323"/>
                    <a:gd name="connsiteX8" fmla="*/ 764807 w 1740167"/>
                    <a:gd name="connsiteY8" fmla="*/ 11083 h 2693323"/>
                    <a:gd name="connsiteX9" fmla="*/ 820225 w 1740167"/>
                    <a:gd name="connsiteY9" fmla="*/ 0 h 2693323"/>
                    <a:gd name="connsiteX10" fmla="*/ 875643 w 1740167"/>
                    <a:gd name="connsiteY10" fmla="*/ 0 h 2693323"/>
                    <a:gd name="connsiteX11" fmla="*/ 931061 w 1740167"/>
                    <a:gd name="connsiteY11" fmla="*/ 5541 h 2693323"/>
                    <a:gd name="connsiteX12" fmla="*/ 980938 w 1740167"/>
                    <a:gd name="connsiteY12" fmla="*/ 27709 h 2693323"/>
                    <a:gd name="connsiteX13" fmla="*/ 1003105 w 1740167"/>
                    <a:gd name="connsiteY13" fmla="*/ 60960 h 2693323"/>
                    <a:gd name="connsiteX14" fmla="*/ 1041898 w 1740167"/>
                    <a:gd name="connsiteY14" fmla="*/ 116378 h 2693323"/>
                    <a:gd name="connsiteX15" fmla="*/ 1052981 w 1740167"/>
                    <a:gd name="connsiteY15" fmla="*/ 166254 h 2693323"/>
                    <a:gd name="connsiteX16" fmla="*/ 1069607 w 1740167"/>
                    <a:gd name="connsiteY16" fmla="*/ 227214 h 2693323"/>
                    <a:gd name="connsiteX17" fmla="*/ 1069607 w 1740167"/>
                    <a:gd name="connsiteY17" fmla="*/ 315883 h 2693323"/>
                    <a:gd name="connsiteX18" fmla="*/ 1058523 w 1740167"/>
                    <a:gd name="connsiteY18" fmla="*/ 360218 h 2693323"/>
                    <a:gd name="connsiteX19" fmla="*/ 1025272 w 1740167"/>
                    <a:gd name="connsiteY19" fmla="*/ 421178 h 2693323"/>
                    <a:gd name="connsiteX20" fmla="*/ 942145 w 1740167"/>
                    <a:gd name="connsiteY20" fmla="*/ 482138 h 2693323"/>
                    <a:gd name="connsiteX21" fmla="*/ 1385490 w 1740167"/>
                    <a:gd name="connsiteY21" fmla="*/ 598516 h 2693323"/>
                    <a:gd name="connsiteX22" fmla="*/ 1740167 w 1740167"/>
                    <a:gd name="connsiteY22" fmla="*/ 1280160 h 2693323"/>
                    <a:gd name="connsiteX23" fmla="*/ 1512952 w 1740167"/>
                    <a:gd name="connsiteY23" fmla="*/ 1396538 h 2693323"/>
                    <a:gd name="connsiteX24" fmla="*/ 1152128 w 1740167"/>
                    <a:gd name="connsiteY24" fmla="*/ 864096 h 2693323"/>
                    <a:gd name="connsiteX25" fmla="*/ 1512952 w 1740167"/>
                    <a:gd name="connsiteY25" fmla="*/ 2682240 h 2693323"/>
                    <a:gd name="connsiteX26" fmla="*/ 1080690 w 1740167"/>
                    <a:gd name="connsiteY26" fmla="*/ 2682240 h 2693323"/>
                    <a:gd name="connsiteX27" fmla="*/ 886727 w 1740167"/>
                    <a:gd name="connsiteY27" fmla="*/ 1673629 h 2693323"/>
                    <a:gd name="connsiteX28" fmla="*/ 737098 w 1740167"/>
                    <a:gd name="connsiteY28" fmla="*/ 2687781 h 2693323"/>
                    <a:gd name="connsiteX29" fmla="*/ 343628 w 1740167"/>
                    <a:gd name="connsiteY29" fmla="*/ 2693323 h 2693323"/>
                    <a:gd name="connsiteX30" fmla="*/ 504056 w 1740167"/>
                    <a:gd name="connsiteY30" fmla="*/ 864096 h 2693323"/>
                    <a:gd name="connsiteX31" fmla="*/ 171832 w 1740167"/>
                    <a:gd name="connsiteY31" fmla="*/ 1318952 h 2693323"/>
                    <a:gd name="connsiteX32" fmla="*/ 0 w 1740167"/>
                    <a:gd name="connsiteY32" fmla="*/ 1152128 h 2693323"/>
                    <a:gd name="connsiteX33" fmla="*/ 94247 w 1740167"/>
                    <a:gd name="connsiteY33" fmla="*/ 931025 h 2693323"/>
                    <a:gd name="connsiteX0" fmla="*/ 0 w 1740167"/>
                    <a:gd name="connsiteY0" fmla="*/ 1152128 h 2693323"/>
                    <a:gd name="connsiteX1" fmla="*/ 387963 w 1740167"/>
                    <a:gd name="connsiteY1" fmla="*/ 581890 h 2693323"/>
                    <a:gd name="connsiteX2" fmla="*/ 753723 w 1740167"/>
                    <a:gd name="connsiteY2" fmla="*/ 487680 h 2693323"/>
                    <a:gd name="connsiteX3" fmla="*/ 681679 w 1740167"/>
                    <a:gd name="connsiteY3" fmla="*/ 437803 h 2693323"/>
                    <a:gd name="connsiteX4" fmla="*/ 637345 w 1740167"/>
                    <a:gd name="connsiteY4" fmla="*/ 371301 h 2693323"/>
                    <a:gd name="connsiteX5" fmla="*/ 620719 w 1740167"/>
                    <a:gd name="connsiteY5" fmla="*/ 288174 h 2693323"/>
                    <a:gd name="connsiteX6" fmla="*/ 631803 w 1740167"/>
                    <a:gd name="connsiteY6" fmla="*/ 144087 h 2693323"/>
                    <a:gd name="connsiteX7" fmla="*/ 703847 w 1740167"/>
                    <a:gd name="connsiteY7" fmla="*/ 44334 h 2693323"/>
                    <a:gd name="connsiteX8" fmla="*/ 764807 w 1740167"/>
                    <a:gd name="connsiteY8" fmla="*/ 11083 h 2693323"/>
                    <a:gd name="connsiteX9" fmla="*/ 820225 w 1740167"/>
                    <a:gd name="connsiteY9" fmla="*/ 0 h 2693323"/>
                    <a:gd name="connsiteX10" fmla="*/ 875643 w 1740167"/>
                    <a:gd name="connsiteY10" fmla="*/ 0 h 2693323"/>
                    <a:gd name="connsiteX11" fmla="*/ 931061 w 1740167"/>
                    <a:gd name="connsiteY11" fmla="*/ 5541 h 2693323"/>
                    <a:gd name="connsiteX12" fmla="*/ 980938 w 1740167"/>
                    <a:gd name="connsiteY12" fmla="*/ 27709 h 2693323"/>
                    <a:gd name="connsiteX13" fmla="*/ 1003105 w 1740167"/>
                    <a:gd name="connsiteY13" fmla="*/ 60960 h 2693323"/>
                    <a:gd name="connsiteX14" fmla="*/ 1041898 w 1740167"/>
                    <a:gd name="connsiteY14" fmla="*/ 116378 h 2693323"/>
                    <a:gd name="connsiteX15" fmla="*/ 1052981 w 1740167"/>
                    <a:gd name="connsiteY15" fmla="*/ 166254 h 2693323"/>
                    <a:gd name="connsiteX16" fmla="*/ 1069607 w 1740167"/>
                    <a:gd name="connsiteY16" fmla="*/ 227214 h 2693323"/>
                    <a:gd name="connsiteX17" fmla="*/ 1069607 w 1740167"/>
                    <a:gd name="connsiteY17" fmla="*/ 315883 h 2693323"/>
                    <a:gd name="connsiteX18" fmla="*/ 1058523 w 1740167"/>
                    <a:gd name="connsiteY18" fmla="*/ 360218 h 2693323"/>
                    <a:gd name="connsiteX19" fmla="*/ 1025272 w 1740167"/>
                    <a:gd name="connsiteY19" fmla="*/ 421178 h 2693323"/>
                    <a:gd name="connsiteX20" fmla="*/ 942145 w 1740167"/>
                    <a:gd name="connsiteY20" fmla="*/ 482138 h 2693323"/>
                    <a:gd name="connsiteX21" fmla="*/ 1385490 w 1740167"/>
                    <a:gd name="connsiteY21" fmla="*/ 598516 h 2693323"/>
                    <a:gd name="connsiteX22" fmla="*/ 1740167 w 1740167"/>
                    <a:gd name="connsiteY22" fmla="*/ 1280160 h 2693323"/>
                    <a:gd name="connsiteX23" fmla="*/ 1512952 w 1740167"/>
                    <a:gd name="connsiteY23" fmla="*/ 1396538 h 2693323"/>
                    <a:gd name="connsiteX24" fmla="*/ 1152128 w 1740167"/>
                    <a:gd name="connsiteY24" fmla="*/ 864096 h 2693323"/>
                    <a:gd name="connsiteX25" fmla="*/ 1512952 w 1740167"/>
                    <a:gd name="connsiteY25" fmla="*/ 2682240 h 2693323"/>
                    <a:gd name="connsiteX26" fmla="*/ 1080690 w 1740167"/>
                    <a:gd name="connsiteY26" fmla="*/ 2682240 h 2693323"/>
                    <a:gd name="connsiteX27" fmla="*/ 886727 w 1740167"/>
                    <a:gd name="connsiteY27" fmla="*/ 1673629 h 2693323"/>
                    <a:gd name="connsiteX28" fmla="*/ 737098 w 1740167"/>
                    <a:gd name="connsiteY28" fmla="*/ 2687781 h 2693323"/>
                    <a:gd name="connsiteX29" fmla="*/ 343628 w 1740167"/>
                    <a:gd name="connsiteY29" fmla="*/ 2693323 h 2693323"/>
                    <a:gd name="connsiteX30" fmla="*/ 504056 w 1740167"/>
                    <a:gd name="connsiteY30" fmla="*/ 864096 h 2693323"/>
                    <a:gd name="connsiteX31" fmla="*/ 171832 w 1740167"/>
                    <a:gd name="connsiteY31" fmla="*/ 1318952 h 2693323"/>
                    <a:gd name="connsiteX32" fmla="*/ 0 w 1740167"/>
                    <a:gd name="connsiteY32" fmla="*/ 1152128 h 2693323"/>
                    <a:gd name="connsiteX0" fmla="*/ 0 w 1740167"/>
                    <a:gd name="connsiteY0" fmla="*/ 1152128 h 2693323"/>
                    <a:gd name="connsiteX1" fmla="*/ 387963 w 1740167"/>
                    <a:gd name="connsiteY1" fmla="*/ 581890 h 2693323"/>
                    <a:gd name="connsiteX2" fmla="*/ 753723 w 1740167"/>
                    <a:gd name="connsiteY2" fmla="*/ 487680 h 2693323"/>
                    <a:gd name="connsiteX3" fmla="*/ 681679 w 1740167"/>
                    <a:gd name="connsiteY3" fmla="*/ 437803 h 2693323"/>
                    <a:gd name="connsiteX4" fmla="*/ 637345 w 1740167"/>
                    <a:gd name="connsiteY4" fmla="*/ 371301 h 2693323"/>
                    <a:gd name="connsiteX5" fmla="*/ 620719 w 1740167"/>
                    <a:gd name="connsiteY5" fmla="*/ 288174 h 2693323"/>
                    <a:gd name="connsiteX6" fmla="*/ 631803 w 1740167"/>
                    <a:gd name="connsiteY6" fmla="*/ 144087 h 2693323"/>
                    <a:gd name="connsiteX7" fmla="*/ 703847 w 1740167"/>
                    <a:gd name="connsiteY7" fmla="*/ 44334 h 2693323"/>
                    <a:gd name="connsiteX8" fmla="*/ 764807 w 1740167"/>
                    <a:gd name="connsiteY8" fmla="*/ 11083 h 2693323"/>
                    <a:gd name="connsiteX9" fmla="*/ 820225 w 1740167"/>
                    <a:gd name="connsiteY9" fmla="*/ 0 h 2693323"/>
                    <a:gd name="connsiteX10" fmla="*/ 875643 w 1740167"/>
                    <a:gd name="connsiteY10" fmla="*/ 0 h 2693323"/>
                    <a:gd name="connsiteX11" fmla="*/ 931061 w 1740167"/>
                    <a:gd name="connsiteY11" fmla="*/ 5541 h 2693323"/>
                    <a:gd name="connsiteX12" fmla="*/ 980938 w 1740167"/>
                    <a:gd name="connsiteY12" fmla="*/ 27709 h 2693323"/>
                    <a:gd name="connsiteX13" fmla="*/ 1003105 w 1740167"/>
                    <a:gd name="connsiteY13" fmla="*/ 60960 h 2693323"/>
                    <a:gd name="connsiteX14" fmla="*/ 1041898 w 1740167"/>
                    <a:gd name="connsiteY14" fmla="*/ 116378 h 2693323"/>
                    <a:gd name="connsiteX15" fmla="*/ 1052981 w 1740167"/>
                    <a:gd name="connsiteY15" fmla="*/ 166254 h 2693323"/>
                    <a:gd name="connsiteX16" fmla="*/ 1069607 w 1740167"/>
                    <a:gd name="connsiteY16" fmla="*/ 227214 h 2693323"/>
                    <a:gd name="connsiteX17" fmla="*/ 1069607 w 1740167"/>
                    <a:gd name="connsiteY17" fmla="*/ 315883 h 2693323"/>
                    <a:gd name="connsiteX18" fmla="*/ 1058523 w 1740167"/>
                    <a:gd name="connsiteY18" fmla="*/ 360218 h 2693323"/>
                    <a:gd name="connsiteX19" fmla="*/ 1025272 w 1740167"/>
                    <a:gd name="connsiteY19" fmla="*/ 421178 h 2693323"/>
                    <a:gd name="connsiteX20" fmla="*/ 942145 w 1740167"/>
                    <a:gd name="connsiteY20" fmla="*/ 482138 h 2693323"/>
                    <a:gd name="connsiteX21" fmla="*/ 1385490 w 1740167"/>
                    <a:gd name="connsiteY21" fmla="*/ 598516 h 2693323"/>
                    <a:gd name="connsiteX22" fmla="*/ 1740167 w 1740167"/>
                    <a:gd name="connsiteY22" fmla="*/ 1280160 h 2693323"/>
                    <a:gd name="connsiteX23" fmla="*/ 1512952 w 1740167"/>
                    <a:gd name="connsiteY23" fmla="*/ 1396538 h 2693323"/>
                    <a:gd name="connsiteX24" fmla="*/ 1152128 w 1740167"/>
                    <a:gd name="connsiteY24" fmla="*/ 864096 h 2693323"/>
                    <a:gd name="connsiteX25" fmla="*/ 1512952 w 1740167"/>
                    <a:gd name="connsiteY25" fmla="*/ 2682240 h 2693323"/>
                    <a:gd name="connsiteX26" fmla="*/ 1080690 w 1740167"/>
                    <a:gd name="connsiteY26" fmla="*/ 2682240 h 2693323"/>
                    <a:gd name="connsiteX27" fmla="*/ 886727 w 1740167"/>
                    <a:gd name="connsiteY27" fmla="*/ 1673629 h 2693323"/>
                    <a:gd name="connsiteX28" fmla="*/ 737098 w 1740167"/>
                    <a:gd name="connsiteY28" fmla="*/ 2687781 h 2693323"/>
                    <a:gd name="connsiteX29" fmla="*/ 343628 w 1740167"/>
                    <a:gd name="connsiteY29" fmla="*/ 2693323 h 2693323"/>
                    <a:gd name="connsiteX30" fmla="*/ 576064 w 1740167"/>
                    <a:gd name="connsiteY30" fmla="*/ 864096 h 2693323"/>
                    <a:gd name="connsiteX31" fmla="*/ 171832 w 1740167"/>
                    <a:gd name="connsiteY31" fmla="*/ 1318952 h 2693323"/>
                    <a:gd name="connsiteX32" fmla="*/ 0 w 1740167"/>
                    <a:gd name="connsiteY32" fmla="*/ 1152128 h 2693323"/>
                    <a:gd name="connsiteX0" fmla="*/ 0 w 1740167"/>
                    <a:gd name="connsiteY0" fmla="*/ 1152128 h 2693323"/>
                    <a:gd name="connsiteX1" fmla="*/ 387963 w 1740167"/>
                    <a:gd name="connsiteY1" fmla="*/ 581890 h 2693323"/>
                    <a:gd name="connsiteX2" fmla="*/ 753723 w 1740167"/>
                    <a:gd name="connsiteY2" fmla="*/ 487680 h 2693323"/>
                    <a:gd name="connsiteX3" fmla="*/ 681679 w 1740167"/>
                    <a:gd name="connsiteY3" fmla="*/ 437803 h 2693323"/>
                    <a:gd name="connsiteX4" fmla="*/ 637345 w 1740167"/>
                    <a:gd name="connsiteY4" fmla="*/ 371301 h 2693323"/>
                    <a:gd name="connsiteX5" fmla="*/ 620719 w 1740167"/>
                    <a:gd name="connsiteY5" fmla="*/ 288174 h 2693323"/>
                    <a:gd name="connsiteX6" fmla="*/ 631803 w 1740167"/>
                    <a:gd name="connsiteY6" fmla="*/ 144087 h 2693323"/>
                    <a:gd name="connsiteX7" fmla="*/ 703847 w 1740167"/>
                    <a:gd name="connsiteY7" fmla="*/ 44334 h 2693323"/>
                    <a:gd name="connsiteX8" fmla="*/ 764807 w 1740167"/>
                    <a:gd name="connsiteY8" fmla="*/ 11083 h 2693323"/>
                    <a:gd name="connsiteX9" fmla="*/ 820225 w 1740167"/>
                    <a:gd name="connsiteY9" fmla="*/ 0 h 2693323"/>
                    <a:gd name="connsiteX10" fmla="*/ 875643 w 1740167"/>
                    <a:gd name="connsiteY10" fmla="*/ 0 h 2693323"/>
                    <a:gd name="connsiteX11" fmla="*/ 931061 w 1740167"/>
                    <a:gd name="connsiteY11" fmla="*/ 5541 h 2693323"/>
                    <a:gd name="connsiteX12" fmla="*/ 980938 w 1740167"/>
                    <a:gd name="connsiteY12" fmla="*/ 27709 h 2693323"/>
                    <a:gd name="connsiteX13" fmla="*/ 1003105 w 1740167"/>
                    <a:gd name="connsiteY13" fmla="*/ 60960 h 2693323"/>
                    <a:gd name="connsiteX14" fmla="*/ 1041898 w 1740167"/>
                    <a:gd name="connsiteY14" fmla="*/ 116378 h 2693323"/>
                    <a:gd name="connsiteX15" fmla="*/ 1052981 w 1740167"/>
                    <a:gd name="connsiteY15" fmla="*/ 166254 h 2693323"/>
                    <a:gd name="connsiteX16" fmla="*/ 1069607 w 1740167"/>
                    <a:gd name="connsiteY16" fmla="*/ 227214 h 2693323"/>
                    <a:gd name="connsiteX17" fmla="*/ 1069607 w 1740167"/>
                    <a:gd name="connsiteY17" fmla="*/ 315883 h 2693323"/>
                    <a:gd name="connsiteX18" fmla="*/ 1058523 w 1740167"/>
                    <a:gd name="connsiteY18" fmla="*/ 360218 h 2693323"/>
                    <a:gd name="connsiteX19" fmla="*/ 1025272 w 1740167"/>
                    <a:gd name="connsiteY19" fmla="*/ 421178 h 2693323"/>
                    <a:gd name="connsiteX20" fmla="*/ 942145 w 1740167"/>
                    <a:gd name="connsiteY20" fmla="*/ 482138 h 2693323"/>
                    <a:gd name="connsiteX21" fmla="*/ 1385490 w 1740167"/>
                    <a:gd name="connsiteY21" fmla="*/ 598516 h 2693323"/>
                    <a:gd name="connsiteX22" fmla="*/ 1740167 w 1740167"/>
                    <a:gd name="connsiteY22" fmla="*/ 1280160 h 2693323"/>
                    <a:gd name="connsiteX23" fmla="*/ 1512952 w 1740167"/>
                    <a:gd name="connsiteY23" fmla="*/ 1396538 h 2693323"/>
                    <a:gd name="connsiteX24" fmla="*/ 1152128 w 1740167"/>
                    <a:gd name="connsiteY24" fmla="*/ 864096 h 2693323"/>
                    <a:gd name="connsiteX25" fmla="*/ 1512952 w 1740167"/>
                    <a:gd name="connsiteY25" fmla="*/ 2682240 h 2693323"/>
                    <a:gd name="connsiteX26" fmla="*/ 1080690 w 1740167"/>
                    <a:gd name="connsiteY26" fmla="*/ 2682240 h 2693323"/>
                    <a:gd name="connsiteX27" fmla="*/ 886727 w 1740167"/>
                    <a:gd name="connsiteY27" fmla="*/ 1673629 h 2693323"/>
                    <a:gd name="connsiteX28" fmla="*/ 737098 w 1740167"/>
                    <a:gd name="connsiteY28" fmla="*/ 2687781 h 2693323"/>
                    <a:gd name="connsiteX29" fmla="*/ 343628 w 1740167"/>
                    <a:gd name="connsiteY29" fmla="*/ 2693323 h 2693323"/>
                    <a:gd name="connsiteX30" fmla="*/ 504056 w 1740167"/>
                    <a:gd name="connsiteY30" fmla="*/ 864096 h 2693323"/>
                    <a:gd name="connsiteX31" fmla="*/ 171832 w 1740167"/>
                    <a:gd name="connsiteY31" fmla="*/ 1318952 h 2693323"/>
                    <a:gd name="connsiteX32" fmla="*/ 0 w 1740167"/>
                    <a:gd name="connsiteY32" fmla="*/ 1152128 h 2693323"/>
                    <a:gd name="connsiteX0" fmla="*/ 0 w 1740167"/>
                    <a:gd name="connsiteY0" fmla="*/ 1152128 h 2693323"/>
                    <a:gd name="connsiteX1" fmla="*/ 387963 w 1740167"/>
                    <a:gd name="connsiteY1" fmla="*/ 581890 h 2693323"/>
                    <a:gd name="connsiteX2" fmla="*/ 753723 w 1740167"/>
                    <a:gd name="connsiteY2" fmla="*/ 487680 h 2693323"/>
                    <a:gd name="connsiteX3" fmla="*/ 681679 w 1740167"/>
                    <a:gd name="connsiteY3" fmla="*/ 437803 h 2693323"/>
                    <a:gd name="connsiteX4" fmla="*/ 637345 w 1740167"/>
                    <a:gd name="connsiteY4" fmla="*/ 371301 h 2693323"/>
                    <a:gd name="connsiteX5" fmla="*/ 620719 w 1740167"/>
                    <a:gd name="connsiteY5" fmla="*/ 288174 h 2693323"/>
                    <a:gd name="connsiteX6" fmla="*/ 631803 w 1740167"/>
                    <a:gd name="connsiteY6" fmla="*/ 144087 h 2693323"/>
                    <a:gd name="connsiteX7" fmla="*/ 703847 w 1740167"/>
                    <a:gd name="connsiteY7" fmla="*/ 44334 h 2693323"/>
                    <a:gd name="connsiteX8" fmla="*/ 764807 w 1740167"/>
                    <a:gd name="connsiteY8" fmla="*/ 11083 h 2693323"/>
                    <a:gd name="connsiteX9" fmla="*/ 820225 w 1740167"/>
                    <a:gd name="connsiteY9" fmla="*/ 0 h 2693323"/>
                    <a:gd name="connsiteX10" fmla="*/ 875643 w 1740167"/>
                    <a:gd name="connsiteY10" fmla="*/ 0 h 2693323"/>
                    <a:gd name="connsiteX11" fmla="*/ 931061 w 1740167"/>
                    <a:gd name="connsiteY11" fmla="*/ 5541 h 2693323"/>
                    <a:gd name="connsiteX12" fmla="*/ 980938 w 1740167"/>
                    <a:gd name="connsiteY12" fmla="*/ 27709 h 2693323"/>
                    <a:gd name="connsiteX13" fmla="*/ 1003105 w 1740167"/>
                    <a:gd name="connsiteY13" fmla="*/ 60960 h 2693323"/>
                    <a:gd name="connsiteX14" fmla="*/ 1041898 w 1740167"/>
                    <a:gd name="connsiteY14" fmla="*/ 116378 h 2693323"/>
                    <a:gd name="connsiteX15" fmla="*/ 1052981 w 1740167"/>
                    <a:gd name="connsiteY15" fmla="*/ 166254 h 2693323"/>
                    <a:gd name="connsiteX16" fmla="*/ 1069607 w 1740167"/>
                    <a:gd name="connsiteY16" fmla="*/ 227214 h 2693323"/>
                    <a:gd name="connsiteX17" fmla="*/ 1069607 w 1740167"/>
                    <a:gd name="connsiteY17" fmla="*/ 315883 h 2693323"/>
                    <a:gd name="connsiteX18" fmla="*/ 1058523 w 1740167"/>
                    <a:gd name="connsiteY18" fmla="*/ 360218 h 2693323"/>
                    <a:gd name="connsiteX19" fmla="*/ 1025272 w 1740167"/>
                    <a:gd name="connsiteY19" fmla="*/ 421178 h 2693323"/>
                    <a:gd name="connsiteX20" fmla="*/ 942145 w 1740167"/>
                    <a:gd name="connsiteY20" fmla="*/ 482138 h 2693323"/>
                    <a:gd name="connsiteX21" fmla="*/ 1385490 w 1740167"/>
                    <a:gd name="connsiteY21" fmla="*/ 598516 h 2693323"/>
                    <a:gd name="connsiteX22" fmla="*/ 1740167 w 1740167"/>
                    <a:gd name="connsiteY22" fmla="*/ 1280160 h 2693323"/>
                    <a:gd name="connsiteX23" fmla="*/ 1512952 w 1740167"/>
                    <a:gd name="connsiteY23" fmla="*/ 1396538 h 2693323"/>
                    <a:gd name="connsiteX24" fmla="*/ 1152128 w 1740167"/>
                    <a:gd name="connsiteY24" fmla="*/ 864096 h 2693323"/>
                    <a:gd name="connsiteX25" fmla="*/ 1512952 w 1740167"/>
                    <a:gd name="connsiteY25" fmla="*/ 2682240 h 2693323"/>
                    <a:gd name="connsiteX26" fmla="*/ 1080690 w 1740167"/>
                    <a:gd name="connsiteY26" fmla="*/ 2682240 h 2693323"/>
                    <a:gd name="connsiteX27" fmla="*/ 864096 w 1740167"/>
                    <a:gd name="connsiteY27" fmla="*/ 1512168 h 2693323"/>
                    <a:gd name="connsiteX28" fmla="*/ 737098 w 1740167"/>
                    <a:gd name="connsiteY28" fmla="*/ 2687781 h 2693323"/>
                    <a:gd name="connsiteX29" fmla="*/ 343628 w 1740167"/>
                    <a:gd name="connsiteY29" fmla="*/ 2693323 h 2693323"/>
                    <a:gd name="connsiteX30" fmla="*/ 504056 w 1740167"/>
                    <a:gd name="connsiteY30" fmla="*/ 864096 h 2693323"/>
                    <a:gd name="connsiteX31" fmla="*/ 171832 w 1740167"/>
                    <a:gd name="connsiteY31" fmla="*/ 1318952 h 2693323"/>
                    <a:gd name="connsiteX32" fmla="*/ 0 w 1740167"/>
                    <a:gd name="connsiteY32" fmla="*/ 1152128 h 2693323"/>
                    <a:gd name="connsiteX0" fmla="*/ 0 w 1740167"/>
                    <a:gd name="connsiteY0" fmla="*/ 1152128 h 2693323"/>
                    <a:gd name="connsiteX1" fmla="*/ 387963 w 1740167"/>
                    <a:gd name="connsiteY1" fmla="*/ 581890 h 2693323"/>
                    <a:gd name="connsiteX2" fmla="*/ 753723 w 1740167"/>
                    <a:gd name="connsiteY2" fmla="*/ 487680 h 2693323"/>
                    <a:gd name="connsiteX3" fmla="*/ 681679 w 1740167"/>
                    <a:gd name="connsiteY3" fmla="*/ 437803 h 2693323"/>
                    <a:gd name="connsiteX4" fmla="*/ 637345 w 1740167"/>
                    <a:gd name="connsiteY4" fmla="*/ 371301 h 2693323"/>
                    <a:gd name="connsiteX5" fmla="*/ 620719 w 1740167"/>
                    <a:gd name="connsiteY5" fmla="*/ 288174 h 2693323"/>
                    <a:gd name="connsiteX6" fmla="*/ 631803 w 1740167"/>
                    <a:gd name="connsiteY6" fmla="*/ 144087 h 2693323"/>
                    <a:gd name="connsiteX7" fmla="*/ 703847 w 1740167"/>
                    <a:gd name="connsiteY7" fmla="*/ 44334 h 2693323"/>
                    <a:gd name="connsiteX8" fmla="*/ 764807 w 1740167"/>
                    <a:gd name="connsiteY8" fmla="*/ 11083 h 2693323"/>
                    <a:gd name="connsiteX9" fmla="*/ 820225 w 1740167"/>
                    <a:gd name="connsiteY9" fmla="*/ 0 h 2693323"/>
                    <a:gd name="connsiteX10" fmla="*/ 875643 w 1740167"/>
                    <a:gd name="connsiteY10" fmla="*/ 0 h 2693323"/>
                    <a:gd name="connsiteX11" fmla="*/ 931061 w 1740167"/>
                    <a:gd name="connsiteY11" fmla="*/ 5541 h 2693323"/>
                    <a:gd name="connsiteX12" fmla="*/ 980938 w 1740167"/>
                    <a:gd name="connsiteY12" fmla="*/ 27709 h 2693323"/>
                    <a:gd name="connsiteX13" fmla="*/ 1003105 w 1740167"/>
                    <a:gd name="connsiteY13" fmla="*/ 60960 h 2693323"/>
                    <a:gd name="connsiteX14" fmla="*/ 1041898 w 1740167"/>
                    <a:gd name="connsiteY14" fmla="*/ 116378 h 2693323"/>
                    <a:gd name="connsiteX15" fmla="*/ 1052981 w 1740167"/>
                    <a:gd name="connsiteY15" fmla="*/ 166254 h 2693323"/>
                    <a:gd name="connsiteX16" fmla="*/ 1069607 w 1740167"/>
                    <a:gd name="connsiteY16" fmla="*/ 227214 h 2693323"/>
                    <a:gd name="connsiteX17" fmla="*/ 1069607 w 1740167"/>
                    <a:gd name="connsiteY17" fmla="*/ 315883 h 2693323"/>
                    <a:gd name="connsiteX18" fmla="*/ 1058523 w 1740167"/>
                    <a:gd name="connsiteY18" fmla="*/ 360218 h 2693323"/>
                    <a:gd name="connsiteX19" fmla="*/ 1025272 w 1740167"/>
                    <a:gd name="connsiteY19" fmla="*/ 421178 h 2693323"/>
                    <a:gd name="connsiteX20" fmla="*/ 942145 w 1740167"/>
                    <a:gd name="connsiteY20" fmla="*/ 482138 h 2693323"/>
                    <a:gd name="connsiteX21" fmla="*/ 1385490 w 1740167"/>
                    <a:gd name="connsiteY21" fmla="*/ 598516 h 2693323"/>
                    <a:gd name="connsiteX22" fmla="*/ 1740167 w 1740167"/>
                    <a:gd name="connsiteY22" fmla="*/ 1280160 h 2693323"/>
                    <a:gd name="connsiteX23" fmla="*/ 1512952 w 1740167"/>
                    <a:gd name="connsiteY23" fmla="*/ 1396538 h 2693323"/>
                    <a:gd name="connsiteX24" fmla="*/ 1152128 w 1740167"/>
                    <a:gd name="connsiteY24" fmla="*/ 864096 h 2693323"/>
                    <a:gd name="connsiteX25" fmla="*/ 1512952 w 1740167"/>
                    <a:gd name="connsiteY25" fmla="*/ 2682240 h 2693323"/>
                    <a:gd name="connsiteX26" fmla="*/ 1080690 w 1740167"/>
                    <a:gd name="connsiteY26" fmla="*/ 2682240 h 2693323"/>
                    <a:gd name="connsiteX27" fmla="*/ 864096 w 1740167"/>
                    <a:gd name="connsiteY27" fmla="*/ 1512168 h 2693323"/>
                    <a:gd name="connsiteX28" fmla="*/ 737098 w 1740167"/>
                    <a:gd name="connsiteY28" fmla="*/ 2687781 h 2693323"/>
                    <a:gd name="connsiteX29" fmla="*/ 343628 w 1740167"/>
                    <a:gd name="connsiteY29" fmla="*/ 2693323 h 2693323"/>
                    <a:gd name="connsiteX30" fmla="*/ 576064 w 1740167"/>
                    <a:gd name="connsiteY30" fmla="*/ 864096 h 2693323"/>
                    <a:gd name="connsiteX31" fmla="*/ 171832 w 1740167"/>
                    <a:gd name="connsiteY31" fmla="*/ 1318952 h 2693323"/>
                    <a:gd name="connsiteX32" fmla="*/ 0 w 1740167"/>
                    <a:gd name="connsiteY32" fmla="*/ 1152128 h 2693323"/>
                    <a:gd name="connsiteX0" fmla="*/ 0 w 1740167"/>
                    <a:gd name="connsiteY0" fmla="*/ 1152128 h 2693323"/>
                    <a:gd name="connsiteX1" fmla="*/ 504056 w 1740167"/>
                    <a:gd name="connsiteY1" fmla="*/ 576064 h 2693323"/>
                    <a:gd name="connsiteX2" fmla="*/ 753723 w 1740167"/>
                    <a:gd name="connsiteY2" fmla="*/ 487680 h 2693323"/>
                    <a:gd name="connsiteX3" fmla="*/ 681679 w 1740167"/>
                    <a:gd name="connsiteY3" fmla="*/ 437803 h 2693323"/>
                    <a:gd name="connsiteX4" fmla="*/ 637345 w 1740167"/>
                    <a:gd name="connsiteY4" fmla="*/ 371301 h 2693323"/>
                    <a:gd name="connsiteX5" fmla="*/ 620719 w 1740167"/>
                    <a:gd name="connsiteY5" fmla="*/ 288174 h 2693323"/>
                    <a:gd name="connsiteX6" fmla="*/ 631803 w 1740167"/>
                    <a:gd name="connsiteY6" fmla="*/ 144087 h 2693323"/>
                    <a:gd name="connsiteX7" fmla="*/ 703847 w 1740167"/>
                    <a:gd name="connsiteY7" fmla="*/ 44334 h 2693323"/>
                    <a:gd name="connsiteX8" fmla="*/ 764807 w 1740167"/>
                    <a:gd name="connsiteY8" fmla="*/ 11083 h 2693323"/>
                    <a:gd name="connsiteX9" fmla="*/ 820225 w 1740167"/>
                    <a:gd name="connsiteY9" fmla="*/ 0 h 2693323"/>
                    <a:gd name="connsiteX10" fmla="*/ 875643 w 1740167"/>
                    <a:gd name="connsiteY10" fmla="*/ 0 h 2693323"/>
                    <a:gd name="connsiteX11" fmla="*/ 931061 w 1740167"/>
                    <a:gd name="connsiteY11" fmla="*/ 5541 h 2693323"/>
                    <a:gd name="connsiteX12" fmla="*/ 980938 w 1740167"/>
                    <a:gd name="connsiteY12" fmla="*/ 27709 h 2693323"/>
                    <a:gd name="connsiteX13" fmla="*/ 1003105 w 1740167"/>
                    <a:gd name="connsiteY13" fmla="*/ 60960 h 2693323"/>
                    <a:gd name="connsiteX14" fmla="*/ 1041898 w 1740167"/>
                    <a:gd name="connsiteY14" fmla="*/ 116378 h 2693323"/>
                    <a:gd name="connsiteX15" fmla="*/ 1052981 w 1740167"/>
                    <a:gd name="connsiteY15" fmla="*/ 166254 h 2693323"/>
                    <a:gd name="connsiteX16" fmla="*/ 1069607 w 1740167"/>
                    <a:gd name="connsiteY16" fmla="*/ 227214 h 2693323"/>
                    <a:gd name="connsiteX17" fmla="*/ 1069607 w 1740167"/>
                    <a:gd name="connsiteY17" fmla="*/ 315883 h 2693323"/>
                    <a:gd name="connsiteX18" fmla="*/ 1058523 w 1740167"/>
                    <a:gd name="connsiteY18" fmla="*/ 360218 h 2693323"/>
                    <a:gd name="connsiteX19" fmla="*/ 1025272 w 1740167"/>
                    <a:gd name="connsiteY19" fmla="*/ 421178 h 2693323"/>
                    <a:gd name="connsiteX20" fmla="*/ 942145 w 1740167"/>
                    <a:gd name="connsiteY20" fmla="*/ 482138 h 2693323"/>
                    <a:gd name="connsiteX21" fmla="*/ 1385490 w 1740167"/>
                    <a:gd name="connsiteY21" fmla="*/ 598516 h 2693323"/>
                    <a:gd name="connsiteX22" fmla="*/ 1740167 w 1740167"/>
                    <a:gd name="connsiteY22" fmla="*/ 1280160 h 2693323"/>
                    <a:gd name="connsiteX23" fmla="*/ 1512952 w 1740167"/>
                    <a:gd name="connsiteY23" fmla="*/ 1396538 h 2693323"/>
                    <a:gd name="connsiteX24" fmla="*/ 1152128 w 1740167"/>
                    <a:gd name="connsiteY24" fmla="*/ 864096 h 2693323"/>
                    <a:gd name="connsiteX25" fmla="*/ 1512952 w 1740167"/>
                    <a:gd name="connsiteY25" fmla="*/ 2682240 h 2693323"/>
                    <a:gd name="connsiteX26" fmla="*/ 1080690 w 1740167"/>
                    <a:gd name="connsiteY26" fmla="*/ 2682240 h 2693323"/>
                    <a:gd name="connsiteX27" fmla="*/ 864096 w 1740167"/>
                    <a:gd name="connsiteY27" fmla="*/ 1512168 h 2693323"/>
                    <a:gd name="connsiteX28" fmla="*/ 737098 w 1740167"/>
                    <a:gd name="connsiteY28" fmla="*/ 2687781 h 2693323"/>
                    <a:gd name="connsiteX29" fmla="*/ 343628 w 1740167"/>
                    <a:gd name="connsiteY29" fmla="*/ 2693323 h 2693323"/>
                    <a:gd name="connsiteX30" fmla="*/ 576064 w 1740167"/>
                    <a:gd name="connsiteY30" fmla="*/ 864096 h 2693323"/>
                    <a:gd name="connsiteX31" fmla="*/ 171832 w 1740167"/>
                    <a:gd name="connsiteY31" fmla="*/ 1318952 h 2693323"/>
                    <a:gd name="connsiteX32" fmla="*/ 0 w 1740167"/>
                    <a:gd name="connsiteY32" fmla="*/ 1152128 h 2693323"/>
                    <a:gd name="connsiteX0" fmla="*/ 0 w 1740167"/>
                    <a:gd name="connsiteY0" fmla="*/ 1152128 h 2687781"/>
                    <a:gd name="connsiteX1" fmla="*/ 504056 w 1740167"/>
                    <a:gd name="connsiteY1" fmla="*/ 576064 h 2687781"/>
                    <a:gd name="connsiteX2" fmla="*/ 753723 w 1740167"/>
                    <a:gd name="connsiteY2" fmla="*/ 487680 h 2687781"/>
                    <a:gd name="connsiteX3" fmla="*/ 681679 w 1740167"/>
                    <a:gd name="connsiteY3" fmla="*/ 437803 h 2687781"/>
                    <a:gd name="connsiteX4" fmla="*/ 637345 w 1740167"/>
                    <a:gd name="connsiteY4" fmla="*/ 371301 h 2687781"/>
                    <a:gd name="connsiteX5" fmla="*/ 620719 w 1740167"/>
                    <a:gd name="connsiteY5" fmla="*/ 288174 h 2687781"/>
                    <a:gd name="connsiteX6" fmla="*/ 631803 w 1740167"/>
                    <a:gd name="connsiteY6" fmla="*/ 144087 h 2687781"/>
                    <a:gd name="connsiteX7" fmla="*/ 703847 w 1740167"/>
                    <a:gd name="connsiteY7" fmla="*/ 44334 h 2687781"/>
                    <a:gd name="connsiteX8" fmla="*/ 764807 w 1740167"/>
                    <a:gd name="connsiteY8" fmla="*/ 11083 h 2687781"/>
                    <a:gd name="connsiteX9" fmla="*/ 820225 w 1740167"/>
                    <a:gd name="connsiteY9" fmla="*/ 0 h 2687781"/>
                    <a:gd name="connsiteX10" fmla="*/ 875643 w 1740167"/>
                    <a:gd name="connsiteY10" fmla="*/ 0 h 2687781"/>
                    <a:gd name="connsiteX11" fmla="*/ 931061 w 1740167"/>
                    <a:gd name="connsiteY11" fmla="*/ 5541 h 2687781"/>
                    <a:gd name="connsiteX12" fmla="*/ 980938 w 1740167"/>
                    <a:gd name="connsiteY12" fmla="*/ 27709 h 2687781"/>
                    <a:gd name="connsiteX13" fmla="*/ 1003105 w 1740167"/>
                    <a:gd name="connsiteY13" fmla="*/ 60960 h 2687781"/>
                    <a:gd name="connsiteX14" fmla="*/ 1041898 w 1740167"/>
                    <a:gd name="connsiteY14" fmla="*/ 116378 h 2687781"/>
                    <a:gd name="connsiteX15" fmla="*/ 1052981 w 1740167"/>
                    <a:gd name="connsiteY15" fmla="*/ 166254 h 2687781"/>
                    <a:gd name="connsiteX16" fmla="*/ 1069607 w 1740167"/>
                    <a:gd name="connsiteY16" fmla="*/ 227214 h 2687781"/>
                    <a:gd name="connsiteX17" fmla="*/ 1069607 w 1740167"/>
                    <a:gd name="connsiteY17" fmla="*/ 315883 h 2687781"/>
                    <a:gd name="connsiteX18" fmla="*/ 1058523 w 1740167"/>
                    <a:gd name="connsiteY18" fmla="*/ 360218 h 2687781"/>
                    <a:gd name="connsiteX19" fmla="*/ 1025272 w 1740167"/>
                    <a:gd name="connsiteY19" fmla="*/ 421178 h 2687781"/>
                    <a:gd name="connsiteX20" fmla="*/ 942145 w 1740167"/>
                    <a:gd name="connsiteY20" fmla="*/ 482138 h 2687781"/>
                    <a:gd name="connsiteX21" fmla="*/ 1385490 w 1740167"/>
                    <a:gd name="connsiteY21" fmla="*/ 598516 h 2687781"/>
                    <a:gd name="connsiteX22" fmla="*/ 1740167 w 1740167"/>
                    <a:gd name="connsiteY22" fmla="*/ 1280160 h 2687781"/>
                    <a:gd name="connsiteX23" fmla="*/ 1512952 w 1740167"/>
                    <a:gd name="connsiteY23" fmla="*/ 1396538 h 2687781"/>
                    <a:gd name="connsiteX24" fmla="*/ 1152128 w 1740167"/>
                    <a:gd name="connsiteY24" fmla="*/ 864096 h 2687781"/>
                    <a:gd name="connsiteX25" fmla="*/ 1512952 w 1740167"/>
                    <a:gd name="connsiteY25" fmla="*/ 2682240 h 2687781"/>
                    <a:gd name="connsiteX26" fmla="*/ 1080690 w 1740167"/>
                    <a:gd name="connsiteY26" fmla="*/ 2682240 h 2687781"/>
                    <a:gd name="connsiteX27" fmla="*/ 864096 w 1740167"/>
                    <a:gd name="connsiteY27" fmla="*/ 1512168 h 2687781"/>
                    <a:gd name="connsiteX28" fmla="*/ 737098 w 1740167"/>
                    <a:gd name="connsiteY28" fmla="*/ 2687781 h 2687781"/>
                    <a:gd name="connsiteX29" fmla="*/ 432048 w 1740167"/>
                    <a:gd name="connsiteY29" fmla="*/ 2160240 h 2687781"/>
                    <a:gd name="connsiteX30" fmla="*/ 576064 w 1740167"/>
                    <a:gd name="connsiteY30" fmla="*/ 864096 h 2687781"/>
                    <a:gd name="connsiteX31" fmla="*/ 171832 w 1740167"/>
                    <a:gd name="connsiteY31" fmla="*/ 1318952 h 2687781"/>
                    <a:gd name="connsiteX32" fmla="*/ 0 w 1740167"/>
                    <a:gd name="connsiteY32" fmla="*/ 1152128 h 2687781"/>
                    <a:gd name="connsiteX0" fmla="*/ 0 w 1740167"/>
                    <a:gd name="connsiteY0" fmla="*/ 1152128 h 2682240"/>
                    <a:gd name="connsiteX1" fmla="*/ 504056 w 1740167"/>
                    <a:gd name="connsiteY1" fmla="*/ 576064 h 2682240"/>
                    <a:gd name="connsiteX2" fmla="*/ 753723 w 1740167"/>
                    <a:gd name="connsiteY2" fmla="*/ 487680 h 2682240"/>
                    <a:gd name="connsiteX3" fmla="*/ 681679 w 1740167"/>
                    <a:gd name="connsiteY3" fmla="*/ 437803 h 2682240"/>
                    <a:gd name="connsiteX4" fmla="*/ 637345 w 1740167"/>
                    <a:gd name="connsiteY4" fmla="*/ 371301 h 2682240"/>
                    <a:gd name="connsiteX5" fmla="*/ 620719 w 1740167"/>
                    <a:gd name="connsiteY5" fmla="*/ 288174 h 2682240"/>
                    <a:gd name="connsiteX6" fmla="*/ 631803 w 1740167"/>
                    <a:gd name="connsiteY6" fmla="*/ 144087 h 2682240"/>
                    <a:gd name="connsiteX7" fmla="*/ 703847 w 1740167"/>
                    <a:gd name="connsiteY7" fmla="*/ 44334 h 2682240"/>
                    <a:gd name="connsiteX8" fmla="*/ 764807 w 1740167"/>
                    <a:gd name="connsiteY8" fmla="*/ 11083 h 2682240"/>
                    <a:gd name="connsiteX9" fmla="*/ 820225 w 1740167"/>
                    <a:gd name="connsiteY9" fmla="*/ 0 h 2682240"/>
                    <a:gd name="connsiteX10" fmla="*/ 875643 w 1740167"/>
                    <a:gd name="connsiteY10" fmla="*/ 0 h 2682240"/>
                    <a:gd name="connsiteX11" fmla="*/ 931061 w 1740167"/>
                    <a:gd name="connsiteY11" fmla="*/ 5541 h 2682240"/>
                    <a:gd name="connsiteX12" fmla="*/ 980938 w 1740167"/>
                    <a:gd name="connsiteY12" fmla="*/ 27709 h 2682240"/>
                    <a:gd name="connsiteX13" fmla="*/ 1003105 w 1740167"/>
                    <a:gd name="connsiteY13" fmla="*/ 60960 h 2682240"/>
                    <a:gd name="connsiteX14" fmla="*/ 1041898 w 1740167"/>
                    <a:gd name="connsiteY14" fmla="*/ 116378 h 2682240"/>
                    <a:gd name="connsiteX15" fmla="*/ 1052981 w 1740167"/>
                    <a:gd name="connsiteY15" fmla="*/ 166254 h 2682240"/>
                    <a:gd name="connsiteX16" fmla="*/ 1069607 w 1740167"/>
                    <a:gd name="connsiteY16" fmla="*/ 227214 h 2682240"/>
                    <a:gd name="connsiteX17" fmla="*/ 1069607 w 1740167"/>
                    <a:gd name="connsiteY17" fmla="*/ 315883 h 2682240"/>
                    <a:gd name="connsiteX18" fmla="*/ 1058523 w 1740167"/>
                    <a:gd name="connsiteY18" fmla="*/ 360218 h 2682240"/>
                    <a:gd name="connsiteX19" fmla="*/ 1025272 w 1740167"/>
                    <a:gd name="connsiteY19" fmla="*/ 421178 h 2682240"/>
                    <a:gd name="connsiteX20" fmla="*/ 942145 w 1740167"/>
                    <a:gd name="connsiteY20" fmla="*/ 482138 h 2682240"/>
                    <a:gd name="connsiteX21" fmla="*/ 1385490 w 1740167"/>
                    <a:gd name="connsiteY21" fmla="*/ 598516 h 2682240"/>
                    <a:gd name="connsiteX22" fmla="*/ 1740167 w 1740167"/>
                    <a:gd name="connsiteY22" fmla="*/ 1280160 h 2682240"/>
                    <a:gd name="connsiteX23" fmla="*/ 1512952 w 1740167"/>
                    <a:gd name="connsiteY23" fmla="*/ 1396538 h 2682240"/>
                    <a:gd name="connsiteX24" fmla="*/ 1152128 w 1740167"/>
                    <a:gd name="connsiteY24" fmla="*/ 864096 h 2682240"/>
                    <a:gd name="connsiteX25" fmla="*/ 1512952 w 1740167"/>
                    <a:gd name="connsiteY25" fmla="*/ 2682240 h 2682240"/>
                    <a:gd name="connsiteX26" fmla="*/ 1080690 w 1740167"/>
                    <a:gd name="connsiteY26" fmla="*/ 2682240 h 2682240"/>
                    <a:gd name="connsiteX27" fmla="*/ 864096 w 1740167"/>
                    <a:gd name="connsiteY27" fmla="*/ 1512168 h 2682240"/>
                    <a:gd name="connsiteX28" fmla="*/ 720080 w 1740167"/>
                    <a:gd name="connsiteY28" fmla="*/ 2160240 h 2682240"/>
                    <a:gd name="connsiteX29" fmla="*/ 432048 w 1740167"/>
                    <a:gd name="connsiteY29" fmla="*/ 2160240 h 2682240"/>
                    <a:gd name="connsiteX30" fmla="*/ 576064 w 1740167"/>
                    <a:gd name="connsiteY30" fmla="*/ 864096 h 2682240"/>
                    <a:gd name="connsiteX31" fmla="*/ 171832 w 1740167"/>
                    <a:gd name="connsiteY31" fmla="*/ 1318952 h 2682240"/>
                    <a:gd name="connsiteX32" fmla="*/ 0 w 1740167"/>
                    <a:gd name="connsiteY32" fmla="*/ 1152128 h 2682240"/>
                    <a:gd name="connsiteX0" fmla="*/ 0 w 1740167"/>
                    <a:gd name="connsiteY0" fmla="*/ 1152128 h 2682240"/>
                    <a:gd name="connsiteX1" fmla="*/ 504056 w 1740167"/>
                    <a:gd name="connsiteY1" fmla="*/ 576064 h 2682240"/>
                    <a:gd name="connsiteX2" fmla="*/ 753723 w 1740167"/>
                    <a:gd name="connsiteY2" fmla="*/ 487680 h 2682240"/>
                    <a:gd name="connsiteX3" fmla="*/ 681679 w 1740167"/>
                    <a:gd name="connsiteY3" fmla="*/ 437803 h 2682240"/>
                    <a:gd name="connsiteX4" fmla="*/ 637345 w 1740167"/>
                    <a:gd name="connsiteY4" fmla="*/ 371301 h 2682240"/>
                    <a:gd name="connsiteX5" fmla="*/ 620719 w 1740167"/>
                    <a:gd name="connsiteY5" fmla="*/ 288174 h 2682240"/>
                    <a:gd name="connsiteX6" fmla="*/ 631803 w 1740167"/>
                    <a:gd name="connsiteY6" fmla="*/ 144087 h 2682240"/>
                    <a:gd name="connsiteX7" fmla="*/ 703847 w 1740167"/>
                    <a:gd name="connsiteY7" fmla="*/ 44334 h 2682240"/>
                    <a:gd name="connsiteX8" fmla="*/ 764807 w 1740167"/>
                    <a:gd name="connsiteY8" fmla="*/ 11083 h 2682240"/>
                    <a:gd name="connsiteX9" fmla="*/ 820225 w 1740167"/>
                    <a:gd name="connsiteY9" fmla="*/ 0 h 2682240"/>
                    <a:gd name="connsiteX10" fmla="*/ 875643 w 1740167"/>
                    <a:gd name="connsiteY10" fmla="*/ 0 h 2682240"/>
                    <a:gd name="connsiteX11" fmla="*/ 931061 w 1740167"/>
                    <a:gd name="connsiteY11" fmla="*/ 5541 h 2682240"/>
                    <a:gd name="connsiteX12" fmla="*/ 980938 w 1740167"/>
                    <a:gd name="connsiteY12" fmla="*/ 27709 h 2682240"/>
                    <a:gd name="connsiteX13" fmla="*/ 1003105 w 1740167"/>
                    <a:gd name="connsiteY13" fmla="*/ 60960 h 2682240"/>
                    <a:gd name="connsiteX14" fmla="*/ 1041898 w 1740167"/>
                    <a:gd name="connsiteY14" fmla="*/ 116378 h 2682240"/>
                    <a:gd name="connsiteX15" fmla="*/ 1052981 w 1740167"/>
                    <a:gd name="connsiteY15" fmla="*/ 166254 h 2682240"/>
                    <a:gd name="connsiteX16" fmla="*/ 1069607 w 1740167"/>
                    <a:gd name="connsiteY16" fmla="*/ 227214 h 2682240"/>
                    <a:gd name="connsiteX17" fmla="*/ 1069607 w 1740167"/>
                    <a:gd name="connsiteY17" fmla="*/ 315883 h 2682240"/>
                    <a:gd name="connsiteX18" fmla="*/ 1058523 w 1740167"/>
                    <a:gd name="connsiteY18" fmla="*/ 360218 h 2682240"/>
                    <a:gd name="connsiteX19" fmla="*/ 1025272 w 1740167"/>
                    <a:gd name="connsiteY19" fmla="*/ 421178 h 2682240"/>
                    <a:gd name="connsiteX20" fmla="*/ 942145 w 1740167"/>
                    <a:gd name="connsiteY20" fmla="*/ 482138 h 2682240"/>
                    <a:gd name="connsiteX21" fmla="*/ 1385490 w 1740167"/>
                    <a:gd name="connsiteY21" fmla="*/ 598516 h 2682240"/>
                    <a:gd name="connsiteX22" fmla="*/ 1740167 w 1740167"/>
                    <a:gd name="connsiteY22" fmla="*/ 1280160 h 2682240"/>
                    <a:gd name="connsiteX23" fmla="*/ 1512952 w 1740167"/>
                    <a:gd name="connsiteY23" fmla="*/ 1396538 h 2682240"/>
                    <a:gd name="connsiteX24" fmla="*/ 1152128 w 1740167"/>
                    <a:gd name="connsiteY24" fmla="*/ 864096 h 2682240"/>
                    <a:gd name="connsiteX25" fmla="*/ 1512952 w 1740167"/>
                    <a:gd name="connsiteY25" fmla="*/ 2682240 h 2682240"/>
                    <a:gd name="connsiteX26" fmla="*/ 1080690 w 1740167"/>
                    <a:gd name="connsiteY26" fmla="*/ 2682240 h 2682240"/>
                    <a:gd name="connsiteX27" fmla="*/ 864096 w 1740167"/>
                    <a:gd name="connsiteY27" fmla="*/ 1296144 h 2682240"/>
                    <a:gd name="connsiteX28" fmla="*/ 720080 w 1740167"/>
                    <a:gd name="connsiteY28" fmla="*/ 2160240 h 2682240"/>
                    <a:gd name="connsiteX29" fmla="*/ 432048 w 1740167"/>
                    <a:gd name="connsiteY29" fmla="*/ 2160240 h 2682240"/>
                    <a:gd name="connsiteX30" fmla="*/ 576064 w 1740167"/>
                    <a:gd name="connsiteY30" fmla="*/ 864096 h 2682240"/>
                    <a:gd name="connsiteX31" fmla="*/ 171832 w 1740167"/>
                    <a:gd name="connsiteY31" fmla="*/ 1318952 h 2682240"/>
                    <a:gd name="connsiteX32" fmla="*/ 0 w 1740167"/>
                    <a:gd name="connsiteY32" fmla="*/ 1152128 h 2682240"/>
                    <a:gd name="connsiteX0" fmla="*/ 0 w 1740167"/>
                    <a:gd name="connsiteY0" fmla="*/ 1152128 h 2682240"/>
                    <a:gd name="connsiteX1" fmla="*/ 504056 w 1740167"/>
                    <a:gd name="connsiteY1" fmla="*/ 576064 h 2682240"/>
                    <a:gd name="connsiteX2" fmla="*/ 753723 w 1740167"/>
                    <a:gd name="connsiteY2" fmla="*/ 487680 h 2682240"/>
                    <a:gd name="connsiteX3" fmla="*/ 681679 w 1740167"/>
                    <a:gd name="connsiteY3" fmla="*/ 437803 h 2682240"/>
                    <a:gd name="connsiteX4" fmla="*/ 637345 w 1740167"/>
                    <a:gd name="connsiteY4" fmla="*/ 371301 h 2682240"/>
                    <a:gd name="connsiteX5" fmla="*/ 620719 w 1740167"/>
                    <a:gd name="connsiteY5" fmla="*/ 288174 h 2682240"/>
                    <a:gd name="connsiteX6" fmla="*/ 631803 w 1740167"/>
                    <a:gd name="connsiteY6" fmla="*/ 144087 h 2682240"/>
                    <a:gd name="connsiteX7" fmla="*/ 703847 w 1740167"/>
                    <a:gd name="connsiteY7" fmla="*/ 44334 h 2682240"/>
                    <a:gd name="connsiteX8" fmla="*/ 764807 w 1740167"/>
                    <a:gd name="connsiteY8" fmla="*/ 11083 h 2682240"/>
                    <a:gd name="connsiteX9" fmla="*/ 820225 w 1740167"/>
                    <a:gd name="connsiteY9" fmla="*/ 0 h 2682240"/>
                    <a:gd name="connsiteX10" fmla="*/ 875643 w 1740167"/>
                    <a:gd name="connsiteY10" fmla="*/ 0 h 2682240"/>
                    <a:gd name="connsiteX11" fmla="*/ 931061 w 1740167"/>
                    <a:gd name="connsiteY11" fmla="*/ 5541 h 2682240"/>
                    <a:gd name="connsiteX12" fmla="*/ 980938 w 1740167"/>
                    <a:gd name="connsiteY12" fmla="*/ 27709 h 2682240"/>
                    <a:gd name="connsiteX13" fmla="*/ 1003105 w 1740167"/>
                    <a:gd name="connsiteY13" fmla="*/ 60960 h 2682240"/>
                    <a:gd name="connsiteX14" fmla="*/ 1041898 w 1740167"/>
                    <a:gd name="connsiteY14" fmla="*/ 116378 h 2682240"/>
                    <a:gd name="connsiteX15" fmla="*/ 1052981 w 1740167"/>
                    <a:gd name="connsiteY15" fmla="*/ 166254 h 2682240"/>
                    <a:gd name="connsiteX16" fmla="*/ 1069607 w 1740167"/>
                    <a:gd name="connsiteY16" fmla="*/ 227214 h 2682240"/>
                    <a:gd name="connsiteX17" fmla="*/ 1069607 w 1740167"/>
                    <a:gd name="connsiteY17" fmla="*/ 315883 h 2682240"/>
                    <a:gd name="connsiteX18" fmla="*/ 1058523 w 1740167"/>
                    <a:gd name="connsiteY18" fmla="*/ 360218 h 2682240"/>
                    <a:gd name="connsiteX19" fmla="*/ 1025272 w 1740167"/>
                    <a:gd name="connsiteY19" fmla="*/ 421178 h 2682240"/>
                    <a:gd name="connsiteX20" fmla="*/ 942145 w 1740167"/>
                    <a:gd name="connsiteY20" fmla="*/ 482138 h 2682240"/>
                    <a:gd name="connsiteX21" fmla="*/ 1385490 w 1740167"/>
                    <a:gd name="connsiteY21" fmla="*/ 598516 h 2682240"/>
                    <a:gd name="connsiteX22" fmla="*/ 1740167 w 1740167"/>
                    <a:gd name="connsiteY22" fmla="*/ 1280160 h 2682240"/>
                    <a:gd name="connsiteX23" fmla="*/ 1512952 w 1740167"/>
                    <a:gd name="connsiteY23" fmla="*/ 1396538 h 2682240"/>
                    <a:gd name="connsiteX24" fmla="*/ 1152128 w 1740167"/>
                    <a:gd name="connsiteY24" fmla="*/ 864096 h 2682240"/>
                    <a:gd name="connsiteX25" fmla="*/ 1512952 w 1740167"/>
                    <a:gd name="connsiteY25" fmla="*/ 2682240 h 2682240"/>
                    <a:gd name="connsiteX26" fmla="*/ 1080690 w 1740167"/>
                    <a:gd name="connsiteY26" fmla="*/ 2682240 h 2682240"/>
                    <a:gd name="connsiteX27" fmla="*/ 864096 w 1740167"/>
                    <a:gd name="connsiteY27" fmla="*/ 1296144 h 2682240"/>
                    <a:gd name="connsiteX28" fmla="*/ 720080 w 1740167"/>
                    <a:gd name="connsiteY28" fmla="*/ 2160240 h 2682240"/>
                    <a:gd name="connsiteX29" fmla="*/ 360040 w 1740167"/>
                    <a:gd name="connsiteY29" fmla="*/ 2376264 h 2682240"/>
                    <a:gd name="connsiteX30" fmla="*/ 576064 w 1740167"/>
                    <a:gd name="connsiteY30" fmla="*/ 864096 h 2682240"/>
                    <a:gd name="connsiteX31" fmla="*/ 171832 w 1740167"/>
                    <a:gd name="connsiteY31" fmla="*/ 1318952 h 2682240"/>
                    <a:gd name="connsiteX32" fmla="*/ 0 w 1740167"/>
                    <a:gd name="connsiteY32" fmla="*/ 1152128 h 2682240"/>
                    <a:gd name="connsiteX0" fmla="*/ 0 w 1740167"/>
                    <a:gd name="connsiteY0" fmla="*/ 1152128 h 2682240"/>
                    <a:gd name="connsiteX1" fmla="*/ 504056 w 1740167"/>
                    <a:gd name="connsiteY1" fmla="*/ 576064 h 2682240"/>
                    <a:gd name="connsiteX2" fmla="*/ 753723 w 1740167"/>
                    <a:gd name="connsiteY2" fmla="*/ 487680 h 2682240"/>
                    <a:gd name="connsiteX3" fmla="*/ 681679 w 1740167"/>
                    <a:gd name="connsiteY3" fmla="*/ 437803 h 2682240"/>
                    <a:gd name="connsiteX4" fmla="*/ 637345 w 1740167"/>
                    <a:gd name="connsiteY4" fmla="*/ 371301 h 2682240"/>
                    <a:gd name="connsiteX5" fmla="*/ 620719 w 1740167"/>
                    <a:gd name="connsiteY5" fmla="*/ 288174 h 2682240"/>
                    <a:gd name="connsiteX6" fmla="*/ 631803 w 1740167"/>
                    <a:gd name="connsiteY6" fmla="*/ 144087 h 2682240"/>
                    <a:gd name="connsiteX7" fmla="*/ 703847 w 1740167"/>
                    <a:gd name="connsiteY7" fmla="*/ 44334 h 2682240"/>
                    <a:gd name="connsiteX8" fmla="*/ 764807 w 1740167"/>
                    <a:gd name="connsiteY8" fmla="*/ 11083 h 2682240"/>
                    <a:gd name="connsiteX9" fmla="*/ 820225 w 1740167"/>
                    <a:gd name="connsiteY9" fmla="*/ 0 h 2682240"/>
                    <a:gd name="connsiteX10" fmla="*/ 875643 w 1740167"/>
                    <a:gd name="connsiteY10" fmla="*/ 0 h 2682240"/>
                    <a:gd name="connsiteX11" fmla="*/ 931061 w 1740167"/>
                    <a:gd name="connsiteY11" fmla="*/ 5541 h 2682240"/>
                    <a:gd name="connsiteX12" fmla="*/ 980938 w 1740167"/>
                    <a:gd name="connsiteY12" fmla="*/ 27709 h 2682240"/>
                    <a:gd name="connsiteX13" fmla="*/ 1003105 w 1740167"/>
                    <a:gd name="connsiteY13" fmla="*/ 60960 h 2682240"/>
                    <a:gd name="connsiteX14" fmla="*/ 1041898 w 1740167"/>
                    <a:gd name="connsiteY14" fmla="*/ 116378 h 2682240"/>
                    <a:gd name="connsiteX15" fmla="*/ 1052981 w 1740167"/>
                    <a:gd name="connsiteY15" fmla="*/ 166254 h 2682240"/>
                    <a:gd name="connsiteX16" fmla="*/ 1069607 w 1740167"/>
                    <a:gd name="connsiteY16" fmla="*/ 227214 h 2682240"/>
                    <a:gd name="connsiteX17" fmla="*/ 1069607 w 1740167"/>
                    <a:gd name="connsiteY17" fmla="*/ 315883 h 2682240"/>
                    <a:gd name="connsiteX18" fmla="*/ 1058523 w 1740167"/>
                    <a:gd name="connsiteY18" fmla="*/ 360218 h 2682240"/>
                    <a:gd name="connsiteX19" fmla="*/ 1025272 w 1740167"/>
                    <a:gd name="connsiteY19" fmla="*/ 421178 h 2682240"/>
                    <a:gd name="connsiteX20" fmla="*/ 942145 w 1740167"/>
                    <a:gd name="connsiteY20" fmla="*/ 482138 h 2682240"/>
                    <a:gd name="connsiteX21" fmla="*/ 1385490 w 1740167"/>
                    <a:gd name="connsiteY21" fmla="*/ 598516 h 2682240"/>
                    <a:gd name="connsiteX22" fmla="*/ 1740167 w 1740167"/>
                    <a:gd name="connsiteY22" fmla="*/ 1280160 h 2682240"/>
                    <a:gd name="connsiteX23" fmla="*/ 1512952 w 1740167"/>
                    <a:gd name="connsiteY23" fmla="*/ 1396538 h 2682240"/>
                    <a:gd name="connsiteX24" fmla="*/ 1152128 w 1740167"/>
                    <a:gd name="connsiteY24" fmla="*/ 864096 h 2682240"/>
                    <a:gd name="connsiteX25" fmla="*/ 1512952 w 1740167"/>
                    <a:gd name="connsiteY25" fmla="*/ 2682240 h 2682240"/>
                    <a:gd name="connsiteX26" fmla="*/ 1080690 w 1740167"/>
                    <a:gd name="connsiteY26" fmla="*/ 2682240 h 2682240"/>
                    <a:gd name="connsiteX27" fmla="*/ 864096 w 1740167"/>
                    <a:gd name="connsiteY27" fmla="*/ 1296144 h 2682240"/>
                    <a:gd name="connsiteX28" fmla="*/ 648072 w 1740167"/>
                    <a:gd name="connsiteY28" fmla="*/ 2376264 h 2682240"/>
                    <a:gd name="connsiteX29" fmla="*/ 360040 w 1740167"/>
                    <a:gd name="connsiteY29" fmla="*/ 2376264 h 2682240"/>
                    <a:gd name="connsiteX30" fmla="*/ 576064 w 1740167"/>
                    <a:gd name="connsiteY30" fmla="*/ 864096 h 2682240"/>
                    <a:gd name="connsiteX31" fmla="*/ 171832 w 1740167"/>
                    <a:gd name="connsiteY31" fmla="*/ 1318952 h 2682240"/>
                    <a:gd name="connsiteX32" fmla="*/ 0 w 1740167"/>
                    <a:gd name="connsiteY32" fmla="*/ 1152128 h 2682240"/>
                    <a:gd name="connsiteX0" fmla="*/ 0 w 1740167"/>
                    <a:gd name="connsiteY0" fmla="*/ 1152128 h 2682240"/>
                    <a:gd name="connsiteX1" fmla="*/ 504056 w 1740167"/>
                    <a:gd name="connsiteY1" fmla="*/ 576064 h 2682240"/>
                    <a:gd name="connsiteX2" fmla="*/ 753723 w 1740167"/>
                    <a:gd name="connsiteY2" fmla="*/ 487680 h 2682240"/>
                    <a:gd name="connsiteX3" fmla="*/ 681679 w 1740167"/>
                    <a:gd name="connsiteY3" fmla="*/ 437803 h 2682240"/>
                    <a:gd name="connsiteX4" fmla="*/ 637345 w 1740167"/>
                    <a:gd name="connsiteY4" fmla="*/ 371301 h 2682240"/>
                    <a:gd name="connsiteX5" fmla="*/ 620719 w 1740167"/>
                    <a:gd name="connsiteY5" fmla="*/ 288174 h 2682240"/>
                    <a:gd name="connsiteX6" fmla="*/ 631803 w 1740167"/>
                    <a:gd name="connsiteY6" fmla="*/ 144087 h 2682240"/>
                    <a:gd name="connsiteX7" fmla="*/ 703847 w 1740167"/>
                    <a:gd name="connsiteY7" fmla="*/ 44334 h 2682240"/>
                    <a:gd name="connsiteX8" fmla="*/ 764807 w 1740167"/>
                    <a:gd name="connsiteY8" fmla="*/ 11083 h 2682240"/>
                    <a:gd name="connsiteX9" fmla="*/ 820225 w 1740167"/>
                    <a:gd name="connsiteY9" fmla="*/ 0 h 2682240"/>
                    <a:gd name="connsiteX10" fmla="*/ 875643 w 1740167"/>
                    <a:gd name="connsiteY10" fmla="*/ 0 h 2682240"/>
                    <a:gd name="connsiteX11" fmla="*/ 931061 w 1740167"/>
                    <a:gd name="connsiteY11" fmla="*/ 5541 h 2682240"/>
                    <a:gd name="connsiteX12" fmla="*/ 980938 w 1740167"/>
                    <a:gd name="connsiteY12" fmla="*/ 27709 h 2682240"/>
                    <a:gd name="connsiteX13" fmla="*/ 1003105 w 1740167"/>
                    <a:gd name="connsiteY13" fmla="*/ 60960 h 2682240"/>
                    <a:gd name="connsiteX14" fmla="*/ 1041898 w 1740167"/>
                    <a:gd name="connsiteY14" fmla="*/ 116378 h 2682240"/>
                    <a:gd name="connsiteX15" fmla="*/ 1052981 w 1740167"/>
                    <a:gd name="connsiteY15" fmla="*/ 166254 h 2682240"/>
                    <a:gd name="connsiteX16" fmla="*/ 1069607 w 1740167"/>
                    <a:gd name="connsiteY16" fmla="*/ 227214 h 2682240"/>
                    <a:gd name="connsiteX17" fmla="*/ 1069607 w 1740167"/>
                    <a:gd name="connsiteY17" fmla="*/ 315883 h 2682240"/>
                    <a:gd name="connsiteX18" fmla="*/ 1058523 w 1740167"/>
                    <a:gd name="connsiteY18" fmla="*/ 360218 h 2682240"/>
                    <a:gd name="connsiteX19" fmla="*/ 1025272 w 1740167"/>
                    <a:gd name="connsiteY19" fmla="*/ 421178 h 2682240"/>
                    <a:gd name="connsiteX20" fmla="*/ 942145 w 1740167"/>
                    <a:gd name="connsiteY20" fmla="*/ 482138 h 2682240"/>
                    <a:gd name="connsiteX21" fmla="*/ 1385490 w 1740167"/>
                    <a:gd name="connsiteY21" fmla="*/ 598516 h 2682240"/>
                    <a:gd name="connsiteX22" fmla="*/ 1740167 w 1740167"/>
                    <a:gd name="connsiteY22" fmla="*/ 1280160 h 2682240"/>
                    <a:gd name="connsiteX23" fmla="*/ 1512952 w 1740167"/>
                    <a:gd name="connsiteY23" fmla="*/ 1396538 h 2682240"/>
                    <a:gd name="connsiteX24" fmla="*/ 1152128 w 1740167"/>
                    <a:gd name="connsiteY24" fmla="*/ 864096 h 2682240"/>
                    <a:gd name="connsiteX25" fmla="*/ 1512952 w 1740167"/>
                    <a:gd name="connsiteY25" fmla="*/ 2682240 h 2682240"/>
                    <a:gd name="connsiteX26" fmla="*/ 1080120 w 1740167"/>
                    <a:gd name="connsiteY26" fmla="*/ 2376264 h 2682240"/>
                    <a:gd name="connsiteX27" fmla="*/ 864096 w 1740167"/>
                    <a:gd name="connsiteY27" fmla="*/ 1296144 h 2682240"/>
                    <a:gd name="connsiteX28" fmla="*/ 648072 w 1740167"/>
                    <a:gd name="connsiteY28" fmla="*/ 2376264 h 2682240"/>
                    <a:gd name="connsiteX29" fmla="*/ 360040 w 1740167"/>
                    <a:gd name="connsiteY29" fmla="*/ 2376264 h 2682240"/>
                    <a:gd name="connsiteX30" fmla="*/ 576064 w 1740167"/>
                    <a:gd name="connsiteY30" fmla="*/ 864096 h 2682240"/>
                    <a:gd name="connsiteX31" fmla="*/ 171832 w 1740167"/>
                    <a:gd name="connsiteY31" fmla="*/ 1318952 h 2682240"/>
                    <a:gd name="connsiteX32" fmla="*/ 0 w 1740167"/>
                    <a:gd name="connsiteY32" fmla="*/ 1152128 h 2682240"/>
                    <a:gd name="connsiteX0" fmla="*/ 0 w 1740167"/>
                    <a:gd name="connsiteY0" fmla="*/ 1152128 h 2376264"/>
                    <a:gd name="connsiteX1" fmla="*/ 504056 w 1740167"/>
                    <a:gd name="connsiteY1" fmla="*/ 576064 h 2376264"/>
                    <a:gd name="connsiteX2" fmla="*/ 753723 w 1740167"/>
                    <a:gd name="connsiteY2" fmla="*/ 487680 h 2376264"/>
                    <a:gd name="connsiteX3" fmla="*/ 681679 w 1740167"/>
                    <a:gd name="connsiteY3" fmla="*/ 437803 h 2376264"/>
                    <a:gd name="connsiteX4" fmla="*/ 637345 w 1740167"/>
                    <a:gd name="connsiteY4" fmla="*/ 371301 h 2376264"/>
                    <a:gd name="connsiteX5" fmla="*/ 620719 w 1740167"/>
                    <a:gd name="connsiteY5" fmla="*/ 288174 h 2376264"/>
                    <a:gd name="connsiteX6" fmla="*/ 631803 w 1740167"/>
                    <a:gd name="connsiteY6" fmla="*/ 144087 h 2376264"/>
                    <a:gd name="connsiteX7" fmla="*/ 703847 w 1740167"/>
                    <a:gd name="connsiteY7" fmla="*/ 44334 h 2376264"/>
                    <a:gd name="connsiteX8" fmla="*/ 764807 w 1740167"/>
                    <a:gd name="connsiteY8" fmla="*/ 11083 h 2376264"/>
                    <a:gd name="connsiteX9" fmla="*/ 820225 w 1740167"/>
                    <a:gd name="connsiteY9" fmla="*/ 0 h 2376264"/>
                    <a:gd name="connsiteX10" fmla="*/ 875643 w 1740167"/>
                    <a:gd name="connsiteY10" fmla="*/ 0 h 2376264"/>
                    <a:gd name="connsiteX11" fmla="*/ 931061 w 1740167"/>
                    <a:gd name="connsiteY11" fmla="*/ 5541 h 2376264"/>
                    <a:gd name="connsiteX12" fmla="*/ 980938 w 1740167"/>
                    <a:gd name="connsiteY12" fmla="*/ 27709 h 2376264"/>
                    <a:gd name="connsiteX13" fmla="*/ 1003105 w 1740167"/>
                    <a:gd name="connsiteY13" fmla="*/ 60960 h 2376264"/>
                    <a:gd name="connsiteX14" fmla="*/ 1041898 w 1740167"/>
                    <a:gd name="connsiteY14" fmla="*/ 116378 h 2376264"/>
                    <a:gd name="connsiteX15" fmla="*/ 1052981 w 1740167"/>
                    <a:gd name="connsiteY15" fmla="*/ 166254 h 2376264"/>
                    <a:gd name="connsiteX16" fmla="*/ 1069607 w 1740167"/>
                    <a:gd name="connsiteY16" fmla="*/ 227214 h 2376264"/>
                    <a:gd name="connsiteX17" fmla="*/ 1069607 w 1740167"/>
                    <a:gd name="connsiteY17" fmla="*/ 315883 h 2376264"/>
                    <a:gd name="connsiteX18" fmla="*/ 1058523 w 1740167"/>
                    <a:gd name="connsiteY18" fmla="*/ 360218 h 2376264"/>
                    <a:gd name="connsiteX19" fmla="*/ 1025272 w 1740167"/>
                    <a:gd name="connsiteY19" fmla="*/ 421178 h 2376264"/>
                    <a:gd name="connsiteX20" fmla="*/ 942145 w 1740167"/>
                    <a:gd name="connsiteY20" fmla="*/ 482138 h 2376264"/>
                    <a:gd name="connsiteX21" fmla="*/ 1385490 w 1740167"/>
                    <a:gd name="connsiteY21" fmla="*/ 598516 h 2376264"/>
                    <a:gd name="connsiteX22" fmla="*/ 1740167 w 1740167"/>
                    <a:gd name="connsiteY22" fmla="*/ 1280160 h 2376264"/>
                    <a:gd name="connsiteX23" fmla="*/ 1512952 w 1740167"/>
                    <a:gd name="connsiteY23" fmla="*/ 1396538 h 2376264"/>
                    <a:gd name="connsiteX24" fmla="*/ 1152128 w 1740167"/>
                    <a:gd name="connsiteY24" fmla="*/ 864096 h 2376264"/>
                    <a:gd name="connsiteX25" fmla="*/ 1440160 w 1740167"/>
                    <a:gd name="connsiteY25" fmla="*/ 2376264 h 2376264"/>
                    <a:gd name="connsiteX26" fmla="*/ 1080120 w 1740167"/>
                    <a:gd name="connsiteY26" fmla="*/ 2376264 h 2376264"/>
                    <a:gd name="connsiteX27" fmla="*/ 864096 w 1740167"/>
                    <a:gd name="connsiteY27" fmla="*/ 1296144 h 2376264"/>
                    <a:gd name="connsiteX28" fmla="*/ 648072 w 1740167"/>
                    <a:gd name="connsiteY28" fmla="*/ 2376264 h 2376264"/>
                    <a:gd name="connsiteX29" fmla="*/ 360040 w 1740167"/>
                    <a:gd name="connsiteY29" fmla="*/ 2376264 h 2376264"/>
                    <a:gd name="connsiteX30" fmla="*/ 576064 w 1740167"/>
                    <a:gd name="connsiteY30" fmla="*/ 864096 h 2376264"/>
                    <a:gd name="connsiteX31" fmla="*/ 171832 w 1740167"/>
                    <a:gd name="connsiteY31" fmla="*/ 1318952 h 2376264"/>
                    <a:gd name="connsiteX32" fmla="*/ 0 w 1740167"/>
                    <a:gd name="connsiteY32" fmla="*/ 1152128 h 2376264"/>
                    <a:gd name="connsiteX0" fmla="*/ 0 w 1740167"/>
                    <a:gd name="connsiteY0" fmla="*/ 1152128 h 2376264"/>
                    <a:gd name="connsiteX1" fmla="*/ 504056 w 1740167"/>
                    <a:gd name="connsiteY1" fmla="*/ 576064 h 2376264"/>
                    <a:gd name="connsiteX2" fmla="*/ 753723 w 1740167"/>
                    <a:gd name="connsiteY2" fmla="*/ 487680 h 2376264"/>
                    <a:gd name="connsiteX3" fmla="*/ 681679 w 1740167"/>
                    <a:gd name="connsiteY3" fmla="*/ 437803 h 2376264"/>
                    <a:gd name="connsiteX4" fmla="*/ 637345 w 1740167"/>
                    <a:gd name="connsiteY4" fmla="*/ 371301 h 2376264"/>
                    <a:gd name="connsiteX5" fmla="*/ 620719 w 1740167"/>
                    <a:gd name="connsiteY5" fmla="*/ 288174 h 2376264"/>
                    <a:gd name="connsiteX6" fmla="*/ 631803 w 1740167"/>
                    <a:gd name="connsiteY6" fmla="*/ 144087 h 2376264"/>
                    <a:gd name="connsiteX7" fmla="*/ 703847 w 1740167"/>
                    <a:gd name="connsiteY7" fmla="*/ 44334 h 2376264"/>
                    <a:gd name="connsiteX8" fmla="*/ 764807 w 1740167"/>
                    <a:gd name="connsiteY8" fmla="*/ 11083 h 2376264"/>
                    <a:gd name="connsiteX9" fmla="*/ 820225 w 1740167"/>
                    <a:gd name="connsiteY9" fmla="*/ 0 h 2376264"/>
                    <a:gd name="connsiteX10" fmla="*/ 875643 w 1740167"/>
                    <a:gd name="connsiteY10" fmla="*/ 0 h 2376264"/>
                    <a:gd name="connsiteX11" fmla="*/ 931061 w 1740167"/>
                    <a:gd name="connsiteY11" fmla="*/ 5541 h 2376264"/>
                    <a:gd name="connsiteX12" fmla="*/ 980938 w 1740167"/>
                    <a:gd name="connsiteY12" fmla="*/ 27709 h 2376264"/>
                    <a:gd name="connsiteX13" fmla="*/ 1003105 w 1740167"/>
                    <a:gd name="connsiteY13" fmla="*/ 60960 h 2376264"/>
                    <a:gd name="connsiteX14" fmla="*/ 1041898 w 1740167"/>
                    <a:gd name="connsiteY14" fmla="*/ 116378 h 2376264"/>
                    <a:gd name="connsiteX15" fmla="*/ 1052981 w 1740167"/>
                    <a:gd name="connsiteY15" fmla="*/ 166254 h 2376264"/>
                    <a:gd name="connsiteX16" fmla="*/ 1069607 w 1740167"/>
                    <a:gd name="connsiteY16" fmla="*/ 227214 h 2376264"/>
                    <a:gd name="connsiteX17" fmla="*/ 1069607 w 1740167"/>
                    <a:gd name="connsiteY17" fmla="*/ 315883 h 2376264"/>
                    <a:gd name="connsiteX18" fmla="*/ 1058523 w 1740167"/>
                    <a:gd name="connsiteY18" fmla="*/ 360218 h 2376264"/>
                    <a:gd name="connsiteX19" fmla="*/ 1025272 w 1740167"/>
                    <a:gd name="connsiteY19" fmla="*/ 421178 h 2376264"/>
                    <a:gd name="connsiteX20" fmla="*/ 942145 w 1740167"/>
                    <a:gd name="connsiteY20" fmla="*/ 482138 h 2376264"/>
                    <a:gd name="connsiteX21" fmla="*/ 1385490 w 1740167"/>
                    <a:gd name="connsiteY21" fmla="*/ 598516 h 2376264"/>
                    <a:gd name="connsiteX22" fmla="*/ 1740167 w 1740167"/>
                    <a:gd name="connsiteY22" fmla="*/ 1280160 h 2376264"/>
                    <a:gd name="connsiteX23" fmla="*/ 1512952 w 1740167"/>
                    <a:gd name="connsiteY23" fmla="*/ 1396538 h 2376264"/>
                    <a:gd name="connsiteX24" fmla="*/ 1152128 w 1740167"/>
                    <a:gd name="connsiteY24" fmla="*/ 864096 h 2376264"/>
                    <a:gd name="connsiteX25" fmla="*/ 1440160 w 1740167"/>
                    <a:gd name="connsiteY25" fmla="*/ 2376264 h 2376264"/>
                    <a:gd name="connsiteX26" fmla="*/ 1152128 w 1740167"/>
                    <a:gd name="connsiteY26" fmla="*/ 2376264 h 2376264"/>
                    <a:gd name="connsiteX27" fmla="*/ 864096 w 1740167"/>
                    <a:gd name="connsiteY27" fmla="*/ 1296144 h 2376264"/>
                    <a:gd name="connsiteX28" fmla="*/ 648072 w 1740167"/>
                    <a:gd name="connsiteY28" fmla="*/ 2376264 h 2376264"/>
                    <a:gd name="connsiteX29" fmla="*/ 360040 w 1740167"/>
                    <a:gd name="connsiteY29" fmla="*/ 2376264 h 2376264"/>
                    <a:gd name="connsiteX30" fmla="*/ 576064 w 1740167"/>
                    <a:gd name="connsiteY30" fmla="*/ 864096 h 2376264"/>
                    <a:gd name="connsiteX31" fmla="*/ 171832 w 1740167"/>
                    <a:gd name="connsiteY31" fmla="*/ 1318952 h 2376264"/>
                    <a:gd name="connsiteX32" fmla="*/ 0 w 1740167"/>
                    <a:gd name="connsiteY32" fmla="*/ 1152128 h 2376264"/>
                    <a:gd name="connsiteX0" fmla="*/ 0 w 1740167"/>
                    <a:gd name="connsiteY0" fmla="*/ 1152128 h 2376264"/>
                    <a:gd name="connsiteX1" fmla="*/ 504056 w 1740167"/>
                    <a:gd name="connsiteY1" fmla="*/ 576064 h 2376264"/>
                    <a:gd name="connsiteX2" fmla="*/ 753723 w 1740167"/>
                    <a:gd name="connsiteY2" fmla="*/ 487680 h 2376264"/>
                    <a:gd name="connsiteX3" fmla="*/ 681679 w 1740167"/>
                    <a:gd name="connsiteY3" fmla="*/ 437803 h 2376264"/>
                    <a:gd name="connsiteX4" fmla="*/ 637345 w 1740167"/>
                    <a:gd name="connsiteY4" fmla="*/ 371301 h 2376264"/>
                    <a:gd name="connsiteX5" fmla="*/ 620719 w 1740167"/>
                    <a:gd name="connsiteY5" fmla="*/ 288174 h 2376264"/>
                    <a:gd name="connsiteX6" fmla="*/ 631803 w 1740167"/>
                    <a:gd name="connsiteY6" fmla="*/ 144087 h 2376264"/>
                    <a:gd name="connsiteX7" fmla="*/ 703847 w 1740167"/>
                    <a:gd name="connsiteY7" fmla="*/ 44334 h 2376264"/>
                    <a:gd name="connsiteX8" fmla="*/ 764807 w 1740167"/>
                    <a:gd name="connsiteY8" fmla="*/ 11083 h 2376264"/>
                    <a:gd name="connsiteX9" fmla="*/ 820225 w 1740167"/>
                    <a:gd name="connsiteY9" fmla="*/ 0 h 2376264"/>
                    <a:gd name="connsiteX10" fmla="*/ 875643 w 1740167"/>
                    <a:gd name="connsiteY10" fmla="*/ 0 h 2376264"/>
                    <a:gd name="connsiteX11" fmla="*/ 931061 w 1740167"/>
                    <a:gd name="connsiteY11" fmla="*/ 5541 h 2376264"/>
                    <a:gd name="connsiteX12" fmla="*/ 980938 w 1740167"/>
                    <a:gd name="connsiteY12" fmla="*/ 27709 h 2376264"/>
                    <a:gd name="connsiteX13" fmla="*/ 1003105 w 1740167"/>
                    <a:gd name="connsiteY13" fmla="*/ 60960 h 2376264"/>
                    <a:gd name="connsiteX14" fmla="*/ 1041898 w 1740167"/>
                    <a:gd name="connsiteY14" fmla="*/ 116378 h 2376264"/>
                    <a:gd name="connsiteX15" fmla="*/ 1052981 w 1740167"/>
                    <a:gd name="connsiteY15" fmla="*/ 166254 h 2376264"/>
                    <a:gd name="connsiteX16" fmla="*/ 1069607 w 1740167"/>
                    <a:gd name="connsiteY16" fmla="*/ 227214 h 2376264"/>
                    <a:gd name="connsiteX17" fmla="*/ 1069607 w 1740167"/>
                    <a:gd name="connsiteY17" fmla="*/ 315883 h 2376264"/>
                    <a:gd name="connsiteX18" fmla="*/ 1058523 w 1740167"/>
                    <a:gd name="connsiteY18" fmla="*/ 360218 h 2376264"/>
                    <a:gd name="connsiteX19" fmla="*/ 1025272 w 1740167"/>
                    <a:gd name="connsiteY19" fmla="*/ 421178 h 2376264"/>
                    <a:gd name="connsiteX20" fmla="*/ 942145 w 1740167"/>
                    <a:gd name="connsiteY20" fmla="*/ 482138 h 2376264"/>
                    <a:gd name="connsiteX21" fmla="*/ 1224136 w 1740167"/>
                    <a:gd name="connsiteY21" fmla="*/ 576064 h 2376264"/>
                    <a:gd name="connsiteX22" fmla="*/ 1740167 w 1740167"/>
                    <a:gd name="connsiteY22" fmla="*/ 1280160 h 2376264"/>
                    <a:gd name="connsiteX23" fmla="*/ 1512952 w 1740167"/>
                    <a:gd name="connsiteY23" fmla="*/ 1396538 h 2376264"/>
                    <a:gd name="connsiteX24" fmla="*/ 1152128 w 1740167"/>
                    <a:gd name="connsiteY24" fmla="*/ 864096 h 2376264"/>
                    <a:gd name="connsiteX25" fmla="*/ 1440160 w 1740167"/>
                    <a:gd name="connsiteY25" fmla="*/ 2376264 h 2376264"/>
                    <a:gd name="connsiteX26" fmla="*/ 1152128 w 1740167"/>
                    <a:gd name="connsiteY26" fmla="*/ 2376264 h 2376264"/>
                    <a:gd name="connsiteX27" fmla="*/ 864096 w 1740167"/>
                    <a:gd name="connsiteY27" fmla="*/ 1296144 h 2376264"/>
                    <a:gd name="connsiteX28" fmla="*/ 648072 w 1740167"/>
                    <a:gd name="connsiteY28" fmla="*/ 2376264 h 2376264"/>
                    <a:gd name="connsiteX29" fmla="*/ 360040 w 1740167"/>
                    <a:gd name="connsiteY29" fmla="*/ 2376264 h 2376264"/>
                    <a:gd name="connsiteX30" fmla="*/ 576064 w 1740167"/>
                    <a:gd name="connsiteY30" fmla="*/ 864096 h 2376264"/>
                    <a:gd name="connsiteX31" fmla="*/ 171832 w 1740167"/>
                    <a:gd name="connsiteY31" fmla="*/ 1318952 h 2376264"/>
                    <a:gd name="connsiteX32" fmla="*/ 0 w 1740167"/>
                    <a:gd name="connsiteY32" fmla="*/ 1152128 h 2376264"/>
                    <a:gd name="connsiteX0" fmla="*/ 0 w 1656184"/>
                    <a:gd name="connsiteY0" fmla="*/ 1152128 h 2376264"/>
                    <a:gd name="connsiteX1" fmla="*/ 504056 w 1656184"/>
                    <a:gd name="connsiteY1" fmla="*/ 576064 h 2376264"/>
                    <a:gd name="connsiteX2" fmla="*/ 753723 w 1656184"/>
                    <a:gd name="connsiteY2" fmla="*/ 487680 h 2376264"/>
                    <a:gd name="connsiteX3" fmla="*/ 681679 w 1656184"/>
                    <a:gd name="connsiteY3" fmla="*/ 437803 h 2376264"/>
                    <a:gd name="connsiteX4" fmla="*/ 637345 w 1656184"/>
                    <a:gd name="connsiteY4" fmla="*/ 371301 h 2376264"/>
                    <a:gd name="connsiteX5" fmla="*/ 620719 w 1656184"/>
                    <a:gd name="connsiteY5" fmla="*/ 288174 h 2376264"/>
                    <a:gd name="connsiteX6" fmla="*/ 631803 w 1656184"/>
                    <a:gd name="connsiteY6" fmla="*/ 144087 h 2376264"/>
                    <a:gd name="connsiteX7" fmla="*/ 703847 w 1656184"/>
                    <a:gd name="connsiteY7" fmla="*/ 44334 h 2376264"/>
                    <a:gd name="connsiteX8" fmla="*/ 764807 w 1656184"/>
                    <a:gd name="connsiteY8" fmla="*/ 11083 h 2376264"/>
                    <a:gd name="connsiteX9" fmla="*/ 820225 w 1656184"/>
                    <a:gd name="connsiteY9" fmla="*/ 0 h 2376264"/>
                    <a:gd name="connsiteX10" fmla="*/ 875643 w 1656184"/>
                    <a:gd name="connsiteY10" fmla="*/ 0 h 2376264"/>
                    <a:gd name="connsiteX11" fmla="*/ 931061 w 1656184"/>
                    <a:gd name="connsiteY11" fmla="*/ 5541 h 2376264"/>
                    <a:gd name="connsiteX12" fmla="*/ 980938 w 1656184"/>
                    <a:gd name="connsiteY12" fmla="*/ 27709 h 2376264"/>
                    <a:gd name="connsiteX13" fmla="*/ 1003105 w 1656184"/>
                    <a:gd name="connsiteY13" fmla="*/ 60960 h 2376264"/>
                    <a:gd name="connsiteX14" fmla="*/ 1041898 w 1656184"/>
                    <a:gd name="connsiteY14" fmla="*/ 116378 h 2376264"/>
                    <a:gd name="connsiteX15" fmla="*/ 1052981 w 1656184"/>
                    <a:gd name="connsiteY15" fmla="*/ 166254 h 2376264"/>
                    <a:gd name="connsiteX16" fmla="*/ 1069607 w 1656184"/>
                    <a:gd name="connsiteY16" fmla="*/ 227214 h 2376264"/>
                    <a:gd name="connsiteX17" fmla="*/ 1069607 w 1656184"/>
                    <a:gd name="connsiteY17" fmla="*/ 315883 h 2376264"/>
                    <a:gd name="connsiteX18" fmla="*/ 1058523 w 1656184"/>
                    <a:gd name="connsiteY18" fmla="*/ 360218 h 2376264"/>
                    <a:gd name="connsiteX19" fmla="*/ 1025272 w 1656184"/>
                    <a:gd name="connsiteY19" fmla="*/ 421178 h 2376264"/>
                    <a:gd name="connsiteX20" fmla="*/ 942145 w 1656184"/>
                    <a:gd name="connsiteY20" fmla="*/ 482138 h 2376264"/>
                    <a:gd name="connsiteX21" fmla="*/ 1224136 w 1656184"/>
                    <a:gd name="connsiteY21" fmla="*/ 576064 h 2376264"/>
                    <a:gd name="connsiteX22" fmla="*/ 1656184 w 1656184"/>
                    <a:gd name="connsiteY22" fmla="*/ 1152128 h 2376264"/>
                    <a:gd name="connsiteX23" fmla="*/ 1512952 w 1656184"/>
                    <a:gd name="connsiteY23" fmla="*/ 1396538 h 2376264"/>
                    <a:gd name="connsiteX24" fmla="*/ 1152128 w 1656184"/>
                    <a:gd name="connsiteY24" fmla="*/ 864096 h 2376264"/>
                    <a:gd name="connsiteX25" fmla="*/ 1440160 w 1656184"/>
                    <a:gd name="connsiteY25" fmla="*/ 2376264 h 2376264"/>
                    <a:gd name="connsiteX26" fmla="*/ 1152128 w 1656184"/>
                    <a:gd name="connsiteY26" fmla="*/ 2376264 h 2376264"/>
                    <a:gd name="connsiteX27" fmla="*/ 864096 w 1656184"/>
                    <a:gd name="connsiteY27" fmla="*/ 1296144 h 2376264"/>
                    <a:gd name="connsiteX28" fmla="*/ 648072 w 1656184"/>
                    <a:gd name="connsiteY28" fmla="*/ 2376264 h 2376264"/>
                    <a:gd name="connsiteX29" fmla="*/ 360040 w 1656184"/>
                    <a:gd name="connsiteY29" fmla="*/ 2376264 h 2376264"/>
                    <a:gd name="connsiteX30" fmla="*/ 576064 w 1656184"/>
                    <a:gd name="connsiteY30" fmla="*/ 864096 h 2376264"/>
                    <a:gd name="connsiteX31" fmla="*/ 171832 w 1656184"/>
                    <a:gd name="connsiteY31" fmla="*/ 1318952 h 2376264"/>
                    <a:gd name="connsiteX32" fmla="*/ 0 w 1656184"/>
                    <a:gd name="connsiteY32" fmla="*/ 1152128 h 2376264"/>
                    <a:gd name="connsiteX0" fmla="*/ 0 w 1656184"/>
                    <a:gd name="connsiteY0" fmla="*/ 1152128 h 2376264"/>
                    <a:gd name="connsiteX1" fmla="*/ 504056 w 1656184"/>
                    <a:gd name="connsiteY1" fmla="*/ 576064 h 2376264"/>
                    <a:gd name="connsiteX2" fmla="*/ 753723 w 1656184"/>
                    <a:gd name="connsiteY2" fmla="*/ 487680 h 2376264"/>
                    <a:gd name="connsiteX3" fmla="*/ 681679 w 1656184"/>
                    <a:gd name="connsiteY3" fmla="*/ 437803 h 2376264"/>
                    <a:gd name="connsiteX4" fmla="*/ 637345 w 1656184"/>
                    <a:gd name="connsiteY4" fmla="*/ 371301 h 2376264"/>
                    <a:gd name="connsiteX5" fmla="*/ 620719 w 1656184"/>
                    <a:gd name="connsiteY5" fmla="*/ 288174 h 2376264"/>
                    <a:gd name="connsiteX6" fmla="*/ 631803 w 1656184"/>
                    <a:gd name="connsiteY6" fmla="*/ 144087 h 2376264"/>
                    <a:gd name="connsiteX7" fmla="*/ 703847 w 1656184"/>
                    <a:gd name="connsiteY7" fmla="*/ 44334 h 2376264"/>
                    <a:gd name="connsiteX8" fmla="*/ 764807 w 1656184"/>
                    <a:gd name="connsiteY8" fmla="*/ 11083 h 2376264"/>
                    <a:gd name="connsiteX9" fmla="*/ 820225 w 1656184"/>
                    <a:gd name="connsiteY9" fmla="*/ 0 h 2376264"/>
                    <a:gd name="connsiteX10" fmla="*/ 875643 w 1656184"/>
                    <a:gd name="connsiteY10" fmla="*/ 0 h 2376264"/>
                    <a:gd name="connsiteX11" fmla="*/ 931061 w 1656184"/>
                    <a:gd name="connsiteY11" fmla="*/ 5541 h 2376264"/>
                    <a:gd name="connsiteX12" fmla="*/ 980938 w 1656184"/>
                    <a:gd name="connsiteY12" fmla="*/ 27709 h 2376264"/>
                    <a:gd name="connsiteX13" fmla="*/ 1003105 w 1656184"/>
                    <a:gd name="connsiteY13" fmla="*/ 60960 h 2376264"/>
                    <a:gd name="connsiteX14" fmla="*/ 1041898 w 1656184"/>
                    <a:gd name="connsiteY14" fmla="*/ 116378 h 2376264"/>
                    <a:gd name="connsiteX15" fmla="*/ 1052981 w 1656184"/>
                    <a:gd name="connsiteY15" fmla="*/ 166254 h 2376264"/>
                    <a:gd name="connsiteX16" fmla="*/ 1069607 w 1656184"/>
                    <a:gd name="connsiteY16" fmla="*/ 227214 h 2376264"/>
                    <a:gd name="connsiteX17" fmla="*/ 1069607 w 1656184"/>
                    <a:gd name="connsiteY17" fmla="*/ 315883 h 2376264"/>
                    <a:gd name="connsiteX18" fmla="*/ 1058523 w 1656184"/>
                    <a:gd name="connsiteY18" fmla="*/ 360218 h 2376264"/>
                    <a:gd name="connsiteX19" fmla="*/ 1025272 w 1656184"/>
                    <a:gd name="connsiteY19" fmla="*/ 421178 h 2376264"/>
                    <a:gd name="connsiteX20" fmla="*/ 942145 w 1656184"/>
                    <a:gd name="connsiteY20" fmla="*/ 482138 h 2376264"/>
                    <a:gd name="connsiteX21" fmla="*/ 1224136 w 1656184"/>
                    <a:gd name="connsiteY21" fmla="*/ 576064 h 2376264"/>
                    <a:gd name="connsiteX22" fmla="*/ 1656184 w 1656184"/>
                    <a:gd name="connsiteY22" fmla="*/ 1152128 h 2376264"/>
                    <a:gd name="connsiteX23" fmla="*/ 1440160 w 1656184"/>
                    <a:gd name="connsiteY23" fmla="*/ 1296144 h 2376264"/>
                    <a:gd name="connsiteX24" fmla="*/ 1152128 w 1656184"/>
                    <a:gd name="connsiteY24" fmla="*/ 864096 h 2376264"/>
                    <a:gd name="connsiteX25" fmla="*/ 1440160 w 1656184"/>
                    <a:gd name="connsiteY25" fmla="*/ 2376264 h 2376264"/>
                    <a:gd name="connsiteX26" fmla="*/ 1152128 w 1656184"/>
                    <a:gd name="connsiteY26" fmla="*/ 2376264 h 2376264"/>
                    <a:gd name="connsiteX27" fmla="*/ 864096 w 1656184"/>
                    <a:gd name="connsiteY27" fmla="*/ 1296144 h 2376264"/>
                    <a:gd name="connsiteX28" fmla="*/ 648072 w 1656184"/>
                    <a:gd name="connsiteY28" fmla="*/ 2376264 h 2376264"/>
                    <a:gd name="connsiteX29" fmla="*/ 360040 w 1656184"/>
                    <a:gd name="connsiteY29" fmla="*/ 2376264 h 2376264"/>
                    <a:gd name="connsiteX30" fmla="*/ 576064 w 1656184"/>
                    <a:gd name="connsiteY30" fmla="*/ 864096 h 2376264"/>
                    <a:gd name="connsiteX31" fmla="*/ 171832 w 1656184"/>
                    <a:gd name="connsiteY31" fmla="*/ 1318952 h 2376264"/>
                    <a:gd name="connsiteX32" fmla="*/ 0 w 1656184"/>
                    <a:gd name="connsiteY32" fmla="*/ 1152128 h 2376264"/>
                    <a:gd name="connsiteX0" fmla="*/ 0 w 1656184"/>
                    <a:gd name="connsiteY0" fmla="*/ 1152128 h 2376264"/>
                    <a:gd name="connsiteX1" fmla="*/ 504056 w 1656184"/>
                    <a:gd name="connsiteY1" fmla="*/ 576064 h 2376264"/>
                    <a:gd name="connsiteX2" fmla="*/ 753723 w 1656184"/>
                    <a:gd name="connsiteY2" fmla="*/ 487680 h 2376264"/>
                    <a:gd name="connsiteX3" fmla="*/ 681679 w 1656184"/>
                    <a:gd name="connsiteY3" fmla="*/ 437803 h 2376264"/>
                    <a:gd name="connsiteX4" fmla="*/ 637345 w 1656184"/>
                    <a:gd name="connsiteY4" fmla="*/ 371301 h 2376264"/>
                    <a:gd name="connsiteX5" fmla="*/ 620719 w 1656184"/>
                    <a:gd name="connsiteY5" fmla="*/ 288174 h 2376264"/>
                    <a:gd name="connsiteX6" fmla="*/ 631803 w 1656184"/>
                    <a:gd name="connsiteY6" fmla="*/ 144087 h 2376264"/>
                    <a:gd name="connsiteX7" fmla="*/ 703847 w 1656184"/>
                    <a:gd name="connsiteY7" fmla="*/ 44334 h 2376264"/>
                    <a:gd name="connsiteX8" fmla="*/ 764807 w 1656184"/>
                    <a:gd name="connsiteY8" fmla="*/ 11083 h 2376264"/>
                    <a:gd name="connsiteX9" fmla="*/ 820225 w 1656184"/>
                    <a:gd name="connsiteY9" fmla="*/ 0 h 2376264"/>
                    <a:gd name="connsiteX10" fmla="*/ 875643 w 1656184"/>
                    <a:gd name="connsiteY10" fmla="*/ 0 h 2376264"/>
                    <a:gd name="connsiteX11" fmla="*/ 931061 w 1656184"/>
                    <a:gd name="connsiteY11" fmla="*/ 5541 h 2376264"/>
                    <a:gd name="connsiteX12" fmla="*/ 980938 w 1656184"/>
                    <a:gd name="connsiteY12" fmla="*/ 27709 h 2376264"/>
                    <a:gd name="connsiteX13" fmla="*/ 1003105 w 1656184"/>
                    <a:gd name="connsiteY13" fmla="*/ 60960 h 2376264"/>
                    <a:gd name="connsiteX14" fmla="*/ 1041898 w 1656184"/>
                    <a:gd name="connsiteY14" fmla="*/ 116378 h 2376264"/>
                    <a:gd name="connsiteX15" fmla="*/ 1052981 w 1656184"/>
                    <a:gd name="connsiteY15" fmla="*/ 166254 h 2376264"/>
                    <a:gd name="connsiteX16" fmla="*/ 1069607 w 1656184"/>
                    <a:gd name="connsiteY16" fmla="*/ 227214 h 2376264"/>
                    <a:gd name="connsiteX17" fmla="*/ 1069607 w 1656184"/>
                    <a:gd name="connsiteY17" fmla="*/ 315883 h 2376264"/>
                    <a:gd name="connsiteX18" fmla="*/ 1058523 w 1656184"/>
                    <a:gd name="connsiteY18" fmla="*/ 360218 h 2376264"/>
                    <a:gd name="connsiteX19" fmla="*/ 1025272 w 1656184"/>
                    <a:gd name="connsiteY19" fmla="*/ 421178 h 2376264"/>
                    <a:gd name="connsiteX20" fmla="*/ 942145 w 1656184"/>
                    <a:gd name="connsiteY20" fmla="*/ 482138 h 2376264"/>
                    <a:gd name="connsiteX21" fmla="*/ 1224136 w 1656184"/>
                    <a:gd name="connsiteY21" fmla="*/ 576064 h 2376264"/>
                    <a:gd name="connsiteX22" fmla="*/ 1656184 w 1656184"/>
                    <a:gd name="connsiteY22" fmla="*/ 1224136 h 2376264"/>
                    <a:gd name="connsiteX23" fmla="*/ 1440160 w 1656184"/>
                    <a:gd name="connsiteY23" fmla="*/ 1296144 h 2376264"/>
                    <a:gd name="connsiteX24" fmla="*/ 1152128 w 1656184"/>
                    <a:gd name="connsiteY24" fmla="*/ 864096 h 2376264"/>
                    <a:gd name="connsiteX25" fmla="*/ 1440160 w 1656184"/>
                    <a:gd name="connsiteY25" fmla="*/ 2376264 h 2376264"/>
                    <a:gd name="connsiteX26" fmla="*/ 1152128 w 1656184"/>
                    <a:gd name="connsiteY26" fmla="*/ 2376264 h 2376264"/>
                    <a:gd name="connsiteX27" fmla="*/ 864096 w 1656184"/>
                    <a:gd name="connsiteY27" fmla="*/ 1296144 h 2376264"/>
                    <a:gd name="connsiteX28" fmla="*/ 648072 w 1656184"/>
                    <a:gd name="connsiteY28" fmla="*/ 2376264 h 2376264"/>
                    <a:gd name="connsiteX29" fmla="*/ 360040 w 1656184"/>
                    <a:gd name="connsiteY29" fmla="*/ 2376264 h 2376264"/>
                    <a:gd name="connsiteX30" fmla="*/ 576064 w 1656184"/>
                    <a:gd name="connsiteY30" fmla="*/ 864096 h 2376264"/>
                    <a:gd name="connsiteX31" fmla="*/ 171832 w 1656184"/>
                    <a:gd name="connsiteY31" fmla="*/ 1318952 h 2376264"/>
                    <a:gd name="connsiteX32" fmla="*/ 0 w 1656184"/>
                    <a:gd name="connsiteY32" fmla="*/ 1152128 h 2376264"/>
                    <a:gd name="connsiteX0" fmla="*/ 0 w 1656184"/>
                    <a:gd name="connsiteY0" fmla="*/ 1152128 h 2376264"/>
                    <a:gd name="connsiteX1" fmla="*/ 504056 w 1656184"/>
                    <a:gd name="connsiteY1" fmla="*/ 576064 h 2376264"/>
                    <a:gd name="connsiteX2" fmla="*/ 753723 w 1656184"/>
                    <a:gd name="connsiteY2" fmla="*/ 487680 h 2376264"/>
                    <a:gd name="connsiteX3" fmla="*/ 681679 w 1656184"/>
                    <a:gd name="connsiteY3" fmla="*/ 437803 h 2376264"/>
                    <a:gd name="connsiteX4" fmla="*/ 637345 w 1656184"/>
                    <a:gd name="connsiteY4" fmla="*/ 371301 h 2376264"/>
                    <a:gd name="connsiteX5" fmla="*/ 620719 w 1656184"/>
                    <a:gd name="connsiteY5" fmla="*/ 288174 h 2376264"/>
                    <a:gd name="connsiteX6" fmla="*/ 631803 w 1656184"/>
                    <a:gd name="connsiteY6" fmla="*/ 144087 h 2376264"/>
                    <a:gd name="connsiteX7" fmla="*/ 703847 w 1656184"/>
                    <a:gd name="connsiteY7" fmla="*/ 44334 h 2376264"/>
                    <a:gd name="connsiteX8" fmla="*/ 764807 w 1656184"/>
                    <a:gd name="connsiteY8" fmla="*/ 11083 h 2376264"/>
                    <a:gd name="connsiteX9" fmla="*/ 820225 w 1656184"/>
                    <a:gd name="connsiteY9" fmla="*/ 0 h 2376264"/>
                    <a:gd name="connsiteX10" fmla="*/ 875643 w 1656184"/>
                    <a:gd name="connsiteY10" fmla="*/ 0 h 2376264"/>
                    <a:gd name="connsiteX11" fmla="*/ 931061 w 1656184"/>
                    <a:gd name="connsiteY11" fmla="*/ 5541 h 2376264"/>
                    <a:gd name="connsiteX12" fmla="*/ 980938 w 1656184"/>
                    <a:gd name="connsiteY12" fmla="*/ 27709 h 2376264"/>
                    <a:gd name="connsiteX13" fmla="*/ 1003105 w 1656184"/>
                    <a:gd name="connsiteY13" fmla="*/ 60960 h 2376264"/>
                    <a:gd name="connsiteX14" fmla="*/ 1041898 w 1656184"/>
                    <a:gd name="connsiteY14" fmla="*/ 116378 h 2376264"/>
                    <a:gd name="connsiteX15" fmla="*/ 1052981 w 1656184"/>
                    <a:gd name="connsiteY15" fmla="*/ 166254 h 2376264"/>
                    <a:gd name="connsiteX16" fmla="*/ 1069607 w 1656184"/>
                    <a:gd name="connsiteY16" fmla="*/ 227214 h 2376264"/>
                    <a:gd name="connsiteX17" fmla="*/ 1069607 w 1656184"/>
                    <a:gd name="connsiteY17" fmla="*/ 315883 h 2376264"/>
                    <a:gd name="connsiteX18" fmla="*/ 1058523 w 1656184"/>
                    <a:gd name="connsiteY18" fmla="*/ 360218 h 2376264"/>
                    <a:gd name="connsiteX19" fmla="*/ 1025272 w 1656184"/>
                    <a:gd name="connsiteY19" fmla="*/ 421178 h 2376264"/>
                    <a:gd name="connsiteX20" fmla="*/ 942145 w 1656184"/>
                    <a:gd name="connsiteY20" fmla="*/ 482138 h 2376264"/>
                    <a:gd name="connsiteX21" fmla="*/ 1224136 w 1656184"/>
                    <a:gd name="connsiteY21" fmla="*/ 576064 h 2376264"/>
                    <a:gd name="connsiteX22" fmla="*/ 1656184 w 1656184"/>
                    <a:gd name="connsiteY22" fmla="*/ 1224136 h 2376264"/>
                    <a:gd name="connsiteX23" fmla="*/ 1440160 w 1656184"/>
                    <a:gd name="connsiteY23" fmla="*/ 1368152 h 2376264"/>
                    <a:gd name="connsiteX24" fmla="*/ 1152128 w 1656184"/>
                    <a:gd name="connsiteY24" fmla="*/ 864096 h 2376264"/>
                    <a:gd name="connsiteX25" fmla="*/ 1440160 w 1656184"/>
                    <a:gd name="connsiteY25" fmla="*/ 2376264 h 2376264"/>
                    <a:gd name="connsiteX26" fmla="*/ 1152128 w 1656184"/>
                    <a:gd name="connsiteY26" fmla="*/ 2376264 h 2376264"/>
                    <a:gd name="connsiteX27" fmla="*/ 864096 w 1656184"/>
                    <a:gd name="connsiteY27" fmla="*/ 1296144 h 2376264"/>
                    <a:gd name="connsiteX28" fmla="*/ 648072 w 1656184"/>
                    <a:gd name="connsiteY28" fmla="*/ 2376264 h 2376264"/>
                    <a:gd name="connsiteX29" fmla="*/ 360040 w 1656184"/>
                    <a:gd name="connsiteY29" fmla="*/ 2376264 h 2376264"/>
                    <a:gd name="connsiteX30" fmla="*/ 576064 w 1656184"/>
                    <a:gd name="connsiteY30" fmla="*/ 864096 h 2376264"/>
                    <a:gd name="connsiteX31" fmla="*/ 171832 w 1656184"/>
                    <a:gd name="connsiteY31" fmla="*/ 1318952 h 2376264"/>
                    <a:gd name="connsiteX32" fmla="*/ 0 w 1656184"/>
                    <a:gd name="connsiteY32" fmla="*/ 1152128 h 2376264"/>
                    <a:gd name="connsiteX0" fmla="*/ 0 w 1656184"/>
                    <a:gd name="connsiteY0" fmla="*/ 1152128 h 2376264"/>
                    <a:gd name="connsiteX1" fmla="*/ 504056 w 1656184"/>
                    <a:gd name="connsiteY1" fmla="*/ 576064 h 2376264"/>
                    <a:gd name="connsiteX2" fmla="*/ 753723 w 1656184"/>
                    <a:gd name="connsiteY2" fmla="*/ 487680 h 2376264"/>
                    <a:gd name="connsiteX3" fmla="*/ 681679 w 1656184"/>
                    <a:gd name="connsiteY3" fmla="*/ 437803 h 2376264"/>
                    <a:gd name="connsiteX4" fmla="*/ 637345 w 1656184"/>
                    <a:gd name="connsiteY4" fmla="*/ 371301 h 2376264"/>
                    <a:gd name="connsiteX5" fmla="*/ 620719 w 1656184"/>
                    <a:gd name="connsiteY5" fmla="*/ 288174 h 2376264"/>
                    <a:gd name="connsiteX6" fmla="*/ 631803 w 1656184"/>
                    <a:gd name="connsiteY6" fmla="*/ 144087 h 2376264"/>
                    <a:gd name="connsiteX7" fmla="*/ 703847 w 1656184"/>
                    <a:gd name="connsiteY7" fmla="*/ 44334 h 2376264"/>
                    <a:gd name="connsiteX8" fmla="*/ 764807 w 1656184"/>
                    <a:gd name="connsiteY8" fmla="*/ 11083 h 2376264"/>
                    <a:gd name="connsiteX9" fmla="*/ 820225 w 1656184"/>
                    <a:gd name="connsiteY9" fmla="*/ 0 h 2376264"/>
                    <a:gd name="connsiteX10" fmla="*/ 875643 w 1656184"/>
                    <a:gd name="connsiteY10" fmla="*/ 0 h 2376264"/>
                    <a:gd name="connsiteX11" fmla="*/ 931061 w 1656184"/>
                    <a:gd name="connsiteY11" fmla="*/ 5541 h 2376264"/>
                    <a:gd name="connsiteX12" fmla="*/ 980938 w 1656184"/>
                    <a:gd name="connsiteY12" fmla="*/ 27709 h 2376264"/>
                    <a:gd name="connsiteX13" fmla="*/ 1003105 w 1656184"/>
                    <a:gd name="connsiteY13" fmla="*/ 60960 h 2376264"/>
                    <a:gd name="connsiteX14" fmla="*/ 1041898 w 1656184"/>
                    <a:gd name="connsiteY14" fmla="*/ 116378 h 2376264"/>
                    <a:gd name="connsiteX15" fmla="*/ 1052981 w 1656184"/>
                    <a:gd name="connsiteY15" fmla="*/ 166254 h 2376264"/>
                    <a:gd name="connsiteX16" fmla="*/ 1069607 w 1656184"/>
                    <a:gd name="connsiteY16" fmla="*/ 227214 h 2376264"/>
                    <a:gd name="connsiteX17" fmla="*/ 1069607 w 1656184"/>
                    <a:gd name="connsiteY17" fmla="*/ 315883 h 2376264"/>
                    <a:gd name="connsiteX18" fmla="*/ 1058523 w 1656184"/>
                    <a:gd name="connsiteY18" fmla="*/ 360218 h 2376264"/>
                    <a:gd name="connsiteX19" fmla="*/ 1025272 w 1656184"/>
                    <a:gd name="connsiteY19" fmla="*/ 421178 h 2376264"/>
                    <a:gd name="connsiteX20" fmla="*/ 942145 w 1656184"/>
                    <a:gd name="connsiteY20" fmla="*/ 482138 h 2376264"/>
                    <a:gd name="connsiteX21" fmla="*/ 1224136 w 1656184"/>
                    <a:gd name="connsiteY21" fmla="*/ 576064 h 2376264"/>
                    <a:gd name="connsiteX22" fmla="*/ 1656184 w 1656184"/>
                    <a:gd name="connsiteY22" fmla="*/ 1224136 h 2376264"/>
                    <a:gd name="connsiteX23" fmla="*/ 1440160 w 1656184"/>
                    <a:gd name="connsiteY23" fmla="*/ 1296144 h 2376264"/>
                    <a:gd name="connsiteX24" fmla="*/ 1152128 w 1656184"/>
                    <a:gd name="connsiteY24" fmla="*/ 864096 h 2376264"/>
                    <a:gd name="connsiteX25" fmla="*/ 1440160 w 1656184"/>
                    <a:gd name="connsiteY25" fmla="*/ 2376264 h 2376264"/>
                    <a:gd name="connsiteX26" fmla="*/ 1152128 w 1656184"/>
                    <a:gd name="connsiteY26" fmla="*/ 2376264 h 2376264"/>
                    <a:gd name="connsiteX27" fmla="*/ 864096 w 1656184"/>
                    <a:gd name="connsiteY27" fmla="*/ 1296144 h 2376264"/>
                    <a:gd name="connsiteX28" fmla="*/ 648072 w 1656184"/>
                    <a:gd name="connsiteY28" fmla="*/ 2376264 h 2376264"/>
                    <a:gd name="connsiteX29" fmla="*/ 360040 w 1656184"/>
                    <a:gd name="connsiteY29" fmla="*/ 2376264 h 2376264"/>
                    <a:gd name="connsiteX30" fmla="*/ 576064 w 1656184"/>
                    <a:gd name="connsiteY30" fmla="*/ 864096 h 2376264"/>
                    <a:gd name="connsiteX31" fmla="*/ 171832 w 1656184"/>
                    <a:gd name="connsiteY31" fmla="*/ 1318952 h 2376264"/>
                    <a:gd name="connsiteX32" fmla="*/ 0 w 1656184"/>
                    <a:gd name="connsiteY32" fmla="*/ 1152128 h 2376264"/>
                    <a:gd name="connsiteX0" fmla="*/ 0 w 1584176"/>
                    <a:gd name="connsiteY0" fmla="*/ 1152128 h 2376264"/>
                    <a:gd name="connsiteX1" fmla="*/ 504056 w 1584176"/>
                    <a:gd name="connsiteY1" fmla="*/ 576064 h 2376264"/>
                    <a:gd name="connsiteX2" fmla="*/ 753723 w 1584176"/>
                    <a:gd name="connsiteY2" fmla="*/ 487680 h 2376264"/>
                    <a:gd name="connsiteX3" fmla="*/ 681679 w 1584176"/>
                    <a:gd name="connsiteY3" fmla="*/ 437803 h 2376264"/>
                    <a:gd name="connsiteX4" fmla="*/ 637345 w 1584176"/>
                    <a:gd name="connsiteY4" fmla="*/ 371301 h 2376264"/>
                    <a:gd name="connsiteX5" fmla="*/ 620719 w 1584176"/>
                    <a:gd name="connsiteY5" fmla="*/ 288174 h 2376264"/>
                    <a:gd name="connsiteX6" fmla="*/ 631803 w 1584176"/>
                    <a:gd name="connsiteY6" fmla="*/ 144087 h 2376264"/>
                    <a:gd name="connsiteX7" fmla="*/ 703847 w 1584176"/>
                    <a:gd name="connsiteY7" fmla="*/ 44334 h 2376264"/>
                    <a:gd name="connsiteX8" fmla="*/ 764807 w 1584176"/>
                    <a:gd name="connsiteY8" fmla="*/ 11083 h 2376264"/>
                    <a:gd name="connsiteX9" fmla="*/ 820225 w 1584176"/>
                    <a:gd name="connsiteY9" fmla="*/ 0 h 2376264"/>
                    <a:gd name="connsiteX10" fmla="*/ 875643 w 1584176"/>
                    <a:gd name="connsiteY10" fmla="*/ 0 h 2376264"/>
                    <a:gd name="connsiteX11" fmla="*/ 931061 w 1584176"/>
                    <a:gd name="connsiteY11" fmla="*/ 5541 h 2376264"/>
                    <a:gd name="connsiteX12" fmla="*/ 980938 w 1584176"/>
                    <a:gd name="connsiteY12" fmla="*/ 27709 h 2376264"/>
                    <a:gd name="connsiteX13" fmla="*/ 1003105 w 1584176"/>
                    <a:gd name="connsiteY13" fmla="*/ 60960 h 2376264"/>
                    <a:gd name="connsiteX14" fmla="*/ 1041898 w 1584176"/>
                    <a:gd name="connsiteY14" fmla="*/ 116378 h 2376264"/>
                    <a:gd name="connsiteX15" fmla="*/ 1052981 w 1584176"/>
                    <a:gd name="connsiteY15" fmla="*/ 166254 h 2376264"/>
                    <a:gd name="connsiteX16" fmla="*/ 1069607 w 1584176"/>
                    <a:gd name="connsiteY16" fmla="*/ 227214 h 2376264"/>
                    <a:gd name="connsiteX17" fmla="*/ 1069607 w 1584176"/>
                    <a:gd name="connsiteY17" fmla="*/ 315883 h 2376264"/>
                    <a:gd name="connsiteX18" fmla="*/ 1058523 w 1584176"/>
                    <a:gd name="connsiteY18" fmla="*/ 360218 h 2376264"/>
                    <a:gd name="connsiteX19" fmla="*/ 1025272 w 1584176"/>
                    <a:gd name="connsiteY19" fmla="*/ 421178 h 2376264"/>
                    <a:gd name="connsiteX20" fmla="*/ 942145 w 1584176"/>
                    <a:gd name="connsiteY20" fmla="*/ 482138 h 2376264"/>
                    <a:gd name="connsiteX21" fmla="*/ 1224136 w 1584176"/>
                    <a:gd name="connsiteY21" fmla="*/ 576064 h 2376264"/>
                    <a:gd name="connsiteX22" fmla="*/ 1584176 w 1584176"/>
                    <a:gd name="connsiteY22" fmla="*/ 1152128 h 2376264"/>
                    <a:gd name="connsiteX23" fmla="*/ 1440160 w 1584176"/>
                    <a:gd name="connsiteY23" fmla="*/ 1296144 h 2376264"/>
                    <a:gd name="connsiteX24" fmla="*/ 1152128 w 1584176"/>
                    <a:gd name="connsiteY24" fmla="*/ 864096 h 2376264"/>
                    <a:gd name="connsiteX25" fmla="*/ 1440160 w 1584176"/>
                    <a:gd name="connsiteY25" fmla="*/ 2376264 h 2376264"/>
                    <a:gd name="connsiteX26" fmla="*/ 1152128 w 1584176"/>
                    <a:gd name="connsiteY26" fmla="*/ 2376264 h 2376264"/>
                    <a:gd name="connsiteX27" fmla="*/ 864096 w 1584176"/>
                    <a:gd name="connsiteY27" fmla="*/ 1296144 h 2376264"/>
                    <a:gd name="connsiteX28" fmla="*/ 648072 w 1584176"/>
                    <a:gd name="connsiteY28" fmla="*/ 2376264 h 2376264"/>
                    <a:gd name="connsiteX29" fmla="*/ 360040 w 1584176"/>
                    <a:gd name="connsiteY29" fmla="*/ 2376264 h 2376264"/>
                    <a:gd name="connsiteX30" fmla="*/ 576064 w 1584176"/>
                    <a:gd name="connsiteY30" fmla="*/ 864096 h 2376264"/>
                    <a:gd name="connsiteX31" fmla="*/ 171832 w 1584176"/>
                    <a:gd name="connsiteY31" fmla="*/ 1318952 h 2376264"/>
                    <a:gd name="connsiteX32" fmla="*/ 0 w 1584176"/>
                    <a:gd name="connsiteY32" fmla="*/ 1152128 h 2376264"/>
                    <a:gd name="connsiteX0" fmla="*/ 0 w 1656184"/>
                    <a:gd name="connsiteY0" fmla="*/ 1152128 h 2376264"/>
                    <a:gd name="connsiteX1" fmla="*/ 504056 w 1656184"/>
                    <a:gd name="connsiteY1" fmla="*/ 576064 h 2376264"/>
                    <a:gd name="connsiteX2" fmla="*/ 753723 w 1656184"/>
                    <a:gd name="connsiteY2" fmla="*/ 487680 h 2376264"/>
                    <a:gd name="connsiteX3" fmla="*/ 681679 w 1656184"/>
                    <a:gd name="connsiteY3" fmla="*/ 437803 h 2376264"/>
                    <a:gd name="connsiteX4" fmla="*/ 637345 w 1656184"/>
                    <a:gd name="connsiteY4" fmla="*/ 371301 h 2376264"/>
                    <a:gd name="connsiteX5" fmla="*/ 620719 w 1656184"/>
                    <a:gd name="connsiteY5" fmla="*/ 288174 h 2376264"/>
                    <a:gd name="connsiteX6" fmla="*/ 631803 w 1656184"/>
                    <a:gd name="connsiteY6" fmla="*/ 144087 h 2376264"/>
                    <a:gd name="connsiteX7" fmla="*/ 703847 w 1656184"/>
                    <a:gd name="connsiteY7" fmla="*/ 44334 h 2376264"/>
                    <a:gd name="connsiteX8" fmla="*/ 764807 w 1656184"/>
                    <a:gd name="connsiteY8" fmla="*/ 11083 h 2376264"/>
                    <a:gd name="connsiteX9" fmla="*/ 820225 w 1656184"/>
                    <a:gd name="connsiteY9" fmla="*/ 0 h 2376264"/>
                    <a:gd name="connsiteX10" fmla="*/ 875643 w 1656184"/>
                    <a:gd name="connsiteY10" fmla="*/ 0 h 2376264"/>
                    <a:gd name="connsiteX11" fmla="*/ 931061 w 1656184"/>
                    <a:gd name="connsiteY11" fmla="*/ 5541 h 2376264"/>
                    <a:gd name="connsiteX12" fmla="*/ 980938 w 1656184"/>
                    <a:gd name="connsiteY12" fmla="*/ 27709 h 2376264"/>
                    <a:gd name="connsiteX13" fmla="*/ 1003105 w 1656184"/>
                    <a:gd name="connsiteY13" fmla="*/ 60960 h 2376264"/>
                    <a:gd name="connsiteX14" fmla="*/ 1041898 w 1656184"/>
                    <a:gd name="connsiteY14" fmla="*/ 116378 h 2376264"/>
                    <a:gd name="connsiteX15" fmla="*/ 1052981 w 1656184"/>
                    <a:gd name="connsiteY15" fmla="*/ 166254 h 2376264"/>
                    <a:gd name="connsiteX16" fmla="*/ 1069607 w 1656184"/>
                    <a:gd name="connsiteY16" fmla="*/ 227214 h 2376264"/>
                    <a:gd name="connsiteX17" fmla="*/ 1069607 w 1656184"/>
                    <a:gd name="connsiteY17" fmla="*/ 315883 h 2376264"/>
                    <a:gd name="connsiteX18" fmla="*/ 1058523 w 1656184"/>
                    <a:gd name="connsiteY18" fmla="*/ 360218 h 2376264"/>
                    <a:gd name="connsiteX19" fmla="*/ 1025272 w 1656184"/>
                    <a:gd name="connsiteY19" fmla="*/ 421178 h 2376264"/>
                    <a:gd name="connsiteX20" fmla="*/ 942145 w 1656184"/>
                    <a:gd name="connsiteY20" fmla="*/ 482138 h 2376264"/>
                    <a:gd name="connsiteX21" fmla="*/ 1224136 w 1656184"/>
                    <a:gd name="connsiteY21" fmla="*/ 576064 h 2376264"/>
                    <a:gd name="connsiteX22" fmla="*/ 1656184 w 1656184"/>
                    <a:gd name="connsiteY22" fmla="*/ 1152128 h 2376264"/>
                    <a:gd name="connsiteX23" fmla="*/ 1440160 w 1656184"/>
                    <a:gd name="connsiteY23" fmla="*/ 1296144 h 2376264"/>
                    <a:gd name="connsiteX24" fmla="*/ 1152128 w 1656184"/>
                    <a:gd name="connsiteY24" fmla="*/ 864096 h 2376264"/>
                    <a:gd name="connsiteX25" fmla="*/ 1440160 w 1656184"/>
                    <a:gd name="connsiteY25" fmla="*/ 2376264 h 2376264"/>
                    <a:gd name="connsiteX26" fmla="*/ 1152128 w 1656184"/>
                    <a:gd name="connsiteY26" fmla="*/ 2376264 h 2376264"/>
                    <a:gd name="connsiteX27" fmla="*/ 864096 w 1656184"/>
                    <a:gd name="connsiteY27" fmla="*/ 1296144 h 2376264"/>
                    <a:gd name="connsiteX28" fmla="*/ 648072 w 1656184"/>
                    <a:gd name="connsiteY28" fmla="*/ 2376264 h 2376264"/>
                    <a:gd name="connsiteX29" fmla="*/ 360040 w 1656184"/>
                    <a:gd name="connsiteY29" fmla="*/ 2376264 h 2376264"/>
                    <a:gd name="connsiteX30" fmla="*/ 576064 w 1656184"/>
                    <a:gd name="connsiteY30" fmla="*/ 864096 h 2376264"/>
                    <a:gd name="connsiteX31" fmla="*/ 171832 w 1656184"/>
                    <a:gd name="connsiteY31" fmla="*/ 1318952 h 2376264"/>
                    <a:gd name="connsiteX32" fmla="*/ 0 w 1656184"/>
                    <a:gd name="connsiteY32" fmla="*/ 1152128 h 2376264"/>
                    <a:gd name="connsiteX0" fmla="*/ 0 w 1728192"/>
                    <a:gd name="connsiteY0" fmla="*/ 1152128 h 2376264"/>
                    <a:gd name="connsiteX1" fmla="*/ 504056 w 1728192"/>
                    <a:gd name="connsiteY1" fmla="*/ 576064 h 2376264"/>
                    <a:gd name="connsiteX2" fmla="*/ 753723 w 1728192"/>
                    <a:gd name="connsiteY2" fmla="*/ 487680 h 2376264"/>
                    <a:gd name="connsiteX3" fmla="*/ 681679 w 1728192"/>
                    <a:gd name="connsiteY3" fmla="*/ 437803 h 2376264"/>
                    <a:gd name="connsiteX4" fmla="*/ 637345 w 1728192"/>
                    <a:gd name="connsiteY4" fmla="*/ 371301 h 2376264"/>
                    <a:gd name="connsiteX5" fmla="*/ 620719 w 1728192"/>
                    <a:gd name="connsiteY5" fmla="*/ 288174 h 2376264"/>
                    <a:gd name="connsiteX6" fmla="*/ 631803 w 1728192"/>
                    <a:gd name="connsiteY6" fmla="*/ 144087 h 2376264"/>
                    <a:gd name="connsiteX7" fmla="*/ 703847 w 1728192"/>
                    <a:gd name="connsiteY7" fmla="*/ 44334 h 2376264"/>
                    <a:gd name="connsiteX8" fmla="*/ 764807 w 1728192"/>
                    <a:gd name="connsiteY8" fmla="*/ 11083 h 2376264"/>
                    <a:gd name="connsiteX9" fmla="*/ 820225 w 1728192"/>
                    <a:gd name="connsiteY9" fmla="*/ 0 h 2376264"/>
                    <a:gd name="connsiteX10" fmla="*/ 875643 w 1728192"/>
                    <a:gd name="connsiteY10" fmla="*/ 0 h 2376264"/>
                    <a:gd name="connsiteX11" fmla="*/ 931061 w 1728192"/>
                    <a:gd name="connsiteY11" fmla="*/ 5541 h 2376264"/>
                    <a:gd name="connsiteX12" fmla="*/ 980938 w 1728192"/>
                    <a:gd name="connsiteY12" fmla="*/ 27709 h 2376264"/>
                    <a:gd name="connsiteX13" fmla="*/ 1003105 w 1728192"/>
                    <a:gd name="connsiteY13" fmla="*/ 60960 h 2376264"/>
                    <a:gd name="connsiteX14" fmla="*/ 1041898 w 1728192"/>
                    <a:gd name="connsiteY14" fmla="*/ 116378 h 2376264"/>
                    <a:gd name="connsiteX15" fmla="*/ 1052981 w 1728192"/>
                    <a:gd name="connsiteY15" fmla="*/ 166254 h 2376264"/>
                    <a:gd name="connsiteX16" fmla="*/ 1069607 w 1728192"/>
                    <a:gd name="connsiteY16" fmla="*/ 227214 h 2376264"/>
                    <a:gd name="connsiteX17" fmla="*/ 1069607 w 1728192"/>
                    <a:gd name="connsiteY17" fmla="*/ 315883 h 2376264"/>
                    <a:gd name="connsiteX18" fmla="*/ 1058523 w 1728192"/>
                    <a:gd name="connsiteY18" fmla="*/ 360218 h 2376264"/>
                    <a:gd name="connsiteX19" fmla="*/ 1025272 w 1728192"/>
                    <a:gd name="connsiteY19" fmla="*/ 421178 h 2376264"/>
                    <a:gd name="connsiteX20" fmla="*/ 942145 w 1728192"/>
                    <a:gd name="connsiteY20" fmla="*/ 482138 h 2376264"/>
                    <a:gd name="connsiteX21" fmla="*/ 1224136 w 1728192"/>
                    <a:gd name="connsiteY21" fmla="*/ 576064 h 2376264"/>
                    <a:gd name="connsiteX22" fmla="*/ 1728192 w 1728192"/>
                    <a:gd name="connsiteY22" fmla="*/ 1152128 h 2376264"/>
                    <a:gd name="connsiteX23" fmla="*/ 1440160 w 1728192"/>
                    <a:gd name="connsiteY23" fmla="*/ 1296144 h 2376264"/>
                    <a:gd name="connsiteX24" fmla="*/ 1152128 w 1728192"/>
                    <a:gd name="connsiteY24" fmla="*/ 864096 h 2376264"/>
                    <a:gd name="connsiteX25" fmla="*/ 1440160 w 1728192"/>
                    <a:gd name="connsiteY25" fmla="*/ 2376264 h 2376264"/>
                    <a:gd name="connsiteX26" fmla="*/ 1152128 w 1728192"/>
                    <a:gd name="connsiteY26" fmla="*/ 2376264 h 2376264"/>
                    <a:gd name="connsiteX27" fmla="*/ 864096 w 1728192"/>
                    <a:gd name="connsiteY27" fmla="*/ 1296144 h 2376264"/>
                    <a:gd name="connsiteX28" fmla="*/ 648072 w 1728192"/>
                    <a:gd name="connsiteY28" fmla="*/ 2376264 h 2376264"/>
                    <a:gd name="connsiteX29" fmla="*/ 360040 w 1728192"/>
                    <a:gd name="connsiteY29" fmla="*/ 2376264 h 2376264"/>
                    <a:gd name="connsiteX30" fmla="*/ 576064 w 1728192"/>
                    <a:gd name="connsiteY30" fmla="*/ 864096 h 2376264"/>
                    <a:gd name="connsiteX31" fmla="*/ 171832 w 1728192"/>
                    <a:gd name="connsiteY31" fmla="*/ 1318952 h 2376264"/>
                    <a:gd name="connsiteX32" fmla="*/ 0 w 1728192"/>
                    <a:gd name="connsiteY32" fmla="*/ 1152128 h 2376264"/>
                    <a:gd name="connsiteX0" fmla="*/ 0 w 1728192"/>
                    <a:gd name="connsiteY0" fmla="*/ 1152128 h 2376264"/>
                    <a:gd name="connsiteX1" fmla="*/ 504056 w 1728192"/>
                    <a:gd name="connsiteY1" fmla="*/ 576064 h 2376264"/>
                    <a:gd name="connsiteX2" fmla="*/ 753723 w 1728192"/>
                    <a:gd name="connsiteY2" fmla="*/ 487680 h 2376264"/>
                    <a:gd name="connsiteX3" fmla="*/ 681679 w 1728192"/>
                    <a:gd name="connsiteY3" fmla="*/ 437803 h 2376264"/>
                    <a:gd name="connsiteX4" fmla="*/ 637345 w 1728192"/>
                    <a:gd name="connsiteY4" fmla="*/ 371301 h 2376264"/>
                    <a:gd name="connsiteX5" fmla="*/ 620719 w 1728192"/>
                    <a:gd name="connsiteY5" fmla="*/ 288174 h 2376264"/>
                    <a:gd name="connsiteX6" fmla="*/ 631803 w 1728192"/>
                    <a:gd name="connsiteY6" fmla="*/ 144087 h 2376264"/>
                    <a:gd name="connsiteX7" fmla="*/ 703847 w 1728192"/>
                    <a:gd name="connsiteY7" fmla="*/ 44334 h 2376264"/>
                    <a:gd name="connsiteX8" fmla="*/ 764807 w 1728192"/>
                    <a:gd name="connsiteY8" fmla="*/ 11083 h 2376264"/>
                    <a:gd name="connsiteX9" fmla="*/ 820225 w 1728192"/>
                    <a:gd name="connsiteY9" fmla="*/ 0 h 2376264"/>
                    <a:gd name="connsiteX10" fmla="*/ 875643 w 1728192"/>
                    <a:gd name="connsiteY10" fmla="*/ 0 h 2376264"/>
                    <a:gd name="connsiteX11" fmla="*/ 931061 w 1728192"/>
                    <a:gd name="connsiteY11" fmla="*/ 5541 h 2376264"/>
                    <a:gd name="connsiteX12" fmla="*/ 980938 w 1728192"/>
                    <a:gd name="connsiteY12" fmla="*/ 27709 h 2376264"/>
                    <a:gd name="connsiteX13" fmla="*/ 1003105 w 1728192"/>
                    <a:gd name="connsiteY13" fmla="*/ 60960 h 2376264"/>
                    <a:gd name="connsiteX14" fmla="*/ 1041898 w 1728192"/>
                    <a:gd name="connsiteY14" fmla="*/ 116378 h 2376264"/>
                    <a:gd name="connsiteX15" fmla="*/ 1052981 w 1728192"/>
                    <a:gd name="connsiteY15" fmla="*/ 166254 h 2376264"/>
                    <a:gd name="connsiteX16" fmla="*/ 1069607 w 1728192"/>
                    <a:gd name="connsiteY16" fmla="*/ 227214 h 2376264"/>
                    <a:gd name="connsiteX17" fmla="*/ 1069607 w 1728192"/>
                    <a:gd name="connsiteY17" fmla="*/ 315883 h 2376264"/>
                    <a:gd name="connsiteX18" fmla="*/ 1058523 w 1728192"/>
                    <a:gd name="connsiteY18" fmla="*/ 360218 h 2376264"/>
                    <a:gd name="connsiteX19" fmla="*/ 1025272 w 1728192"/>
                    <a:gd name="connsiteY19" fmla="*/ 421178 h 2376264"/>
                    <a:gd name="connsiteX20" fmla="*/ 942145 w 1728192"/>
                    <a:gd name="connsiteY20" fmla="*/ 482138 h 2376264"/>
                    <a:gd name="connsiteX21" fmla="*/ 1224136 w 1728192"/>
                    <a:gd name="connsiteY21" fmla="*/ 576064 h 2376264"/>
                    <a:gd name="connsiteX22" fmla="*/ 1728192 w 1728192"/>
                    <a:gd name="connsiteY22" fmla="*/ 1152128 h 2376264"/>
                    <a:gd name="connsiteX23" fmla="*/ 1512168 w 1728192"/>
                    <a:gd name="connsiteY23" fmla="*/ 1296144 h 2376264"/>
                    <a:gd name="connsiteX24" fmla="*/ 1152128 w 1728192"/>
                    <a:gd name="connsiteY24" fmla="*/ 864096 h 2376264"/>
                    <a:gd name="connsiteX25" fmla="*/ 1440160 w 1728192"/>
                    <a:gd name="connsiteY25" fmla="*/ 2376264 h 2376264"/>
                    <a:gd name="connsiteX26" fmla="*/ 1152128 w 1728192"/>
                    <a:gd name="connsiteY26" fmla="*/ 2376264 h 2376264"/>
                    <a:gd name="connsiteX27" fmla="*/ 864096 w 1728192"/>
                    <a:gd name="connsiteY27" fmla="*/ 1296144 h 2376264"/>
                    <a:gd name="connsiteX28" fmla="*/ 648072 w 1728192"/>
                    <a:gd name="connsiteY28" fmla="*/ 2376264 h 2376264"/>
                    <a:gd name="connsiteX29" fmla="*/ 360040 w 1728192"/>
                    <a:gd name="connsiteY29" fmla="*/ 2376264 h 2376264"/>
                    <a:gd name="connsiteX30" fmla="*/ 576064 w 1728192"/>
                    <a:gd name="connsiteY30" fmla="*/ 864096 h 2376264"/>
                    <a:gd name="connsiteX31" fmla="*/ 171832 w 1728192"/>
                    <a:gd name="connsiteY31" fmla="*/ 1318952 h 2376264"/>
                    <a:gd name="connsiteX32" fmla="*/ 0 w 1728192"/>
                    <a:gd name="connsiteY32" fmla="*/ 1152128 h 2376264"/>
                    <a:gd name="connsiteX0" fmla="*/ 0 w 1728192"/>
                    <a:gd name="connsiteY0" fmla="*/ 1152128 h 2376264"/>
                    <a:gd name="connsiteX1" fmla="*/ 504056 w 1728192"/>
                    <a:gd name="connsiteY1" fmla="*/ 576064 h 2376264"/>
                    <a:gd name="connsiteX2" fmla="*/ 753723 w 1728192"/>
                    <a:gd name="connsiteY2" fmla="*/ 487680 h 2376264"/>
                    <a:gd name="connsiteX3" fmla="*/ 681679 w 1728192"/>
                    <a:gd name="connsiteY3" fmla="*/ 437803 h 2376264"/>
                    <a:gd name="connsiteX4" fmla="*/ 637345 w 1728192"/>
                    <a:gd name="connsiteY4" fmla="*/ 371301 h 2376264"/>
                    <a:gd name="connsiteX5" fmla="*/ 620719 w 1728192"/>
                    <a:gd name="connsiteY5" fmla="*/ 288174 h 2376264"/>
                    <a:gd name="connsiteX6" fmla="*/ 631803 w 1728192"/>
                    <a:gd name="connsiteY6" fmla="*/ 144087 h 2376264"/>
                    <a:gd name="connsiteX7" fmla="*/ 703847 w 1728192"/>
                    <a:gd name="connsiteY7" fmla="*/ 44334 h 2376264"/>
                    <a:gd name="connsiteX8" fmla="*/ 764807 w 1728192"/>
                    <a:gd name="connsiteY8" fmla="*/ 11083 h 2376264"/>
                    <a:gd name="connsiteX9" fmla="*/ 820225 w 1728192"/>
                    <a:gd name="connsiteY9" fmla="*/ 0 h 2376264"/>
                    <a:gd name="connsiteX10" fmla="*/ 875643 w 1728192"/>
                    <a:gd name="connsiteY10" fmla="*/ 0 h 2376264"/>
                    <a:gd name="connsiteX11" fmla="*/ 931061 w 1728192"/>
                    <a:gd name="connsiteY11" fmla="*/ 5541 h 2376264"/>
                    <a:gd name="connsiteX12" fmla="*/ 980938 w 1728192"/>
                    <a:gd name="connsiteY12" fmla="*/ 27709 h 2376264"/>
                    <a:gd name="connsiteX13" fmla="*/ 1003105 w 1728192"/>
                    <a:gd name="connsiteY13" fmla="*/ 60960 h 2376264"/>
                    <a:gd name="connsiteX14" fmla="*/ 1041898 w 1728192"/>
                    <a:gd name="connsiteY14" fmla="*/ 116378 h 2376264"/>
                    <a:gd name="connsiteX15" fmla="*/ 1052981 w 1728192"/>
                    <a:gd name="connsiteY15" fmla="*/ 166254 h 2376264"/>
                    <a:gd name="connsiteX16" fmla="*/ 1069607 w 1728192"/>
                    <a:gd name="connsiteY16" fmla="*/ 227214 h 2376264"/>
                    <a:gd name="connsiteX17" fmla="*/ 1069607 w 1728192"/>
                    <a:gd name="connsiteY17" fmla="*/ 315883 h 2376264"/>
                    <a:gd name="connsiteX18" fmla="*/ 1058523 w 1728192"/>
                    <a:gd name="connsiteY18" fmla="*/ 360218 h 2376264"/>
                    <a:gd name="connsiteX19" fmla="*/ 1025272 w 1728192"/>
                    <a:gd name="connsiteY19" fmla="*/ 421178 h 2376264"/>
                    <a:gd name="connsiteX20" fmla="*/ 942145 w 1728192"/>
                    <a:gd name="connsiteY20" fmla="*/ 482138 h 2376264"/>
                    <a:gd name="connsiteX21" fmla="*/ 1224136 w 1728192"/>
                    <a:gd name="connsiteY21" fmla="*/ 576064 h 2376264"/>
                    <a:gd name="connsiteX22" fmla="*/ 1728192 w 1728192"/>
                    <a:gd name="connsiteY22" fmla="*/ 1152128 h 2376264"/>
                    <a:gd name="connsiteX23" fmla="*/ 1584176 w 1728192"/>
                    <a:gd name="connsiteY23" fmla="*/ 1296144 h 2376264"/>
                    <a:gd name="connsiteX24" fmla="*/ 1152128 w 1728192"/>
                    <a:gd name="connsiteY24" fmla="*/ 864096 h 2376264"/>
                    <a:gd name="connsiteX25" fmla="*/ 1440160 w 1728192"/>
                    <a:gd name="connsiteY25" fmla="*/ 2376264 h 2376264"/>
                    <a:gd name="connsiteX26" fmla="*/ 1152128 w 1728192"/>
                    <a:gd name="connsiteY26" fmla="*/ 2376264 h 2376264"/>
                    <a:gd name="connsiteX27" fmla="*/ 864096 w 1728192"/>
                    <a:gd name="connsiteY27" fmla="*/ 1296144 h 2376264"/>
                    <a:gd name="connsiteX28" fmla="*/ 648072 w 1728192"/>
                    <a:gd name="connsiteY28" fmla="*/ 2376264 h 2376264"/>
                    <a:gd name="connsiteX29" fmla="*/ 360040 w 1728192"/>
                    <a:gd name="connsiteY29" fmla="*/ 2376264 h 2376264"/>
                    <a:gd name="connsiteX30" fmla="*/ 576064 w 1728192"/>
                    <a:gd name="connsiteY30" fmla="*/ 864096 h 2376264"/>
                    <a:gd name="connsiteX31" fmla="*/ 171832 w 1728192"/>
                    <a:gd name="connsiteY31" fmla="*/ 1318952 h 2376264"/>
                    <a:gd name="connsiteX32" fmla="*/ 0 w 1728192"/>
                    <a:gd name="connsiteY32" fmla="*/ 1152128 h 2376264"/>
                    <a:gd name="connsiteX0" fmla="*/ 0 w 1728192"/>
                    <a:gd name="connsiteY0" fmla="*/ 1152128 h 2376264"/>
                    <a:gd name="connsiteX1" fmla="*/ 504056 w 1728192"/>
                    <a:gd name="connsiteY1" fmla="*/ 576064 h 2376264"/>
                    <a:gd name="connsiteX2" fmla="*/ 753723 w 1728192"/>
                    <a:gd name="connsiteY2" fmla="*/ 487680 h 2376264"/>
                    <a:gd name="connsiteX3" fmla="*/ 681679 w 1728192"/>
                    <a:gd name="connsiteY3" fmla="*/ 437803 h 2376264"/>
                    <a:gd name="connsiteX4" fmla="*/ 637345 w 1728192"/>
                    <a:gd name="connsiteY4" fmla="*/ 371301 h 2376264"/>
                    <a:gd name="connsiteX5" fmla="*/ 620719 w 1728192"/>
                    <a:gd name="connsiteY5" fmla="*/ 288174 h 2376264"/>
                    <a:gd name="connsiteX6" fmla="*/ 631803 w 1728192"/>
                    <a:gd name="connsiteY6" fmla="*/ 144087 h 2376264"/>
                    <a:gd name="connsiteX7" fmla="*/ 703847 w 1728192"/>
                    <a:gd name="connsiteY7" fmla="*/ 44334 h 2376264"/>
                    <a:gd name="connsiteX8" fmla="*/ 764807 w 1728192"/>
                    <a:gd name="connsiteY8" fmla="*/ 11083 h 2376264"/>
                    <a:gd name="connsiteX9" fmla="*/ 820225 w 1728192"/>
                    <a:gd name="connsiteY9" fmla="*/ 0 h 2376264"/>
                    <a:gd name="connsiteX10" fmla="*/ 875643 w 1728192"/>
                    <a:gd name="connsiteY10" fmla="*/ 0 h 2376264"/>
                    <a:gd name="connsiteX11" fmla="*/ 931061 w 1728192"/>
                    <a:gd name="connsiteY11" fmla="*/ 5541 h 2376264"/>
                    <a:gd name="connsiteX12" fmla="*/ 980938 w 1728192"/>
                    <a:gd name="connsiteY12" fmla="*/ 27709 h 2376264"/>
                    <a:gd name="connsiteX13" fmla="*/ 1003105 w 1728192"/>
                    <a:gd name="connsiteY13" fmla="*/ 60960 h 2376264"/>
                    <a:gd name="connsiteX14" fmla="*/ 1041898 w 1728192"/>
                    <a:gd name="connsiteY14" fmla="*/ 116378 h 2376264"/>
                    <a:gd name="connsiteX15" fmla="*/ 1052981 w 1728192"/>
                    <a:gd name="connsiteY15" fmla="*/ 166254 h 2376264"/>
                    <a:gd name="connsiteX16" fmla="*/ 1069607 w 1728192"/>
                    <a:gd name="connsiteY16" fmla="*/ 227214 h 2376264"/>
                    <a:gd name="connsiteX17" fmla="*/ 1069607 w 1728192"/>
                    <a:gd name="connsiteY17" fmla="*/ 315883 h 2376264"/>
                    <a:gd name="connsiteX18" fmla="*/ 1058523 w 1728192"/>
                    <a:gd name="connsiteY18" fmla="*/ 360218 h 2376264"/>
                    <a:gd name="connsiteX19" fmla="*/ 1025272 w 1728192"/>
                    <a:gd name="connsiteY19" fmla="*/ 421178 h 2376264"/>
                    <a:gd name="connsiteX20" fmla="*/ 942145 w 1728192"/>
                    <a:gd name="connsiteY20" fmla="*/ 482138 h 2376264"/>
                    <a:gd name="connsiteX21" fmla="*/ 1224136 w 1728192"/>
                    <a:gd name="connsiteY21" fmla="*/ 576064 h 2376264"/>
                    <a:gd name="connsiteX22" fmla="*/ 1728192 w 1728192"/>
                    <a:gd name="connsiteY22" fmla="*/ 1152128 h 2376264"/>
                    <a:gd name="connsiteX23" fmla="*/ 1512168 w 1728192"/>
                    <a:gd name="connsiteY23" fmla="*/ 1296144 h 2376264"/>
                    <a:gd name="connsiteX24" fmla="*/ 1152128 w 1728192"/>
                    <a:gd name="connsiteY24" fmla="*/ 864096 h 2376264"/>
                    <a:gd name="connsiteX25" fmla="*/ 1440160 w 1728192"/>
                    <a:gd name="connsiteY25" fmla="*/ 2376264 h 2376264"/>
                    <a:gd name="connsiteX26" fmla="*/ 1152128 w 1728192"/>
                    <a:gd name="connsiteY26" fmla="*/ 2376264 h 2376264"/>
                    <a:gd name="connsiteX27" fmla="*/ 864096 w 1728192"/>
                    <a:gd name="connsiteY27" fmla="*/ 1296144 h 2376264"/>
                    <a:gd name="connsiteX28" fmla="*/ 648072 w 1728192"/>
                    <a:gd name="connsiteY28" fmla="*/ 2376264 h 2376264"/>
                    <a:gd name="connsiteX29" fmla="*/ 360040 w 1728192"/>
                    <a:gd name="connsiteY29" fmla="*/ 2376264 h 2376264"/>
                    <a:gd name="connsiteX30" fmla="*/ 576064 w 1728192"/>
                    <a:gd name="connsiteY30" fmla="*/ 864096 h 2376264"/>
                    <a:gd name="connsiteX31" fmla="*/ 171832 w 1728192"/>
                    <a:gd name="connsiteY31" fmla="*/ 1318952 h 2376264"/>
                    <a:gd name="connsiteX32" fmla="*/ 0 w 1728192"/>
                    <a:gd name="connsiteY32" fmla="*/ 1152128 h 2376264"/>
                    <a:gd name="connsiteX0" fmla="*/ 0 w 1728192"/>
                    <a:gd name="connsiteY0" fmla="*/ 1152128 h 2376264"/>
                    <a:gd name="connsiteX1" fmla="*/ 504056 w 1728192"/>
                    <a:gd name="connsiteY1" fmla="*/ 576064 h 2376264"/>
                    <a:gd name="connsiteX2" fmla="*/ 753723 w 1728192"/>
                    <a:gd name="connsiteY2" fmla="*/ 487680 h 2376264"/>
                    <a:gd name="connsiteX3" fmla="*/ 681679 w 1728192"/>
                    <a:gd name="connsiteY3" fmla="*/ 437803 h 2376264"/>
                    <a:gd name="connsiteX4" fmla="*/ 637345 w 1728192"/>
                    <a:gd name="connsiteY4" fmla="*/ 371301 h 2376264"/>
                    <a:gd name="connsiteX5" fmla="*/ 620719 w 1728192"/>
                    <a:gd name="connsiteY5" fmla="*/ 288174 h 2376264"/>
                    <a:gd name="connsiteX6" fmla="*/ 631803 w 1728192"/>
                    <a:gd name="connsiteY6" fmla="*/ 144087 h 2376264"/>
                    <a:gd name="connsiteX7" fmla="*/ 703847 w 1728192"/>
                    <a:gd name="connsiteY7" fmla="*/ 44334 h 2376264"/>
                    <a:gd name="connsiteX8" fmla="*/ 764807 w 1728192"/>
                    <a:gd name="connsiteY8" fmla="*/ 11083 h 2376264"/>
                    <a:gd name="connsiteX9" fmla="*/ 820225 w 1728192"/>
                    <a:gd name="connsiteY9" fmla="*/ 0 h 2376264"/>
                    <a:gd name="connsiteX10" fmla="*/ 875643 w 1728192"/>
                    <a:gd name="connsiteY10" fmla="*/ 0 h 2376264"/>
                    <a:gd name="connsiteX11" fmla="*/ 931061 w 1728192"/>
                    <a:gd name="connsiteY11" fmla="*/ 5541 h 2376264"/>
                    <a:gd name="connsiteX12" fmla="*/ 980938 w 1728192"/>
                    <a:gd name="connsiteY12" fmla="*/ 27709 h 2376264"/>
                    <a:gd name="connsiteX13" fmla="*/ 1003105 w 1728192"/>
                    <a:gd name="connsiteY13" fmla="*/ 60960 h 2376264"/>
                    <a:gd name="connsiteX14" fmla="*/ 1041898 w 1728192"/>
                    <a:gd name="connsiteY14" fmla="*/ 116378 h 2376264"/>
                    <a:gd name="connsiteX15" fmla="*/ 1052981 w 1728192"/>
                    <a:gd name="connsiteY15" fmla="*/ 166254 h 2376264"/>
                    <a:gd name="connsiteX16" fmla="*/ 1069607 w 1728192"/>
                    <a:gd name="connsiteY16" fmla="*/ 227214 h 2376264"/>
                    <a:gd name="connsiteX17" fmla="*/ 1069607 w 1728192"/>
                    <a:gd name="connsiteY17" fmla="*/ 315883 h 2376264"/>
                    <a:gd name="connsiteX18" fmla="*/ 1058523 w 1728192"/>
                    <a:gd name="connsiteY18" fmla="*/ 360218 h 2376264"/>
                    <a:gd name="connsiteX19" fmla="*/ 1025272 w 1728192"/>
                    <a:gd name="connsiteY19" fmla="*/ 421178 h 2376264"/>
                    <a:gd name="connsiteX20" fmla="*/ 942145 w 1728192"/>
                    <a:gd name="connsiteY20" fmla="*/ 482138 h 2376264"/>
                    <a:gd name="connsiteX21" fmla="*/ 1224136 w 1728192"/>
                    <a:gd name="connsiteY21" fmla="*/ 576064 h 2376264"/>
                    <a:gd name="connsiteX22" fmla="*/ 1728192 w 1728192"/>
                    <a:gd name="connsiteY22" fmla="*/ 1152128 h 2376264"/>
                    <a:gd name="connsiteX23" fmla="*/ 1512168 w 1728192"/>
                    <a:gd name="connsiteY23" fmla="*/ 1296144 h 2376264"/>
                    <a:gd name="connsiteX24" fmla="*/ 1152128 w 1728192"/>
                    <a:gd name="connsiteY24" fmla="*/ 864096 h 2376264"/>
                    <a:gd name="connsiteX25" fmla="*/ 1440160 w 1728192"/>
                    <a:gd name="connsiteY25" fmla="*/ 2376264 h 2376264"/>
                    <a:gd name="connsiteX26" fmla="*/ 1152128 w 1728192"/>
                    <a:gd name="connsiteY26" fmla="*/ 2376264 h 2376264"/>
                    <a:gd name="connsiteX27" fmla="*/ 864096 w 1728192"/>
                    <a:gd name="connsiteY27" fmla="*/ 1296144 h 2376264"/>
                    <a:gd name="connsiteX28" fmla="*/ 648072 w 1728192"/>
                    <a:gd name="connsiteY28" fmla="*/ 2376264 h 2376264"/>
                    <a:gd name="connsiteX29" fmla="*/ 360040 w 1728192"/>
                    <a:gd name="connsiteY29" fmla="*/ 2376264 h 2376264"/>
                    <a:gd name="connsiteX30" fmla="*/ 576064 w 1728192"/>
                    <a:gd name="connsiteY30" fmla="*/ 864096 h 2376264"/>
                    <a:gd name="connsiteX31" fmla="*/ 171832 w 1728192"/>
                    <a:gd name="connsiteY31" fmla="*/ 1318952 h 2376264"/>
                    <a:gd name="connsiteX32" fmla="*/ 0 w 1728192"/>
                    <a:gd name="connsiteY32" fmla="*/ 1152128 h 2376264"/>
                    <a:gd name="connsiteX0" fmla="*/ 0 w 1728192"/>
                    <a:gd name="connsiteY0" fmla="*/ 1152128 h 2376264"/>
                    <a:gd name="connsiteX1" fmla="*/ 504056 w 1728192"/>
                    <a:gd name="connsiteY1" fmla="*/ 576064 h 2376264"/>
                    <a:gd name="connsiteX2" fmla="*/ 753723 w 1728192"/>
                    <a:gd name="connsiteY2" fmla="*/ 487680 h 2376264"/>
                    <a:gd name="connsiteX3" fmla="*/ 681679 w 1728192"/>
                    <a:gd name="connsiteY3" fmla="*/ 437803 h 2376264"/>
                    <a:gd name="connsiteX4" fmla="*/ 637345 w 1728192"/>
                    <a:gd name="connsiteY4" fmla="*/ 371301 h 2376264"/>
                    <a:gd name="connsiteX5" fmla="*/ 620719 w 1728192"/>
                    <a:gd name="connsiteY5" fmla="*/ 288174 h 2376264"/>
                    <a:gd name="connsiteX6" fmla="*/ 631803 w 1728192"/>
                    <a:gd name="connsiteY6" fmla="*/ 144087 h 2376264"/>
                    <a:gd name="connsiteX7" fmla="*/ 703847 w 1728192"/>
                    <a:gd name="connsiteY7" fmla="*/ 44334 h 2376264"/>
                    <a:gd name="connsiteX8" fmla="*/ 764807 w 1728192"/>
                    <a:gd name="connsiteY8" fmla="*/ 11083 h 2376264"/>
                    <a:gd name="connsiteX9" fmla="*/ 820225 w 1728192"/>
                    <a:gd name="connsiteY9" fmla="*/ 0 h 2376264"/>
                    <a:gd name="connsiteX10" fmla="*/ 875643 w 1728192"/>
                    <a:gd name="connsiteY10" fmla="*/ 0 h 2376264"/>
                    <a:gd name="connsiteX11" fmla="*/ 931061 w 1728192"/>
                    <a:gd name="connsiteY11" fmla="*/ 5541 h 2376264"/>
                    <a:gd name="connsiteX12" fmla="*/ 980938 w 1728192"/>
                    <a:gd name="connsiteY12" fmla="*/ 27709 h 2376264"/>
                    <a:gd name="connsiteX13" fmla="*/ 1003105 w 1728192"/>
                    <a:gd name="connsiteY13" fmla="*/ 60960 h 2376264"/>
                    <a:gd name="connsiteX14" fmla="*/ 1041898 w 1728192"/>
                    <a:gd name="connsiteY14" fmla="*/ 116378 h 2376264"/>
                    <a:gd name="connsiteX15" fmla="*/ 1052981 w 1728192"/>
                    <a:gd name="connsiteY15" fmla="*/ 166254 h 2376264"/>
                    <a:gd name="connsiteX16" fmla="*/ 1069607 w 1728192"/>
                    <a:gd name="connsiteY16" fmla="*/ 227214 h 2376264"/>
                    <a:gd name="connsiteX17" fmla="*/ 1069607 w 1728192"/>
                    <a:gd name="connsiteY17" fmla="*/ 315883 h 2376264"/>
                    <a:gd name="connsiteX18" fmla="*/ 1058523 w 1728192"/>
                    <a:gd name="connsiteY18" fmla="*/ 360218 h 2376264"/>
                    <a:gd name="connsiteX19" fmla="*/ 1025272 w 1728192"/>
                    <a:gd name="connsiteY19" fmla="*/ 421178 h 2376264"/>
                    <a:gd name="connsiteX20" fmla="*/ 942145 w 1728192"/>
                    <a:gd name="connsiteY20" fmla="*/ 482138 h 2376264"/>
                    <a:gd name="connsiteX21" fmla="*/ 1224136 w 1728192"/>
                    <a:gd name="connsiteY21" fmla="*/ 576064 h 2376264"/>
                    <a:gd name="connsiteX22" fmla="*/ 1728192 w 1728192"/>
                    <a:gd name="connsiteY22" fmla="*/ 1152128 h 2376264"/>
                    <a:gd name="connsiteX23" fmla="*/ 1512168 w 1728192"/>
                    <a:gd name="connsiteY23" fmla="*/ 1296144 h 2376264"/>
                    <a:gd name="connsiteX24" fmla="*/ 1152128 w 1728192"/>
                    <a:gd name="connsiteY24" fmla="*/ 864096 h 2376264"/>
                    <a:gd name="connsiteX25" fmla="*/ 1440160 w 1728192"/>
                    <a:gd name="connsiteY25" fmla="*/ 2376264 h 2376264"/>
                    <a:gd name="connsiteX26" fmla="*/ 1152128 w 1728192"/>
                    <a:gd name="connsiteY26" fmla="*/ 2376264 h 2376264"/>
                    <a:gd name="connsiteX27" fmla="*/ 864096 w 1728192"/>
                    <a:gd name="connsiteY27" fmla="*/ 1296144 h 2376264"/>
                    <a:gd name="connsiteX28" fmla="*/ 648072 w 1728192"/>
                    <a:gd name="connsiteY28" fmla="*/ 2376264 h 2376264"/>
                    <a:gd name="connsiteX29" fmla="*/ 360040 w 1728192"/>
                    <a:gd name="connsiteY29" fmla="*/ 2376264 h 2376264"/>
                    <a:gd name="connsiteX30" fmla="*/ 576064 w 1728192"/>
                    <a:gd name="connsiteY30" fmla="*/ 864096 h 2376264"/>
                    <a:gd name="connsiteX31" fmla="*/ 171832 w 1728192"/>
                    <a:gd name="connsiteY31" fmla="*/ 1318952 h 2376264"/>
                    <a:gd name="connsiteX32" fmla="*/ 0 w 1728192"/>
                    <a:gd name="connsiteY32" fmla="*/ 1152128 h 2376264"/>
                    <a:gd name="connsiteX0" fmla="*/ 0 w 1728192"/>
                    <a:gd name="connsiteY0" fmla="*/ 1152128 h 2376264"/>
                    <a:gd name="connsiteX1" fmla="*/ 504056 w 1728192"/>
                    <a:gd name="connsiteY1" fmla="*/ 576064 h 2376264"/>
                    <a:gd name="connsiteX2" fmla="*/ 753723 w 1728192"/>
                    <a:gd name="connsiteY2" fmla="*/ 487680 h 2376264"/>
                    <a:gd name="connsiteX3" fmla="*/ 681679 w 1728192"/>
                    <a:gd name="connsiteY3" fmla="*/ 437803 h 2376264"/>
                    <a:gd name="connsiteX4" fmla="*/ 637345 w 1728192"/>
                    <a:gd name="connsiteY4" fmla="*/ 371301 h 2376264"/>
                    <a:gd name="connsiteX5" fmla="*/ 620719 w 1728192"/>
                    <a:gd name="connsiteY5" fmla="*/ 288174 h 2376264"/>
                    <a:gd name="connsiteX6" fmla="*/ 631803 w 1728192"/>
                    <a:gd name="connsiteY6" fmla="*/ 144087 h 2376264"/>
                    <a:gd name="connsiteX7" fmla="*/ 703847 w 1728192"/>
                    <a:gd name="connsiteY7" fmla="*/ 44334 h 2376264"/>
                    <a:gd name="connsiteX8" fmla="*/ 764807 w 1728192"/>
                    <a:gd name="connsiteY8" fmla="*/ 11083 h 2376264"/>
                    <a:gd name="connsiteX9" fmla="*/ 820225 w 1728192"/>
                    <a:gd name="connsiteY9" fmla="*/ 0 h 2376264"/>
                    <a:gd name="connsiteX10" fmla="*/ 875643 w 1728192"/>
                    <a:gd name="connsiteY10" fmla="*/ 0 h 2376264"/>
                    <a:gd name="connsiteX11" fmla="*/ 931061 w 1728192"/>
                    <a:gd name="connsiteY11" fmla="*/ 5541 h 2376264"/>
                    <a:gd name="connsiteX12" fmla="*/ 980938 w 1728192"/>
                    <a:gd name="connsiteY12" fmla="*/ 27709 h 2376264"/>
                    <a:gd name="connsiteX13" fmla="*/ 1003105 w 1728192"/>
                    <a:gd name="connsiteY13" fmla="*/ 60960 h 2376264"/>
                    <a:gd name="connsiteX14" fmla="*/ 1041898 w 1728192"/>
                    <a:gd name="connsiteY14" fmla="*/ 116378 h 2376264"/>
                    <a:gd name="connsiteX15" fmla="*/ 1052981 w 1728192"/>
                    <a:gd name="connsiteY15" fmla="*/ 166254 h 2376264"/>
                    <a:gd name="connsiteX16" fmla="*/ 1069607 w 1728192"/>
                    <a:gd name="connsiteY16" fmla="*/ 227214 h 2376264"/>
                    <a:gd name="connsiteX17" fmla="*/ 1069607 w 1728192"/>
                    <a:gd name="connsiteY17" fmla="*/ 315883 h 2376264"/>
                    <a:gd name="connsiteX18" fmla="*/ 1058523 w 1728192"/>
                    <a:gd name="connsiteY18" fmla="*/ 360218 h 2376264"/>
                    <a:gd name="connsiteX19" fmla="*/ 1025272 w 1728192"/>
                    <a:gd name="connsiteY19" fmla="*/ 421178 h 2376264"/>
                    <a:gd name="connsiteX20" fmla="*/ 942145 w 1728192"/>
                    <a:gd name="connsiteY20" fmla="*/ 482138 h 2376264"/>
                    <a:gd name="connsiteX21" fmla="*/ 1224136 w 1728192"/>
                    <a:gd name="connsiteY21" fmla="*/ 576064 h 2376264"/>
                    <a:gd name="connsiteX22" fmla="*/ 1728192 w 1728192"/>
                    <a:gd name="connsiteY22" fmla="*/ 1152128 h 2376264"/>
                    <a:gd name="connsiteX23" fmla="*/ 1512168 w 1728192"/>
                    <a:gd name="connsiteY23" fmla="*/ 1296144 h 2376264"/>
                    <a:gd name="connsiteX24" fmla="*/ 1152128 w 1728192"/>
                    <a:gd name="connsiteY24" fmla="*/ 864096 h 2376264"/>
                    <a:gd name="connsiteX25" fmla="*/ 1440160 w 1728192"/>
                    <a:gd name="connsiteY25" fmla="*/ 2376264 h 2376264"/>
                    <a:gd name="connsiteX26" fmla="*/ 1152128 w 1728192"/>
                    <a:gd name="connsiteY26" fmla="*/ 2376264 h 2376264"/>
                    <a:gd name="connsiteX27" fmla="*/ 864096 w 1728192"/>
                    <a:gd name="connsiteY27" fmla="*/ 1296144 h 2376264"/>
                    <a:gd name="connsiteX28" fmla="*/ 648072 w 1728192"/>
                    <a:gd name="connsiteY28" fmla="*/ 2376264 h 2376264"/>
                    <a:gd name="connsiteX29" fmla="*/ 360040 w 1728192"/>
                    <a:gd name="connsiteY29" fmla="*/ 2376264 h 2376264"/>
                    <a:gd name="connsiteX30" fmla="*/ 576064 w 1728192"/>
                    <a:gd name="connsiteY30" fmla="*/ 864096 h 2376264"/>
                    <a:gd name="connsiteX31" fmla="*/ 171832 w 1728192"/>
                    <a:gd name="connsiteY31" fmla="*/ 1318952 h 2376264"/>
                    <a:gd name="connsiteX32" fmla="*/ 0 w 1728192"/>
                    <a:gd name="connsiteY32" fmla="*/ 1152128 h 2376264"/>
                    <a:gd name="connsiteX0" fmla="*/ 0 w 1728192"/>
                    <a:gd name="connsiteY0" fmla="*/ 1152128 h 2376264"/>
                    <a:gd name="connsiteX1" fmla="*/ 504056 w 1728192"/>
                    <a:gd name="connsiteY1" fmla="*/ 576064 h 2376264"/>
                    <a:gd name="connsiteX2" fmla="*/ 753723 w 1728192"/>
                    <a:gd name="connsiteY2" fmla="*/ 487680 h 2376264"/>
                    <a:gd name="connsiteX3" fmla="*/ 681679 w 1728192"/>
                    <a:gd name="connsiteY3" fmla="*/ 437803 h 2376264"/>
                    <a:gd name="connsiteX4" fmla="*/ 637345 w 1728192"/>
                    <a:gd name="connsiteY4" fmla="*/ 371301 h 2376264"/>
                    <a:gd name="connsiteX5" fmla="*/ 620719 w 1728192"/>
                    <a:gd name="connsiteY5" fmla="*/ 288174 h 2376264"/>
                    <a:gd name="connsiteX6" fmla="*/ 631803 w 1728192"/>
                    <a:gd name="connsiteY6" fmla="*/ 144087 h 2376264"/>
                    <a:gd name="connsiteX7" fmla="*/ 703847 w 1728192"/>
                    <a:gd name="connsiteY7" fmla="*/ 44334 h 2376264"/>
                    <a:gd name="connsiteX8" fmla="*/ 764807 w 1728192"/>
                    <a:gd name="connsiteY8" fmla="*/ 11083 h 2376264"/>
                    <a:gd name="connsiteX9" fmla="*/ 820225 w 1728192"/>
                    <a:gd name="connsiteY9" fmla="*/ 0 h 2376264"/>
                    <a:gd name="connsiteX10" fmla="*/ 875643 w 1728192"/>
                    <a:gd name="connsiteY10" fmla="*/ 0 h 2376264"/>
                    <a:gd name="connsiteX11" fmla="*/ 931061 w 1728192"/>
                    <a:gd name="connsiteY11" fmla="*/ 5541 h 2376264"/>
                    <a:gd name="connsiteX12" fmla="*/ 980938 w 1728192"/>
                    <a:gd name="connsiteY12" fmla="*/ 27709 h 2376264"/>
                    <a:gd name="connsiteX13" fmla="*/ 1003105 w 1728192"/>
                    <a:gd name="connsiteY13" fmla="*/ 60960 h 2376264"/>
                    <a:gd name="connsiteX14" fmla="*/ 1041898 w 1728192"/>
                    <a:gd name="connsiteY14" fmla="*/ 116378 h 2376264"/>
                    <a:gd name="connsiteX15" fmla="*/ 1052981 w 1728192"/>
                    <a:gd name="connsiteY15" fmla="*/ 166254 h 2376264"/>
                    <a:gd name="connsiteX16" fmla="*/ 1069607 w 1728192"/>
                    <a:gd name="connsiteY16" fmla="*/ 227214 h 2376264"/>
                    <a:gd name="connsiteX17" fmla="*/ 1069607 w 1728192"/>
                    <a:gd name="connsiteY17" fmla="*/ 315883 h 2376264"/>
                    <a:gd name="connsiteX18" fmla="*/ 1058523 w 1728192"/>
                    <a:gd name="connsiteY18" fmla="*/ 360218 h 2376264"/>
                    <a:gd name="connsiteX19" fmla="*/ 1025272 w 1728192"/>
                    <a:gd name="connsiteY19" fmla="*/ 421178 h 2376264"/>
                    <a:gd name="connsiteX20" fmla="*/ 942145 w 1728192"/>
                    <a:gd name="connsiteY20" fmla="*/ 482138 h 2376264"/>
                    <a:gd name="connsiteX21" fmla="*/ 1224136 w 1728192"/>
                    <a:gd name="connsiteY21" fmla="*/ 576064 h 2376264"/>
                    <a:gd name="connsiteX22" fmla="*/ 1728192 w 1728192"/>
                    <a:gd name="connsiteY22" fmla="*/ 1152128 h 2376264"/>
                    <a:gd name="connsiteX23" fmla="*/ 1584176 w 1728192"/>
                    <a:gd name="connsiteY23" fmla="*/ 1296144 h 2376264"/>
                    <a:gd name="connsiteX24" fmla="*/ 1152128 w 1728192"/>
                    <a:gd name="connsiteY24" fmla="*/ 864096 h 2376264"/>
                    <a:gd name="connsiteX25" fmla="*/ 1440160 w 1728192"/>
                    <a:gd name="connsiteY25" fmla="*/ 2376264 h 2376264"/>
                    <a:gd name="connsiteX26" fmla="*/ 1152128 w 1728192"/>
                    <a:gd name="connsiteY26" fmla="*/ 2376264 h 2376264"/>
                    <a:gd name="connsiteX27" fmla="*/ 864096 w 1728192"/>
                    <a:gd name="connsiteY27" fmla="*/ 1296144 h 2376264"/>
                    <a:gd name="connsiteX28" fmla="*/ 648072 w 1728192"/>
                    <a:gd name="connsiteY28" fmla="*/ 2376264 h 2376264"/>
                    <a:gd name="connsiteX29" fmla="*/ 360040 w 1728192"/>
                    <a:gd name="connsiteY29" fmla="*/ 2376264 h 2376264"/>
                    <a:gd name="connsiteX30" fmla="*/ 576064 w 1728192"/>
                    <a:gd name="connsiteY30" fmla="*/ 864096 h 2376264"/>
                    <a:gd name="connsiteX31" fmla="*/ 171832 w 1728192"/>
                    <a:gd name="connsiteY31" fmla="*/ 1318952 h 2376264"/>
                    <a:gd name="connsiteX32" fmla="*/ 0 w 1728192"/>
                    <a:gd name="connsiteY32" fmla="*/ 1152128 h 2376264"/>
                    <a:gd name="connsiteX0" fmla="*/ 0 w 1728192"/>
                    <a:gd name="connsiteY0" fmla="*/ 1152128 h 2376264"/>
                    <a:gd name="connsiteX1" fmla="*/ 504056 w 1728192"/>
                    <a:gd name="connsiteY1" fmla="*/ 576064 h 2376264"/>
                    <a:gd name="connsiteX2" fmla="*/ 753723 w 1728192"/>
                    <a:gd name="connsiteY2" fmla="*/ 487680 h 2376264"/>
                    <a:gd name="connsiteX3" fmla="*/ 681679 w 1728192"/>
                    <a:gd name="connsiteY3" fmla="*/ 437803 h 2376264"/>
                    <a:gd name="connsiteX4" fmla="*/ 637345 w 1728192"/>
                    <a:gd name="connsiteY4" fmla="*/ 371301 h 2376264"/>
                    <a:gd name="connsiteX5" fmla="*/ 620719 w 1728192"/>
                    <a:gd name="connsiteY5" fmla="*/ 288174 h 2376264"/>
                    <a:gd name="connsiteX6" fmla="*/ 631803 w 1728192"/>
                    <a:gd name="connsiteY6" fmla="*/ 144087 h 2376264"/>
                    <a:gd name="connsiteX7" fmla="*/ 703847 w 1728192"/>
                    <a:gd name="connsiteY7" fmla="*/ 44334 h 2376264"/>
                    <a:gd name="connsiteX8" fmla="*/ 764807 w 1728192"/>
                    <a:gd name="connsiteY8" fmla="*/ 11083 h 2376264"/>
                    <a:gd name="connsiteX9" fmla="*/ 820225 w 1728192"/>
                    <a:gd name="connsiteY9" fmla="*/ 0 h 2376264"/>
                    <a:gd name="connsiteX10" fmla="*/ 875643 w 1728192"/>
                    <a:gd name="connsiteY10" fmla="*/ 0 h 2376264"/>
                    <a:gd name="connsiteX11" fmla="*/ 931061 w 1728192"/>
                    <a:gd name="connsiteY11" fmla="*/ 5541 h 2376264"/>
                    <a:gd name="connsiteX12" fmla="*/ 980938 w 1728192"/>
                    <a:gd name="connsiteY12" fmla="*/ 27709 h 2376264"/>
                    <a:gd name="connsiteX13" fmla="*/ 1003105 w 1728192"/>
                    <a:gd name="connsiteY13" fmla="*/ 60960 h 2376264"/>
                    <a:gd name="connsiteX14" fmla="*/ 1041898 w 1728192"/>
                    <a:gd name="connsiteY14" fmla="*/ 116378 h 2376264"/>
                    <a:gd name="connsiteX15" fmla="*/ 1052981 w 1728192"/>
                    <a:gd name="connsiteY15" fmla="*/ 166254 h 2376264"/>
                    <a:gd name="connsiteX16" fmla="*/ 1069607 w 1728192"/>
                    <a:gd name="connsiteY16" fmla="*/ 227214 h 2376264"/>
                    <a:gd name="connsiteX17" fmla="*/ 1069607 w 1728192"/>
                    <a:gd name="connsiteY17" fmla="*/ 315883 h 2376264"/>
                    <a:gd name="connsiteX18" fmla="*/ 1058523 w 1728192"/>
                    <a:gd name="connsiteY18" fmla="*/ 360218 h 2376264"/>
                    <a:gd name="connsiteX19" fmla="*/ 1025272 w 1728192"/>
                    <a:gd name="connsiteY19" fmla="*/ 421178 h 2376264"/>
                    <a:gd name="connsiteX20" fmla="*/ 942145 w 1728192"/>
                    <a:gd name="connsiteY20" fmla="*/ 482138 h 2376264"/>
                    <a:gd name="connsiteX21" fmla="*/ 1224136 w 1728192"/>
                    <a:gd name="connsiteY21" fmla="*/ 576064 h 2376264"/>
                    <a:gd name="connsiteX22" fmla="*/ 1728192 w 1728192"/>
                    <a:gd name="connsiteY22" fmla="*/ 1152128 h 2376264"/>
                    <a:gd name="connsiteX23" fmla="*/ 1584176 w 1728192"/>
                    <a:gd name="connsiteY23" fmla="*/ 1296144 h 2376264"/>
                    <a:gd name="connsiteX24" fmla="*/ 1152128 w 1728192"/>
                    <a:gd name="connsiteY24" fmla="*/ 864096 h 2376264"/>
                    <a:gd name="connsiteX25" fmla="*/ 1440160 w 1728192"/>
                    <a:gd name="connsiteY25" fmla="*/ 2376264 h 2376264"/>
                    <a:gd name="connsiteX26" fmla="*/ 1152128 w 1728192"/>
                    <a:gd name="connsiteY26" fmla="*/ 2376264 h 2376264"/>
                    <a:gd name="connsiteX27" fmla="*/ 864096 w 1728192"/>
                    <a:gd name="connsiteY27" fmla="*/ 1296144 h 2376264"/>
                    <a:gd name="connsiteX28" fmla="*/ 648072 w 1728192"/>
                    <a:gd name="connsiteY28" fmla="*/ 2376264 h 2376264"/>
                    <a:gd name="connsiteX29" fmla="*/ 360040 w 1728192"/>
                    <a:gd name="connsiteY29" fmla="*/ 2376264 h 2376264"/>
                    <a:gd name="connsiteX30" fmla="*/ 576064 w 1728192"/>
                    <a:gd name="connsiteY30" fmla="*/ 864096 h 2376264"/>
                    <a:gd name="connsiteX31" fmla="*/ 171832 w 1728192"/>
                    <a:gd name="connsiteY31" fmla="*/ 1318952 h 2376264"/>
                    <a:gd name="connsiteX32" fmla="*/ 0 w 1728192"/>
                    <a:gd name="connsiteY32" fmla="*/ 1152128 h 2376264"/>
                    <a:gd name="connsiteX0" fmla="*/ 0 w 1728192"/>
                    <a:gd name="connsiteY0" fmla="*/ 1152128 h 2376264"/>
                    <a:gd name="connsiteX1" fmla="*/ 504056 w 1728192"/>
                    <a:gd name="connsiteY1" fmla="*/ 576064 h 2376264"/>
                    <a:gd name="connsiteX2" fmla="*/ 753723 w 1728192"/>
                    <a:gd name="connsiteY2" fmla="*/ 487680 h 2376264"/>
                    <a:gd name="connsiteX3" fmla="*/ 681679 w 1728192"/>
                    <a:gd name="connsiteY3" fmla="*/ 437803 h 2376264"/>
                    <a:gd name="connsiteX4" fmla="*/ 637345 w 1728192"/>
                    <a:gd name="connsiteY4" fmla="*/ 371301 h 2376264"/>
                    <a:gd name="connsiteX5" fmla="*/ 620719 w 1728192"/>
                    <a:gd name="connsiteY5" fmla="*/ 288174 h 2376264"/>
                    <a:gd name="connsiteX6" fmla="*/ 631803 w 1728192"/>
                    <a:gd name="connsiteY6" fmla="*/ 144087 h 2376264"/>
                    <a:gd name="connsiteX7" fmla="*/ 703847 w 1728192"/>
                    <a:gd name="connsiteY7" fmla="*/ 44334 h 2376264"/>
                    <a:gd name="connsiteX8" fmla="*/ 764807 w 1728192"/>
                    <a:gd name="connsiteY8" fmla="*/ 11083 h 2376264"/>
                    <a:gd name="connsiteX9" fmla="*/ 820225 w 1728192"/>
                    <a:gd name="connsiteY9" fmla="*/ 0 h 2376264"/>
                    <a:gd name="connsiteX10" fmla="*/ 875643 w 1728192"/>
                    <a:gd name="connsiteY10" fmla="*/ 0 h 2376264"/>
                    <a:gd name="connsiteX11" fmla="*/ 931061 w 1728192"/>
                    <a:gd name="connsiteY11" fmla="*/ 5541 h 2376264"/>
                    <a:gd name="connsiteX12" fmla="*/ 980938 w 1728192"/>
                    <a:gd name="connsiteY12" fmla="*/ 27709 h 2376264"/>
                    <a:gd name="connsiteX13" fmla="*/ 1003105 w 1728192"/>
                    <a:gd name="connsiteY13" fmla="*/ 60960 h 2376264"/>
                    <a:gd name="connsiteX14" fmla="*/ 1041898 w 1728192"/>
                    <a:gd name="connsiteY14" fmla="*/ 116378 h 2376264"/>
                    <a:gd name="connsiteX15" fmla="*/ 1052981 w 1728192"/>
                    <a:gd name="connsiteY15" fmla="*/ 166254 h 2376264"/>
                    <a:gd name="connsiteX16" fmla="*/ 1069607 w 1728192"/>
                    <a:gd name="connsiteY16" fmla="*/ 227214 h 2376264"/>
                    <a:gd name="connsiteX17" fmla="*/ 1069607 w 1728192"/>
                    <a:gd name="connsiteY17" fmla="*/ 315883 h 2376264"/>
                    <a:gd name="connsiteX18" fmla="*/ 1058523 w 1728192"/>
                    <a:gd name="connsiteY18" fmla="*/ 360218 h 2376264"/>
                    <a:gd name="connsiteX19" fmla="*/ 1025272 w 1728192"/>
                    <a:gd name="connsiteY19" fmla="*/ 421178 h 2376264"/>
                    <a:gd name="connsiteX20" fmla="*/ 942145 w 1728192"/>
                    <a:gd name="connsiteY20" fmla="*/ 482138 h 2376264"/>
                    <a:gd name="connsiteX21" fmla="*/ 1224136 w 1728192"/>
                    <a:gd name="connsiteY21" fmla="*/ 576064 h 2376264"/>
                    <a:gd name="connsiteX22" fmla="*/ 1728192 w 1728192"/>
                    <a:gd name="connsiteY22" fmla="*/ 1152128 h 2376264"/>
                    <a:gd name="connsiteX23" fmla="*/ 1584176 w 1728192"/>
                    <a:gd name="connsiteY23" fmla="*/ 1296144 h 2376264"/>
                    <a:gd name="connsiteX24" fmla="*/ 1152128 w 1728192"/>
                    <a:gd name="connsiteY24" fmla="*/ 864096 h 2376264"/>
                    <a:gd name="connsiteX25" fmla="*/ 1440160 w 1728192"/>
                    <a:gd name="connsiteY25" fmla="*/ 2376264 h 2376264"/>
                    <a:gd name="connsiteX26" fmla="*/ 1152128 w 1728192"/>
                    <a:gd name="connsiteY26" fmla="*/ 2376264 h 2376264"/>
                    <a:gd name="connsiteX27" fmla="*/ 864096 w 1728192"/>
                    <a:gd name="connsiteY27" fmla="*/ 1296144 h 2376264"/>
                    <a:gd name="connsiteX28" fmla="*/ 648072 w 1728192"/>
                    <a:gd name="connsiteY28" fmla="*/ 2376264 h 2376264"/>
                    <a:gd name="connsiteX29" fmla="*/ 360040 w 1728192"/>
                    <a:gd name="connsiteY29" fmla="*/ 2376264 h 2376264"/>
                    <a:gd name="connsiteX30" fmla="*/ 576064 w 1728192"/>
                    <a:gd name="connsiteY30" fmla="*/ 864096 h 2376264"/>
                    <a:gd name="connsiteX31" fmla="*/ 171832 w 1728192"/>
                    <a:gd name="connsiteY31" fmla="*/ 1318952 h 2376264"/>
                    <a:gd name="connsiteX32" fmla="*/ 0 w 1728192"/>
                    <a:gd name="connsiteY32" fmla="*/ 1152128 h 2376264"/>
                    <a:gd name="connsiteX0" fmla="*/ 0 w 1728192"/>
                    <a:gd name="connsiteY0" fmla="*/ 1152128 h 2376264"/>
                    <a:gd name="connsiteX1" fmla="*/ 504056 w 1728192"/>
                    <a:gd name="connsiteY1" fmla="*/ 576064 h 2376264"/>
                    <a:gd name="connsiteX2" fmla="*/ 753723 w 1728192"/>
                    <a:gd name="connsiteY2" fmla="*/ 487680 h 2376264"/>
                    <a:gd name="connsiteX3" fmla="*/ 681679 w 1728192"/>
                    <a:gd name="connsiteY3" fmla="*/ 437803 h 2376264"/>
                    <a:gd name="connsiteX4" fmla="*/ 637345 w 1728192"/>
                    <a:gd name="connsiteY4" fmla="*/ 371301 h 2376264"/>
                    <a:gd name="connsiteX5" fmla="*/ 620719 w 1728192"/>
                    <a:gd name="connsiteY5" fmla="*/ 288174 h 2376264"/>
                    <a:gd name="connsiteX6" fmla="*/ 631803 w 1728192"/>
                    <a:gd name="connsiteY6" fmla="*/ 144087 h 2376264"/>
                    <a:gd name="connsiteX7" fmla="*/ 703847 w 1728192"/>
                    <a:gd name="connsiteY7" fmla="*/ 44334 h 2376264"/>
                    <a:gd name="connsiteX8" fmla="*/ 764807 w 1728192"/>
                    <a:gd name="connsiteY8" fmla="*/ 11083 h 2376264"/>
                    <a:gd name="connsiteX9" fmla="*/ 820225 w 1728192"/>
                    <a:gd name="connsiteY9" fmla="*/ 0 h 2376264"/>
                    <a:gd name="connsiteX10" fmla="*/ 875643 w 1728192"/>
                    <a:gd name="connsiteY10" fmla="*/ 0 h 2376264"/>
                    <a:gd name="connsiteX11" fmla="*/ 931061 w 1728192"/>
                    <a:gd name="connsiteY11" fmla="*/ 5541 h 2376264"/>
                    <a:gd name="connsiteX12" fmla="*/ 980938 w 1728192"/>
                    <a:gd name="connsiteY12" fmla="*/ 27709 h 2376264"/>
                    <a:gd name="connsiteX13" fmla="*/ 1003105 w 1728192"/>
                    <a:gd name="connsiteY13" fmla="*/ 60960 h 2376264"/>
                    <a:gd name="connsiteX14" fmla="*/ 1041898 w 1728192"/>
                    <a:gd name="connsiteY14" fmla="*/ 116378 h 2376264"/>
                    <a:gd name="connsiteX15" fmla="*/ 1052981 w 1728192"/>
                    <a:gd name="connsiteY15" fmla="*/ 166254 h 2376264"/>
                    <a:gd name="connsiteX16" fmla="*/ 1069607 w 1728192"/>
                    <a:gd name="connsiteY16" fmla="*/ 227214 h 2376264"/>
                    <a:gd name="connsiteX17" fmla="*/ 1069607 w 1728192"/>
                    <a:gd name="connsiteY17" fmla="*/ 315883 h 2376264"/>
                    <a:gd name="connsiteX18" fmla="*/ 1058523 w 1728192"/>
                    <a:gd name="connsiteY18" fmla="*/ 360218 h 2376264"/>
                    <a:gd name="connsiteX19" fmla="*/ 1025272 w 1728192"/>
                    <a:gd name="connsiteY19" fmla="*/ 421178 h 2376264"/>
                    <a:gd name="connsiteX20" fmla="*/ 942145 w 1728192"/>
                    <a:gd name="connsiteY20" fmla="*/ 482138 h 2376264"/>
                    <a:gd name="connsiteX21" fmla="*/ 1224136 w 1728192"/>
                    <a:gd name="connsiteY21" fmla="*/ 576064 h 2376264"/>
                    <a:gd name="connsiteX22" fmla="*/ 1728192 w 1728192"/>
                    <a:gd name="connsiteY22" fmla="*/ 1152128 h 2376264"/>
                    <a:gd name="connsiteX23" fmla="*/ 1584176 w 1728192"/>
                    <a:gd name="connsiteY23" fmla="*/ 1296144 h 2376264"/>
                    <a:gd name="connsiteX24" fmla="*/ 1152128 w 1728192"/>
                    <a:gd name="connsiteY24" fmla="*/ 864096 h 2376264"/>
                    <a:gd name="connsiteX25" fmla="*/ 1440160 w 1728192"/>
                    <a:gd name="connsiteY25" fmla="*/ 2376264 h 2376264"/>
                    <a:gd name="connsiteX26" fmla="*/ 1152128 w 1728192"/>
                    <a:gd name="connsiteY26" fmla="*/ 2376264 h 2376264"/>
                    <a:gd name="connsiteX27" fmla="*/ 864096 w 1728192"/>
                    <a:gd name="connsiteY27" fmla="*/ 1296144 h 2376264"/>
                    <a:gd name="connsiteX28" fmla="*/ 648072 w 1728192"/>
                    <a:gd name="connsiteY28" fmla="*/ 2376264 h 2376264"/>
                    <a:gd name="connsiteX29" fmla="*/ 360040 w 1728192"/>
                    <a:gd name="connsiteY29" fmla="*/ 2376264 h 2376264"/>
                    <a:gd name="connsiteX30" fmla="*/ 576064 w 1728192"/>
                    <a:gd name="connsiteY30" fmla="*/ 864096 h 2376264"/>
                    <a:gd name="connsiteX31" fmla="*/ 171832 w 1728192"/>
                    <a:gd name="connsiteY31" fmla="*/ 1318952 h 2376264"/>
                    <a:gd name="connsiteX32" fmla="*/ 0 w 1728192"/>
                    <a:gd name="connsiteY32" fmla="*/ 1152128 h 2376264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03105 w 1728192"/>
                    <a:gd name="connsiteY13" fmla="*/ 62807 h 2378111"/>
                    <a:gd name="connsiteX14" fmla="*/ 1041898 w 1728192"/>
                    <a:gd name="connsiteY14" fmla="*/ 118225 h 2378111"/>
                    <a:gd name="connsiteX15" fmla="*/ 1052981 w 1728192"/>
                    <a:gd name="connsiteY15" fmla="*/ 168101 h 2378111"/>
                    <a:gd name="connsiteX16" fmla="*/ 1069607 w 1728192"/>
                    <a:gd name="connsiteY16" fmla="*/ 229061 h 2378111"/>
                    <a:gd name="connsiteX17" fmla="*/ 1069607 w 1728192"/>
                    <a:gd name="connsiteY17" fmla="*/ 317730 h 2378111"/>
                    <a:gd name="connsiteX18" fmla="*/ 1058523 w 1728192"/>
                    <a:gd name="connsiteY18" fmla="*/ 362065 h 2378111"/>
                    <a:gd name="connsiteX19" fmla="*/ 1025272 w 1728192"/>
                    <a:gd name="connsiteY19" fmla="*/ 423025 h 2378111"/>
                    <a:gd name="connsiteX20" fmla="*/ 942145 w 1728192"/>
                    <a:gd name="connsiteY20" fmla="*/ 483985 h 2378111"/>
                    <a:gd name="connsiteX21" fmla="*/ 1224136 w 1728192"/>
                    <a:gd name="connsiteY21" fmla="*/ 577911 h 2378111"/>
                    <a:gd name="connsiteX22" fmla="*/ 1728192 w 1728192"/>
                    <a:gd name="connsiteY22" fmla="*/ 1153975 h 2378111"/>
                    <a:gd name="connsiteX23" fmla="*/ 1584176 w 1728192"/>
                    <a:gd name="connsiteY23" fmla="*/ 1297991 h 2378111"/>
                    <a:gd name="connsiteX24" fmla="*/ 1152128 w 1728192"/>
                    <a:gd name="connsiteY24" fmla="*/ 865943 h 2378111"/>
                    <a:gd name="connsiteX25" fmla="*/ 1440160 w 1728192"/>
                    <a:gd name="connsiteY25" fmla="*/ 2378111 h 2378111"/>
                    <a:gd name="connsiteX26" fmla="*/ 1152128 w 1728192"/>
                    <a:gd name="connsiteY26" fmla="*/ 2378111 h 2378111"/>
                    <a:gd name="connsiteX27" fmla="*/ 864096 w 1728192"/>
                    <a:gd name="connsiteY27" fmla="*/ 1297991 h 2378111"/>
                    <a:gd name="connsiteX28" fmla="*/ 648072 w 1728192"/>
                    <a:gd name="connsiteY28" fmla="*/ 2378111 h 2378111"/>
                    <a:gd name="connsiteX29" fmla="*/ 360040 w 1728192"/>
                    <a:gd name="connsiteY29" fmla="*/ 2378111 h 2378111"/>
                    <a:gd name="connsiteX30" fmla="*/ 576064 w 1728192"/>
                    <a:gd name="connsiteY30" fmla="*/ 865943 h 2378111"/>
                    <a:gd name="connsiteX31" fmla="*/ 171832 w 1728192"/>
                    <a:gd name="connsiteY31" fmla="*/ 1320799 h 2378111"/>
                    <a:gd name="connsiteX32" fmla="*/ 0 w 1728192"/>
                    <a:gd name="connsiteY32" fmla="*/ 1153975 h 2378111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03105 w 1728192"/>
                    <a:gd name="connsiteY13" fmla="*/ 62807 h 2378111"/>
                    <a:gd name="connsiteX14" fmla="*/ 1041898 w 1728192"/>
                    <a:gd name="connsiteY14" fmla="*/ 118225 h 2378111"/>
                    <a:gd name="connsiteX15" fmla="*/ 1052981 w 1728192"/>
                    <a:gd name="connsiteY15" fmla="*/ 168101 h 2378111"/>
                    <a:gd name="connsiteX16" fmla="*/ 1069607 w 1728192"/>
                    <a:gd name="connsiteY16" fmla="*/ 229061 h 2378111"/>
                    <a:gd name="connsiteX17" fmla="*/ 1069607 w 1728192"/>
                    <a:gd name="connsiteY17" fmla="*/ 317730 h 2378111"/>
                    <a:gd name="connsiteX18" fmla="*/ 1058523 w 1728192"/>
                    <a:gd name="connsiteY18" fmla="*/ 362065 h 2378111"/>
                    <a:gd name="connsiteX19" fmla="*/ 1025272 w 1728192"/>
                    <a:gd name="connsiteY19" fmla="*/ 423025 h 2378111"/>
                    <a:gd name="connsiteX20" fmla="*/ 942145 w 1728192"/>
                    <a:gd name="connsiteY20" fmla="*/ 483985 h 2378111"/>
                    <a:gd name="connsiteX21" fmla="*/ 1224136 w 1728192"/>
                    <a:gd name="connsiteY21" fmla="*/ 577911 h 2378111"/>
                    <a:gd name="connsiteX22" fmla="*/ 1728192 w 1728192"/>
                    <a:gd name="connsiteY22" fmla="*/ 1153975 h 2378111"/>
                    <a:gd name="connsiteX23" fmla="*/ 1584176 w 1728192"/>
                    <a:gd name="connsiteY23" fmla="*/ 1297991 h 2378111"/>
                    <a:gd name="connsiteX24" fmla="*/ 1152128 w 1728192"/>
                    <a:gd name="connsiteY24" fmla="*/ 865943 h 2378111"/>
                    <a:gd name="connsiteX25" fmla="*/ 1440160 w 1728192"/>
                    <a:gd name="connsiteY25" fmla="*/ 2378111 h 2378111"/>
                    <a:gd name="connsiteX26" fmla="*/ 1152128 w 1728192"/>
                    <a:gd name="connsiteY26" fmla="*/ 2378111 h 2378111"/>
                    <a:gd name="connsiteX27" fmla="*/ 864096 w 1728192"/>
                    <a:gd name="connsiteY27" fmla="*/ 1297991 h 2378111"/>
                    <a:gd name="connsiteX28" fmla="*/ 648072 w 1728192"/>
                    <a:gd name="connsiteY28" fmla="*/ 2378111 h 2378111"/>
                    <a:gd name="connsiteX29" fmla="*/ 360040 w 1728192"/>
                    <a:gd name="connsiteY29" fmla="*/ 2378111 h 2378111"/>
                    <a:gd name="connsiteX30" fmla="*/ 576064 w 1728192"/>
                    <a:gd name="connsiteY30" fmla="*/ 865943 h 2378111"/>
                    <a:gd name="connsiteX31" fmla="*/ 171832 w 1728192"/>
                    <a:gd name="connsiteY31" fmla="*/ 1320799 h 2378111"/>
                    <a:gd name="connsiteX32" fmla="*/ 0 w 1728192"/>
                    <a:gd name="connsiteY32" fmla="*/ 1153975 h 2378111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03105 w 1728192"/>
                    <a:gd name="connsiteY13" fmla="*/ 62807 h 2378111"/>
                    <a:gd name="connsiteX14" fmla="*/ 1041898 w 1728192"/>
                    <a:gd name="connsiteY14" fmla="*/ 118225 h 2378111"/>
                    <a:gd name="connsiteX15" fmla="*/ 1052981 w 1728192"/>
                    <a:gd name="connsiteY15" fmla="*/ 168101 h 2378111"/>
                    <a:gd name="connsiteX16" fmla="*/ 1069607 w 1728192"/>
                    <a:gd name="connsiteY16" fmla="*/ 229061 h 2378111"/>
                    <a:gd name="connsiteX17" fmla="*/ 1069607 w 1728192"/>
                    <a:gd name="connsiteY17" fmla="*/ 317730 h 2378111"/>
                    <a:gd name="connsiteX18" fmla="*/ 1058523 w 1728192"/>
                    <a:gd name="connsiteY18" fmla="*/ 362065 h 2378111"/>
                    <a:gd name="connsiteX19" fmla="*/ 1025272 w 1728192"/>
                    <a:gd name="connsiteY19" fmla="*/ 423025 h 2378111"/>
                    <a:gd name="connsiteX20" fmla="*/ 942145 w 1728192"/>
                    <a:gd name="connsiteY20" fmla="*/ 483985 h 2378111"/>
                    <a:gd name="connsiteX21" fmla="*/ 1224136 w 1728192"/>
                    <a:gd name="connsiteY21" fmla="*/ 577911 h 2378111"/>
                    <a:gd name="connsiteX22" fmla="*/ 1728192 w 1728192"/>
                    <a:gd name="connsiteY22" fmla="*/ 1153975 h 2378111"/>
                    <a:gd name="connsiteX23" fmla="*/ 1584176 w 1728192"/>
                    <a:gd name="connsiteY23" fmla="*/ 1297991 h 2378111"/>
                    <a:gd name="connsiteX24" fmla="*/ 1152128 w 1728192"/>
                    <a:gd name="connsiteY24" fmla="*/ 865943 h 2378111"/>
                    <a:gd name="connsiteX25" fmla="*/ 1440160 w 1728192"/>
                    <a:gd name="connsiteY25" fmla="*/ 2378111 h 2378111"/>
                    <a:gd name="connsiteX26" fmla="*/ 1152128 w 1728192"/>
                    <a:gd name="connsiteY26" fmla="*/ 2378111 h 2378111"/>
                    <a:gd name="connsiteX27" fmla="*/ 864096 w 1728192"/>
                    <a:gd name="connsiteY27" fmla="*/ 1297991 h 2378111"/>
                    <a:gd name="connsiteX28" fmla="*/ 648072 w 1728192"/>
                    <a:gd name="connsiteY28" fmla="*/ 2378111 h 2378111"/>
                    <a:gd name="connsiteX29" fmla="*/ 360040 w 1728192"/>
                    <a:gd name="connsiteY29" fmla="*/ 2378111 h 2378111"/>
                    <a:gd name="connsiteX30" fmla="*/ 576064 w 1728192"/>
                    <a:gd name="connsiteY30" fmla="*/ 865943 h 2378111"/>
                    <a:gd name="connsiteX31" fmla="*/ 171832 w 1728192"/>
                    <a:gd name="connsiteY31" fmla="*/ 1320799 h 2378111"/>
                    <a:gd name="connsiteX32" fmla="*/ 0 w 1728192"/>
                    <a:gd name="connsiteY32" fmla="*/ 1153975 h 2378111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03105 w 1728192"/>
                    <a:gd name="connsiteY13" fmla="*/ 62807 h 2378111"/>
                    <a:gd name="connsiteX14" fmla="*/ 1041898 w 1728192"/>
                    <a:gd name="connsiteY14" fmla="*/ 118225 h 2378111"/>
                    <a:gd name="connsiteX15" fmla="*/ 1052981 w 1728192"/>
                    <a:gd name="connsiteY15" fmla="*/ 168101 h 2378111"/>
                    <a:gd name="connsiteX16" fmla="*/ 1069607 w 1728192"/>
                    <a:gd name="connsiteY16" fmla="*/ 229061 h 2378111"/>
                    <a:gd name="connsiteX17" fmla="*/ 1069607 w 1728192"/>
                    <a:gd name="connsiteY17" fmla="*/ 317730 h 2378111"/>
                    <a:gd name="connsiteX18" fmla="*/ 1058523 w 1728192"/>
                    <a:gd name="connsiteY18" fmla="*/ 362065 h 2378111"/>
                    <a:gd name="connsiteX19" fmla="*/ 1025272 w 1728192"/>
                    <a:gd name="connsiteY19" fmla="*/ 423025 h 2378111"/>
                    <a:gd name="connsiteX20" fmla="*/ 942145 w 1728192"/>
                    <a:gd name="connsiteY20" fmla="*/ 483985 h 2378111"/>
                    <a:gd name="connsiteX21" fmla="*/ 1224136 w 1728192"/>
                    <a:gd name="connsiteY21" fmla="*/ 577911 h 2378111"/>
                    <a:gd name="connsiteX22" fmla="*/ 1728192 w 1728192"/>
                    <a:gd name="connsiteY22" fmla="*/ 1153975 h 2378111"/>
                    <a:gd name="connsiteX23" fmla="*/ 1584176 w 1728192"/>
                    <a:gd name="connsiteY23" fmla="*/ 1297991 h 2378111"/>
                    <a:gd name="connsiteX24" fmla="*/ 1152128 w 1728192"/>
                    <a:gd name="connsiteY24" fmla="*/ 865943 h 2378111"/>
                    <a:gd name="connsiteX25" fmla="*/ 1440160 w 1728192"/>
                    <a:gd name="connsiteY25" fmla="*/ 2378111 h 2378111"/>
                    <a:gd name="connsiteX26" fmla="*/ 1152128 w 1728192"/>
                    <a:gd name="connsiteY26" fmla="*/ 2378111 h 2378111"/>
                    <a:gd name="connsiteX27" fmla="*/ 864096 w 1728192"/>
                    <a:gd name="connsiteY27" fmla="*/ 1297991 h 2378111"/>
                    <a:gd name="connsiteX28" fmla="*/ 648072 w 1728192"/>
                    <a:gd name="connsiteY28" fmla="*/ 2378111 h 2378111"/>
                    <a:gd name="connsiteX29" fmla="*/ 360040 w 1728192"/>
                    <a:gd name="connsiteY29" fmla="*/ 2378111 h 2378111"/>
                    <a:gd name="connsiteX30" fmla="*/ 576064 w 1728192"/>
                    <a:gd name="connsiteY30" fmla="*/ 865943 h 2378111"/>
                    <a:gd name="connsiteX31" fmla="*/ 171832 w 1728192"/>
                    <a:gd name="connsiteY31" fmla="*/ 1320799 h 2378111"/>
                    <a:gd name="connsiteX32" fmla="*/ 0 w 1728192"/>
                    <a:gd name="connsiteY32" fmla="*/ 1153975 h 2378111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03105 w 1728192"/>
                    <a:gd name="connsiteY13" fmla="*/ 62807 h 2378111"/>
                    <a:gd name="connsiteX14" fmla="*/ 1041898 w 1728192"/>
                    <a:gd name="connsiteY14" fmla="*/ 118225 h 2378111"/>
                    <a:gd name="connsiteX15" fmla="*/ 1052981 w 1728192"/>
                    <a:gd name="connsiteY15" fmla="*/ 168101 h 2378111"/>
                    <a:gd name="connsiteX16" fmla="*/ 1069607 w 1728192"/>
                    <a:gd name="connsiteY16" fmla="*/ 229061 h 2378111"/>
                    <a:gd name="connsiteX17" fmla="*/ 1069607 w 1728192"/>
                    <a:gd name="connsiteY17" fmla="*/ 317730 h 2378111"/>
                    <a:gd name="connsiteX18" fmla="*/ 1058523 w 1728192"/>
                    <a:gd name="connsiteY18" fmla="*/ 362065 h 2378111"/>
                    <a:gd name="connsiteX19" fmla="*/ 1025272 w 1728192"/>
                    <a:gd name="connsiteY19" fmla="*/ 423025 h 2378111"/>
                    <a:gd name="connsiteX20" fmla="*/ 942145 w 1728192"/>
                    <a:gd name="connsiteY20" fmla="*/ 483985 h 2378111"/>
                    <a:gd name="connsiteX21" fmla="*/ 1224136 w 1728192"/>
                    <a:gd name="connsiteY21" fmla="*/ 577911 h 2378111"/>
                    <a:gd name="connsiteX22" fmla="*/ 1728192 w 1728192"/>
                    <a:gd name="connsiteY22" fmla="*/ 1153975 h 2378111"/>
                    <a:gd name="connsiteX23" fmla="*/ 1584176 w 1728192"/>
                    <a:gd name="connsiteY23" fmla="*/ 1297991 h 2378111"/>
                    <a:gd name="connsiteX24" fmla="*/ 1152128 w 1728192"/>
                    <a:gd name="connsiteY24" fmla="*/ 865943 h 2378111"/>
                    <a:gd name="connsiteX25" fmla="*/ 1440160 w 1728192"/>
                    <a:gd name="connsiteY25" fmla="*/ 2378111 h 2378111"/>
                    <a:gd name="connsiteX26" fmla="*/ 1152128 w 1728192"/>
                    <a:gd name="connsiteY26" fmla="*/ 2378111 h 2378111"/>
                    <a:gd name="connsiteX27" fmla="*/ 864096 w 1728192"/>
                    <a:gd name="connsiteY27" fmla="*/ 1297991 h 2378111"/>
                    <a:gd name="connsiteX28" fmla="*/ 648072 w 1728192"/>
                    <a:gd name="connsiteY28" fmla="*/ 2378111 h 2378111"/>
                    <a:gd name="connsiteX29" fmla="*/ 360040 w 1728192"/>
                    <a:gd name="connsiteY29" fmla="*/ 2378111 h 2378111"/>
                    <a:gd name="connsiteX30" fmla="*/ 576064 w 1728192"/>
                    <a:gd name="connsiteY30" fmla="*/ 865943 h 2378111"/>
                    <a:gd name="connsiteX31" fmla="*/ 171832 w 1728192"/>
                    <a:gd name="connsiteY31" fmla="*/ 1320799 h 2378111"/>
                    <a:gd name="connsiteX32" fmla="*/ 0 w 1728192"/>
                    <a:gd name="connsiteY32" fmla="*/ 1153975 h 2378111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03105 w 1728192"/>
                    <a:gd name="connsiteY13" fmla="*/ 62807 h 2378111"/>
                    <a:gd name="connsiteX14" fmla="*/ 1041898 w 1728192"/>
                    <a:gd name="connsiteY14" fmla="*/ 118225 h 2378111"/>
                    <a:gd name="connsiteX15" fmla="*/ 1052981 w 1728192"/>
                    <a:gd name="connsiteY15" fmla="*/ 168101 h 2378111"/>
                    <a:gd name="connsiteX16" fmla="*/ 1069607 w 1728192"/>
                    <a:gd name="connsiteY16" fmla="*/ 229061 h 2378111"/>
                    <a:gd name="connsiteX17" fmla="*/ 1069607 w 1728192"/>
                    <a:gd name="connsiteY17" fmla="*/ 317730 h 2378111"/>
                    <a:gd name="connsiteX18" fmla="*/ 1058523 w 1728192"/>
                    <a:gd name="connsiteY18" fmla="*/ 362065 h 2378111"/>
                    <a:gd name="connsiteX19" fmla="*/ 1025272 w 1728192"/>
                    <a:gd name="connsiteY19" fmla="*/ 423025 h 2378111"/>
                    <a:gd name="connsiteX20" fmla="*/ 942145 w 1728192"/>
                    <a:gd name="connsiteY20" fmla="*/ 483985 h 2378111"/>
                    <a:gd name="connsiteX21" fmla="*/ 1224136 w 1728192"/>
                    <a:gd name="connsiteY21" fmla="*/ 577911 h 2378111"/>
                    <a:gd name="connsiteX22" fmla="*/ 1728192 w 1728192"/>
                    <a:gd name="connsiteY22" fmla="*/ 1153975 h 2378111"/>
                    <a:gd name="connsiteX23" fmla="*/ 1584176 w 1728192"/>
                    <a:gd name="connsiteY23" fmla="*/ 1297991 h 2378111"/>
                    <a:gd name="connsiteX24" fmla="*/ 1152128 w 1728192"/>
                    <a:gd name="connsiteY24" fmla="*/ 865943 h 2378111"/>
                    <a:gd name="connsiteX25" fmla="*/ 1440160 w 1728192"/>
                    <a:gd name="connsiteY25" fmla="*/ 2378111 h 2378111"/>
                    <a:gd name="connsiteX26" fmla="*/ 1152128 w 1728192"/>
                    <a:gd name="connsiteY26" fmla="*/ 2378111 h 2378111"/>
                    <a:gd name="connsiteX27" fmla="*/ 864096 w 1728192"/>
                    <a:gd name="connsiteY27" fmla="*/ 1297991 h 2378111"/>
                    <a:gd name="connsiteX28" fmla="*/ 648072 w 1728192"/>
                    <a:gd name="connsiteY28" fmla="*/ 2378111 h 2378111"/>
                    <a:gd name="connsiteX29" fmla="*/ 360040 w 1728192"/>
                    <a:gd name="connsiteY29" fmla="*/ 2378111 h 2378111"/>
                    <a:gd name="connsiteX30" fmla="*/ 576064 w 1728192"/>
                    <a:gd name="connsiteY30" fmla="*/ 865943 h 2378111"/>
                    <a:gd name="connsiteX31" fmla="*/ 171832 w 1728192"/>
                    <a:gd name="connsiteY31" fmla="*/ 1320799 h 2378111"/>
                    <a:gd name="connsiteX32" fmla="*/ 0 w 1728192"/>
                    <a:gd name="connsiteY32" fmla="*/ 1153975 h 2378111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03105 w 1728192"/>
                    <a:gd name="connsiteY13" fmla="*/ 62807 h 2378111"/>
                    <a:gd name="connsiteX14" fmla="*/ 1041898 w 1728192"/>
                    <a:gd name="connsiteY14" fmla="*/ 118225 h 2378111"/>
                    <a:gd name="connsiteX15" fmla="*/ 1052981 w 1728192"/>
                    <a:gd name="connsiteY15" fmla="*/ 168101 h 2378111"/>
                    <a:gd name="connsiteX16" fmla="*/ 1069607 w 1728192"/>
                    <a:gd name="connsiteY16" fmla="*/ 229061 h 2378111"/>
                    <a:gd name="connsiteX17" fmla="*/ 1069607 w 1728192"/>
                    <a:gd name="connsiteY17" fmla="*/ 317730 h 2378111"/>
                    <a:gd name="connsiteX18" fmla="*/ 1058523 w 1728192"/>
                    <a:gd name="connsiteY18" fmla="*/ 362065 h 2378111"/>
                    <a:gd name="connsiteX19" fmla="*/ 1025272 w 1728192"/>
                    <a:gd name="connsiteY19" fmla="*/ 423025 h 2378111"/>
                    <a:gd name="connsiteX20" fmla="*/ 942145 w 1728192"/>
                    <a:gd name="connsiteY20" fmla="*/ 483985 h 2378111"/>
                    <a:gd name="connsiteX21" fmla="*/ 1224136 w 1728192"/>
                    <a:gd name="connsiteY21" fmla="*/ 577911 h 2378111"/>
                    <a:gd name="connsiteX22" fmla="*/ 1728192 w 1728192"/>
                    <a:gd name="connsiteY22" fmla="*/ 1153975 h 2378111"/>
                    <a:gd name="connsiteX23" fmla="*/ 1584176 w 1728192"/>
                    <a:gd name="connsiteY23" fmla="*/ 1297991 h 2378111"/>
                    <a:gd name="connsiteX24" fmla="*/ 1152128 w 1728192"/>
                    <a:gd name="connsiteY24" fmla="*/ 865943 h 2378111"/>
                    <a:gd name="connsiteX25" fmla="*/ 1440160 w 1728192"/>
                    <a:gd name="connsiteY25" fmla="*/ 2378111 h 2378111"/>
                    <a:gd name="connsiteX26" fmla="*/ 1152128 w 1728192"/>
                    <a:gd name="connsiteY26" fmla="*/ 2378111 h 2378111"/>
                    <a:gd name="connsiteX27" fmla="*/ 864096 w 1728192"/>
                    <a:gd name="connsiteY27" fmla="*/ 1297991 h 2378111"/>
                    <a:gd name="connsiteX28" fmla="*/ 648072 w 1728192"/>
                    <a:gd name="connsiteY28" fmla="*/ 2378111 h 2378111"/>
                    <a:gd name="connsiteX29" fmla="*/ 360040 w 1728192"/>
                    <a:gd name="connsiteY29" fmla="*/ 2378111 h 2378111"/>
                    <a:gd name="connsiteX30" fmla="*/ 576064 w 1728192"/>
                    <a:gd name="connsiteY30" fmla="*/ 865943 h 2378111"/>
                    <a:gd name="connsiteX31" fmla="*/ 171832 w 1728192"/>
                    <a:gd name="connsiteY31" fmla="*/ 1320799 h 2378111"/>
                    <a:gd name="connsiteX32" fmla="*/ 0 w 1728192"/>
                    <a:gd name="connsiteY32" fmla="*/ 1153975 h 2378111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03105 w 1728192"/>
                    <a:gd name="connsiteY13" fmla="*/ 62807 h 2378111"/>
                    <a:gd name="connsiteX14" fmla="*/ 1041898 w 1728192"/>
                    <a:gd name="connsiteY14" fmla="*/ 118225 h 2378111"/>
                    <a:gd name="connsiteX15" fmla="*/ 1052981 w 1728192"/>
                    <a:gd name="connsiteY15" fmla="*/ 168101 h 2378111"/>
                    <a:gd name="connsiteX16" fmla="*/ 1069607 w 1728192"/>
                    <a:gd name="connsiteY16" fmla="*/ 229061 h 2378111"/>
                    <a:gd name="connsiteX17" fmla="*/ 1069607 w 1728192"/>
                    <a:gd name="connsiteY17" fmla="*/ 317730 h 2378111"/>
                    <a:gd name="connsiteX18" fmla="*/ 1058523 w 1728192"/>
                    <a:gd name="connsiteY18" fmla="*/ 362065 h 2378111"/>
                    <a:gd name="connsiteX19" fmla="*/ 1025272 w 1728192"/>
                    <a:gd name="connsiteY19" fmla="*/ 423025 h 2378111"/>
                    <a:gd name="connsiteX20" fmla="*/ 942145 w 1728192"/>
                    <a:gd name="connsiteY20" fmla="*/ 483985 h 2378111"/>
                    <a:gd name="connsiteX21" fmla="*/ 1224136 w 1728192"/>
                    <a:gd name="connsiteY21" fmla="*/ 577911 h 2378111"/>
                    <a:gd name="connsiteX22" fmla="*/ 1728192 w 1728192"/>
                    <a:gd name="connsiteY22" fmla="*/ 1153975 h 2378111"/>
                    <a:gd name="connsiteX23" fmla="*/ 1584176 w 1728192"/>
                    <a:gd name="connsiteY23" fmla="*/ 1297991 h 2378111"/>
                    <a:gd name="connsiteX24" fmla="*/ 1152128 w 1728192"/>
                    <a:gd name="connsiteY24" fmla="*/ 865943 h 2378111"/>
                    <a:gd name="connsiteX25" fmla="*/ 1440160 w 1728192"/>
                    <a:gd name="connsiteY25" fmla="*/ 2378111 h 2378111"/>
                    <a:gd name="connsiteX26" fmla="*/ 1152128 w 1728192"/>
                    <a:gd name="connsiteY26" fmla="*/ 2378111 h 2378111"/>
                    <a:gd name="connsiteX27" fmla="*/ 864096 w 1728192"/>
                    <a:gd name="connsiteY27" fmla="*/ 1297991 h 2378111"/>
                    <a:gd name="connsiteX28" fmla="*/ 648072 w 1728192"/>
                    <a:gd name="connsiteY28" fmla="*/ 2378111 h 2378111"/>
                    <a:gd name="connsiteX29" fmla="*/ 360040 w 1728192"/>
                    <a:gd name="connsiteY29" fmla="*/ 2378111 h 2378111"/>
                    <a:gd name="connsiteX30" fmla="*/ 576064 w 1728192"/>
                    <a:gd name="connsiteY30" fmla="*/ 865943 h 2378111"/>
                    <a:gd name="connsiteX31" fmla="*/ 171832 w 1728192"/>
                    <a:gd name="connsiteY31" fmla="*/ 1320799 h 2378111"/>
                    <a:gd name="connsiteX32" fmla="*/ 0 w 1728192"/>
                    <a:gd name="connsiteY32" fmla="*/ 1153975 h 2378111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03105 w 1728192"/>
                    <a:gd name="connsiteY13" fmla="*/ 62807 h 2378111"/>
                    <a:gd name="connsiteX14" fmla="*/ 1041898 w 1728192"/>
                    <a:gd name="connsiteY14" fmla="*/ 118225 h 2378111"/>
                    <a:gd name="connsiteX15" fmla="*/ 1052981 w 1728192"/>
                    <a:gd name="connsiteY15" fmla="*/ 168101 h 2378111"/>
                    <a:gd name="connsiteX16" fmla="*/ 1069607 w 1728192"/>
                    <a:gd name="connsiteY16" fmla="*/ 229061 h 2378111"/>
                    <a:gd name="connsiteX17" fmla="*/ 1069607 w 1728192"/>
                    <a:gd name="connsiteY17" fmla="*/ 317730 h 2378111"/>
                    <a:gd name="connsiteX18" fmla="*/ 1058523 w 1728192"/>
                    <a:gd name="connsiteY18" fmla="*/ 362065 h 2378111"/>
                    <a:gd name="connsiteX19" fmla="*/ 1025272 w 1728192"/>
                    <a:gd name="connsiteY19" fmla="*/ 423025 h 2378111"/>
                    <a:gd name="connsiteX20" fmla="*/ 942145 w 1728192"/>
                    <a:gd name="connsiteY20" fmla="*/ 483985 h 2378111"/>
                    <a:gd name="connsiteX21" fmla="*/ 1224136 w 1728192"/>
                    <a:gd name="connsiteY21" fmla="*/ 577911 h 2378111"/>
                    <a:gd name="connsiteX22" fmla="*/ 1728192 w 1728192"/>
                    <a:gd name="connsiteY22" fmla="*/ 1153975 h 2378111"/>
                    <a:gd name="connsiteX23" fmla="*/ 1584176 w 1728192"/>
                    <a:gd name="connsiteY23" fmla="*/ 1297991 h 2378111"/>
                    <a:gd name="connsiteX24" fmla="*/ 1152128 w 1728192"/>
                    <a:gd name="connsiteY24" fmla="*/ 865943 h 2378111"/>
                    <a:gd name="connsiteX25" fmla="*/ 1440160 w 1728192"/>
                    <a:gd name="connsiteY25" fmla="*/ 2378111 h 2378111"/>
                    <a:gd name="connsiteX26" fmla="*/ 1152128 w 1728192"/>
                    <a:gd name="connsiteY26" fmla="*/ 2378111 h 2378111"/>
                    <a:gd name="connsiteX27" fmla="*/ 864096 w 1728192"/>
                    <a:gd name="connsiteY27" fmla="*/ 1297991 h 2378111"/>
                    <a:gd name="connsiteX28" fmla="*/ 648072 w 1728192"/>
                    <a:gd name="connsiteY28" fmla="*/ 2378111 h 2378111"/>
                    <a:gd name="connsiteX29" fmla="*/ 360040 w 1728192"/>
                    <a:gd name="connsiteY29" fmla="*/ 2378111 h 2378111"/>
                    <a:gd name="connsiteX30" fmla="*/ 576064 w 1728192"/>
                    <a:gd name="connsiteY30" fmla="*/ 865943 h 2378111"/>
                    <a:gd name="connsiteX31" fmla="*/ 171832 w 1728192"/>
                    <a:gd name="connsiteY31" fmla="*/ 1320799 h 2378111"/>
                    <a:gd name="connsiteX32" fmla="*/ 0 w 1728192"/>
                    <a:gd name="connsiteY32" fmla="*/ 1153975 h 2378111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03105 w 1728192"/>
                    <a:gd name="connsiteY13" fmla="*/ 62807 h 2378111"/>
                    <a:gd name="connsiteX14" fmla="*/ 1041898 w 1728192"/>
                    <a:gd name="connsiteY14" fmla="*/ 118225 h 2378111"/>
                    <a:gd name="connsiteX15" fmla="*/ 1052981 w 1728192"/>
                    <a:gd name="connsiteY15" fmla="*/ 168101 h 2378111"/>
                    <a:gd name="connsiteX16" fmla="*/ 1069607 w 1728192"/>
                    <a:gd name="connsiteY16" fmla="*/ 229061 h 2378111"/>
                    <a:gd name="connsiteX17" fmla="*/ 1069607 w 1728192"/>
                    <a:gd name="connsiteY17" fmla="*/ 317730 h 2378111"/>
                    <a:gd name="connsiteX18" fmla="*/ 1058523 w 1728192"/>
                    <a:gd name="connsiteY18" fmla="*/ 362065 h 2378111"/>
                    <a:gd name="connsiteX19" fmla="*/ 1025272 w 1728192"/>
                    <a:gd name="connsiteY19" fmla="*/ 423025 h 2378111"/>
                    <a:gd name="connsiteX20" fmla="*/ 942145 w 1728192"/>
                    <a:gd name="connsiteY20" fmla="*/ 483985 h 2378111"/>
                    <a:gd name="connsiteX21" fmla="*/ 1224136 w 1728192"/>
                    <a:gd name="connsiteY21" fmla="*/ 577911 h 2378111"/>
                    <a:gd name="connsiteX22" fmla="*/ 1728192 w 1728192"/>
                    <a:gd name="connsiteY22" fmla="*/ 1153975 h 2378111"/>
                    <a:gd name="connsiteX23" fmla="*/ 1584176 w 1728192"/>
                    <a:gd name="connsiteY23" fmla="*/ 1297991 h 2378111"/>
                    <a:gd name="connsiteX24" fmla="*/ 1152128 w 1728192"/>
                    <a:gd name="connsiteY24" fmla="*/ 865943 h 2378111"/>
                    <a:gd name="connsiteX25" fmla="*/ 1440160 w 1728192"/>
                    <a:gd name="connsiteY25" fmla="*/ 2378111 h 2378111"/>
                    <a:gd name="connsiteX26" fmla="*/ 1152128 w 1728192"/>
                    <a:gd name="connsiteY26" fmla="*/ 2378111 h 2378111"/>
                    <a:gd name="connsiteX27" fmla="*/ 864096 w 1728192"/>
                    <a:gd name="connsiteY27" fmla="*/ 1297991 h 2378111"/>
                    <a:gd name="connsiteX28" fmla="*/ 648072 w 1728192"/>
                    <a:gd name="connsiteY28" fmla="*/ 2378111 h 2378111"/>
                    <a:gd name="connsiteX29" fmla="*/ 360040 w 1728192"/>
                    <a:gd name="connsiteY29" fmla="*/ 2378111 h 2378111"/>
                    <a:gd name="connsiteX30" fmla="*/ 576064 w 1728192"/>
                    <a:gd name="connsiteY30" fmla="*/ 865943 h 2378111"/>
                    <a:gd name="connsiteX31" fmla="*/ 171832 w 1728192"/>
                    <a:gd name="connsiteY31" fmla="*/ 1320799 h 2378111"/>
                    <a:gd name="connsiteX32" fmla="*/ 0 w 1728192"/>
                    <a:gd name="connsiteY32" fmla="*/ 1153975 h 2378111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41898 w 1728192"/>
                    <a:gd name="connsiteY13" fmla="*/ 118225 h 2378111"/>
                    <a:gd name="connsiteX14" fmla="*/ 1052981 w 1728192"/>
                    <a:gd name="connsiteY14" fmla="*/ 168101 h 2378111"/>
                    <a:gd name="connsiteX15" fmla="*/ 1069607 w 1728192"/>
                    <a:gd name="connsiteY15" fmla="*/ 229061 h 2378111"/>
                    <a:gd name="connsiteX16" fmla="*/ 1069607 w 1728192"/>
                    <a:gd name="connsiteY16" fmla="*/ 317730 h 2378111"/>
                    <a:gd name="connsiteX17" fmla="*/ 1058523 w 1728192"/>
                    <a:gd name="connsiteY17" fmla="*/ 362065 h 2378111"/>
                    <a:gd name="connsiteX18" fmla="*/ 1025272 w 1728192"/>
                    <a:gd name="connsiteY18" fmla="*/ 423025 h 2378111"/>
                    <a:gd name="connsiteX19" fmla="*/ 942145 w 1728192"/>
                    <a:gd name="connsiteY19" fmla="*/ 483985 h 2378111"/>
                    <a:gd name="connsiteX20" fmla="*/ 1224136 w 1728192"/>
                    <a:gd name="connsiteY20" fmla="*/ 577911 h 2378111"/>
                    <a:gd name="connsiteX21" fmla="*/ 1728192 w 1728192"/>
                    <a:gd name="connsiteY21" fmla="*/ 1153975 h 2378111"/>
                    <a:gd name="connsiteX22" fmla="*/ 1584176 w 1728192"/>
                    <a:gd name="connsiteY22" fmla="*/ 1297991 h 2378111"/>
                    <a:gd name="connsiteX23" fmla="*/ 1152128 w 1728192"/>
                    <a:gd name="connsiteY23" fmla="*/ 865943 h 2378111"/>
                    <a:gd name="connsiteX24" fmla="*/ 1440160 w 1728192"/>
                    <a:gd name="connsiteY24" fmla="*/ 2378111 h 2378111"/>
                    <a:gd name="connsiteX25" fmla="*/ 1152128 w 1728192"/>
                    <a:gd name="connsiteY25" fmla="*/ 2378111 h 2378111"/>
                    <a:gd name="connsiteX26" fmla="*/ 864096 w 1728192"/>
                    <a:gd name="connsiteY26" fmla="*/ 1297991 h 2378111"/>
                    <a:gd name="connsiteX27" fmla="*/ 648072 w 1728192"/>
                    <a:gd name="connsiteY27" fmla="*/ 2378111 h 2378111"/>
                    <a:gd name="connsiteX28" fmla="*/ 360040 w 1728192"/>
                    <a:gd name="connsiteY28" fmla="*/ 2378111 h 2378111"/>
                    <a:gd name="connsiteX29" fmla="*/ 576064 w 1728192"/>
                    <a:gd name="connsiteY29" fmla="*/ 865943 h 2378111"/>
                    <a:gd name="connsiteX30" fmla="*/ 171832 w 1728192"/>
                    <a:gd name="connsiteY30" fmla="*/ 1320799 h 2378111"/>
                    <a:gd name="connsiteX31" fmla="*/ 0 w 1728192"/>
                    <a:gd name="connsiteY31" fmla="*/ 1153975 h 2378111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41898 w 1728192"/>
                    <a:gd name="connsiteY13" fmla="*/ 118225 h 2378111"/>
                    <a:gd name="connsiteX14" fmla="*/ 1069607 w 1728192"/>
                    <a:gd name="connsiteY14" fmla="*/ 229061 h 2378111"/>
                    <a:gd name="connsiteX15" fmla="*/ 1069607 w 1728192"/>
                    <a:gd name="connsiteY15" fmla="*/ 317730 h 2378111"/>
                    <a:gd name="connsiteX16" fmla="*/ 1058523 w 1728192"/>
                    <a:gd name="connsiteY16" fmla="*/ 362065 h 2378111"/>
                    <a:gd name="connsiteX17" fmla="*/ 1025272 w 1728192"/>
                    <a:gd name="connsiteY17" fmla="*/ 423025 h 2378111"/>
                    <a:gd name="connsiteX18" fmla="*/ 942145 w 1728192"/>
                    <a:gd name="connsiteY18" fmla="*/ 483985 h 2378111"/>
                    <a:gd name="connsiteX19" fmla="*/ 1224136 w 1728192"/>
                    <a:gd name="connsiteY19" fmla="*/ 577911 h 2378111"/>
                    <a:gd name="connsiteX20" fmla="*/ 1728192 w 1728192"/>
                    <a:gd name="connsiteY20" fmla="*/ 1153975 h 2378111"/>
                    <a:gd name="connsiteX21" fmla="*/ 1584176 w 1728192"/>
                    <a:gd name="connsiteY21" fmla="*/ 1297991 h 2378111"/>
                    <a:gd name="connsiteX22" fmla="*/ 1152128 w 1728192"/>
                    <a:gd name="connsiteY22" fmla="*/ 865943 h 2378111"/>
                    <a:gd name="connsiteX23" fmla="*/ 1440160 w 1728192"/>
                    <a:gd name="connsiteY23" fmla="*/ 2378111 h 2378111"/>
                    <a:gd name="connsiteX24" fmla="*/ 1152128 w 1728192"/>
                    <a:gd name="connsiteY24" fmla="*/ 2378111 h 2378111"/>
                    <a:gd name="connsiteX25" fmla="*/ 864096 w 1728192"/>
                    <a:gd name="connsiteY25" fmla="*/ 1297991 h 2378111"/>
                    <a:gd name="connsiteX26" fmla="*/ 648072 w 1728192"/>
                    <a:gd name="connsiteY26" fmla="*/ 2378111 h 2378111"/>
                    <a:gd name="connsiteX27" fmla="*/ 360040 w 1728192"/>
                    <a:gd name="connsiteY27" fmla="*/ 2378111 h 2378111"/>
                    <a:gd name="connsiteX28" fmla="*/ 576064 w 1728192"/>
                    <a:gd name="connsiteY28" fmla="*/ 865943 h 2378111"/>
                    <a:gd name="connsiteX29" fmla="*/ 171832 w 1728192"/>
                    <a:gd name="connsiteY29" fmla="*/ 1320799 h 2378111"/>
                    <a:gd name="connsiteX30" fmla="*/ 0 w 1728192"/>
                    <a:gd name="connsiteY30" fmla="*/ 1153975 h 2378111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09873 w 1728192"/>
                    <a:gd name="connsiteY13" fmla="*/ 57832 h 2378111"/>
                    <a:gd name="connsiteX14" fmla="*/ 1041898 w 1728192"/>
                    <a:gd name="connsiteY14" fmla="*/ 118225 h 2378111"/>
                    <a:gd name="connsiteX15" fmla="*/ 1069607 w 1728192"/>
                    <a:gd name="connsiteY15" fmla="*/ 229061 h 2378111"/>
                    <a:gd name="connsiteX16" fmla="*/ 1069607 w 1728192"/>
                    <a:gd name="connsiteY16" fmla="*/ 317730 h 2378111"/>
                    <a:gd name="connsiteX17" fmla="*/ 1058523 w 1728192"/>
                    <a:gd name="connsiteY17" fmla="*/ 362065 h 2378111"/>
                    <a:gd name="connsiteX18" fmla="*/ 1025272 w 1728192"/>
                    <a:gd name="connsiteY18" fmla="*/ 423025 h 2378111"/>
                    <a:gd name="connsiteX19" fmla="*/ 942145 w 1728192"/>
                    <a:gd name="connsiteY19" fmla="*/ 483985 h 2378111"/>
                    <a:gd name="connsiteX20" fmla="*/ 1224136 w 1728192"/>
                    <a:gd name="connsiteY20" fmla="*/ 577911 h 2378111"/>
                    <a:gd name="connsiteX21" fmla="*/ 1728192 w 1728192"/>
                    <a:gd name="connsiteY21" fmla="*/ 1153975 h 2378111"/>
                    <a:gd name="connsiteX22" fmla="*/ 1584176 w 1728192"/>
                    <a:gd name="connsiteY22" fmla="*/ 1297991 h 2378111"/>
                    <a:gd name="connsiteX23" fmla="*/ 1152128 w 1728192"/>
                    <a:gd name="connsiteY23" fmla="*/ 865943 h 2378111"/>
                    <a:gd name="connsiteX24" fmla="*/ 1440160 w 1728192"/>
                    <a:gd name="connsiteY24" fmla="*/ 2378111 h 2378111"/>
                    <a:gd name="connsiteX25" fmla="*/ 1152128 w 1728192"/>
                    <a:gd name="connsiteY25" fmla="*/ 2378111 h 2378111"/>
                    <a:gd name="connsiteX26" fmla="*/ 864096 w 1728192"/>
                    <a:gd name="connsiteY26" fmla="*/ 1297991 h 2378111"/>
                    <a:gd name="connsiteX27" fmla="*/ 648072 w 1728192"/>
                    <a:gd name="connsiteY27" fmla="*/ 2378111 h 2378111"/>
                    <a:gd name="connsiteX28" fmla="*/ 360040 w 1728192"/>
                    <a:gd name="connsiteY28" fmla="*/ 2378111 h 2378111"/>
                    <a:gd name="connsiteX29" fmla="*/ 576064 w 1728192"/>
                    <a:gd name="connsiteY29" fmla="*/ 865943 h 2378111"/>
                    <a:gd name="connsiteX30" fmla="*/ 171832 w 1728192"/>
                    <a:gd name="connsiteY30" fmla="*/ 1320799 h 2378111"/>
                    <a:gd name="connsiteX31" fmla="*/ 0 w 1728192"/>
                    <a:gd name="connsiteY31" fmla="*/ 1153975 h 2378111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09873 w 1728192"/>
                    <a:gd name="connsiteY13" fmla="*/ 57832 h 2378111"/>
                    <a:gd name="connsiteX14" fmla="*/ 1041898 w 1728192"/>
                    <a:gd name="connsiteY14" fmla="*/ 118225 h 2378111"/>
                    <a:gd name="connsiteX15" fmla="*/ 1069607 w 1728192"/>
                    <a:gd name="connsiteY15" fmla="*/ 229061 h 2378111"/>
                    <a:gd name="connsiteX16" fmla="*/ 1069607 w 1728192"/>
                    <a:gd name="connsiteY16" fmla="*/ 317730 h 2378111"/>
                    <a:gd name="connsiteX17" fmla="*/ 1058523 w 1728192"/>
                    <a:gd name="connsiteY17" fmla="*/ 362065 h 2378111"/>
                    <a:gd name="connsiteX18" fmla="*/ 1025272 w 1728192"/>
                    <a:gd name="connsiteY18" fmla="*/ 423025 h 2378111"/>
                    <a:gd name="connsiteX19" fmla="*/ 942145 w 1728192"/>
                    <a:gd name="connsiteY19" fmla="*/ 483985 h 2378111"/>
                    <a:gd name="connsiteX20" fmla="*/ 1224136 w 1728192"/>
                    <a:gd name="connsiteY20" fmla="*/ 577911 h 2378111"/>
                    <a:gd name="connsiteX21" fmla="*/ 1728192 w 1728192"/>
                    <a:gd name="connsiteY21" fmla="*/ 1153975 h 2378111"/>
                    <a:gd name="connsiteX22" fmla="*/ 1584176 w 1728192"/>
                    <a:gd name="connsiteY22" fmla="*/ 1297991 h 2378111"/>
                    <a:gd name="connsiteX23" fmla="*/ 1152128 w 1728192"/>
                    <a:gd name="connsiteY23" fmla="*/ 865943 h 2378111"/>
                    <a:gd name="connsiteX24" fmla="*/ 1440160 w 1728192"/>
                    <a:gd name="connsiteY24" fmla="*/ 2378111 h 2378111"/>
                    <a:gd name="connsiteX25" fmla="*/ 1152128 w 1728192"/>
                    <a:gd name="connsiteY25" fmla="*/ 2378111 h 2378111"/>
                    <a:gd name="connsiteX26" fmla="*/ 864096 w 1728192"/>
                    <a:gd name="connsiteY26" fmla="*/ 1297991 h 2378111"/>
                    <a:gd name="connsiteX27" fmla="*/ 648072 w 1728192"/>
                    <a:gd name="connsiteY27" fmla="*/ 2378111 h 2378111"/>
                    <a:gd name="connsiteX28" fmla="*/ 360040 w 1728192"/>
                    <a:gd name="connsiteY28" fmla="*/ 2378111 h 2378111"/>
                    <a:gd name="connsiteX29" fmla="*/ 576064 w 1728192"/>
                    <a:gd name="connsiteY29" fmla="*/ 865943 h 2378111"/>
                    <a:gd name="connsiteX30" fmla="*/ 171832 w 1728192"/>
                    <a:gd name="connsiteY30" fmla="*/ 1320799 h 2378111"/>
                    <a:gd name="connsiteX31" fmla="*/ 0 w 1728192"/>
                    <a:gd name="connsiteY31" fmla="*/ 1153975 h 2378111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09873 w 1728192"/>
                    <a:gd name="connsiteY13" fmla="*/ 57832 h 2378111"/>
                    <a:gd name="connsiteX14" fmla="*/ 1041898 w 1728192"/>
                    <a:gd name="connsiteY14" fmla="*/ 118225 h 2378111"/>
                    <a:gd name="connsiteX15" fmla="*/ 1069607 w 1728192"/>
                    <a:gd name="connsiteY15" fmla="*/ 229061 h 2378111"/>
                    <a:gd name="connsiteX16" fmla="*/ 1069607 w 1728192"/>
                    <a:gd name="connsiteY16" fmla="*/ 317730 h 2378111"/>
                    <a:gd name="connsiteX17" fmla="*/ 1058523 w 1728192"/>
                    <a:gd name="connsiteY17" fmla="*/ 362065 h 2378111"/>
                    <a:gd name="connsiteX18" fmla="*/ 1025272 w 1728192"/>
                    <a:gd name="connsiteY18" fmla="*/ 423025 h 2378111"/>
                    <a:gd name="connsiteX19" fmla="*/ 942145 w 1728192"/>
                    <a:gd name="connsiteY19" fmla="*/ 483985 h 2378111"/>
                    <a:gd name="connsiteX20" fmla="*/ 1224136 w 1728192"/>
                    <a:gd name="connsiteY20" fmla="*/ 577911 h 2378111"/>
                    <a:gd name="connsiteX21" fmla="*/ 1728192 w 1728192"/>
                    <a:gd name="connsiteY21" fmla="*/ 1153975 h 2378111"/>
                    <a:gd name="connsiteX22" fmla="*/ 1584176 w 1728192"/>
                    <a:gd name="connsiteY22" fmla="*/ 1297991 h 2378111"/>
                    <a:gd name="connsiteX23" fmla="*/ 1152128 w 1728192"/>
                    <a:gd name="connsiteY23" fmla="*/ 865943 h 2378111"/>
                    <a:gd name="connsiteX24" fmla="*/ 1440160 w 1728192"/>
                    <a:gd name="connsiteY24" fmla="*/ 2378111 h 2378111"/>
                    <a:gd name="connsiteX25" fmla="*/ 1152128 w 1728192"/>
                    <a:gd name="connsiteY25" fmla="*/ 2378111 h 2378111"/>
                    <a:gd name="connsiteX26" fmla="*/ 864096 w 1728192"/>
                    <a:gd name="connsiteY26" fmla="*/ 1297991 h 2378111"/>
                    <a:gd name="connsiteX27" fmla="*/ 648072 w 1728192"/>
                    <a:gd name="connsiteY27" fmla="*/ 2378111 h 2378111"/>
                    <a:gd name="connsiteX28" fmla="*/ 360040 w 1728192"/>
                    <a:gd name="connsiteY28" fmla="*/ 2378111 h 2378111"/>
                    <a:gd name="connsiteX29" fmla="*/ 576064 w 1728192"/>
                    <a:gd name="connsiteY29" fmla="*/ 865943 h 2378111"/>
                    <a:gd name="connsiteX30" fmla="*/ 171832 w 1728192"/>
                    <a:gd name="connsiteY30" fmla="*/ 1320799 h 2378111"/>
                    <a:gd name="connsiteX31" fmla="*/ 0 w 1728192"/>
                    <a:gd name="connsiteY31" fmla="*/ 1153975 h 2378111"/>
                    <a:gd name="connsiteX0" fmla="*/ 0 w 1728192"/>
                    <a:gd name="connsiteY0" fmla="*/ 1153975 h 2378111"/>
                    <a:gd name="connsiteX1" fmla="*/ 504056 w 1728192"/>
                    <a:gd name="connsiteY1" fmla="*/ 577911 h 2378111"/>
                    <a:gd name="connsiteX2" fmla="*/ 753723 w 1728192"/>
                    <a:gd name="connsiteY2" fmla="*/ 489527 h 2378111"/>
                    <a:gd name="connsiteX3" fmla="*/ 681679 w 1728192"/>
                    <a:gd name="connsiteY3" fmla="*/ 439650 h 2378111"/>
                    <a:gd name="connsiteX4" fmla="*/ 637345 w 1728192"/>
                    <a:gd name="connsiteY4" fmla="*/ 373148 h 2378111"/>
                    <a:gd name="connsiteX5" fmla="*/ 620719 w 1728192"/>
                    <a:gd name="connsiteY5" fmla="*/ 290021 h 2378111"/>
                    <a:gd name="connsiteX6" fmla="*/ 631803 w 1728192"/>
                    <a:gd name="connsiteY6" fmla="*/ 145934 h 2378111"/>
                    <a:gd name="connsiteX7" fmla="*/ 703847 w 1728192"/>
                    <a:gd name="connsiteY7" fmla="*/ 46181 h 2378111"/>
                    <a:gd name="connsiteX8" fmla="*/ 764807 w 1728192"/>
                    <a:gd name="connsiteY8" fmla="*/ 12930 h 2378111"/>
                    <a:gd name="connsiteX9" fmla="*/ 820225 w 1728192"/>
                    <a:gd name="connsiteY9" fmla="*/ 1847 h 2378111"/>
                    <a:gd name="connsiteX10" fmla="*/ 875643 w 1728192"/>
                    <a:gd name="connsiteY10" fmla="*/ 1847 h 2378111"/>
                    <a:gd name="connsiteX11" fmla="*/ 931061 w 1728192"/>
                    <a:gd name="connsiteY11" fmla="*/ 7388 h 2378111"/>
                    <a:gd name="connsiteX12" fmla="*/ 980938 w 1728192"/>
                    <a:gd name="connsiteY12" fmla="*/ 29556 h 2378111"/>
                    <a:gd name="connsiteX13" fmla="*/ 1009873 w 1728192"/>
                    <a:gd name="connsiteY13" fmla="*/ 57832 h 2378111"/>
                    <a:gd name="connsiteX14" fmla="*/ 1041898 w 1728192"/>
                    <a:gd name="connsiteY14" fmla="*/ 118225 h 2378111"/>
                    <a:gd name="connsiteX15" fmla="*/ 1069607 w 1728192"/>
                    <a:gd name="connsiteY15" fmla="*/ 229061 h 2378111"/>
                    <a:gd name="connsiteX16" fmla="*/ 1069607 w 1728192"/>
                    <a:gd name="connsiteY16" fmla="*/ 317730 h 2378111"/>
                    <a:gd name="connsiteX17" fmla="*/ 1058523 w 1728192"/>
                    <a:gd name="connsiteY17" fmla="*/ 362065 h 2378111"/>
                    <a:gd name="connsiteX18" fmla="*/ 1025272 w 1728192"/>
                    <a:gd name="connsiteY18" fmla="*/ 423025 h 2378111"/>
                    <a:gd name="connsiteX19" fmla="*/ 942145 w 1728192"/>
                    <a:gd name="connsiteY19" fmla="*/ 483985 h 2378111"/>
                    <a:gd name="connsiteX20" fmla="*/ 1224136 w 1728192"/>
                    <a:gd name="connsiteY20" fmla="*/ 577911 h 2378111"/>
                    <a:gd name="connsiteX21" fmla="*/ 1728192 w 1728192"/>
                    <a:gd name="connsiteY21" fmla="*/ 1153975 h 2378111"/>
                    <a:gd name="connsiteX22" fmla="*/ 1584176 w 1728192"/>
                    <a:gd name="connsiteY22" fmla="*/ 1297991 h 2378111"/>
                    <a:gd name="connsiteX23" fmla="*/ 1152128 w 1728192"/>
                    <a:gd name="connsiteY23" fmla="*/ 865943 h 2378111"/>
                    <a:gd name="connsiteX24" fmla="*/ 1440160 w 1728192"/>
                    <a:gd name="connsiteY24" fmla="*/ 2378111 h 2378111"/>
                    <a:gd name="connsiteX25" fmla="*/ 1152128 w 1728192"/>
                    <a:gd name="connsiteY25" fmla="*/ 2378111 h 2378111"/>
                    <a:gd name="connsiteX26" fmla="*/ 864096 w 1728192"/>
                    <a:gd name="connsiteY26" fmla="*/ 1297991 h 2378111"/>
                    <a:gd name="connsiteX27" fmla="*/ 648072 w 1728192"/>
                    <a:gd name="connsiteY27" fmla="*/ 2378111 h 2378111"/>
                    <a:gd name="connsiteX28" fmla="*/ 360040 w 1728192"/>
                    <a:gd name="connsiteY28" fmla="*/ 2378111 h 2378111"/>
                    <a:gd name="connsiteX29" fmla="*/ 576064 w 1728192"/>
                    <a:gd name="connsiteY29" fmla="*/ 865943 h 2378111"/>
                    <a:gd name="connsiteX30" fmla="*/ 171832 w 1728192"/>
                    <a:gd name="connsiteY30" fmla="*/ 1320799 h 2378111"/>
                    <a:gd name="connsiteX31" fmla="*/ 0 w 1728192"/>
                    <a:gd name="connsiteY31" fmla="*/ 1153975 h 2378111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  <a:cxn ang="0">
                      <a:pos x="connsiteX6" y="connsiteY6"/>
                    </a:cxn>
                    <a:cxn ang="0">
                      <a:pos x="connsiteX7" y="connsiteY7"/>
                    </a:cxn>
                    <a:cxn ang="0">
                      <a:pos x="connsiteX8" y="connsiteY8"/>
                    </a:cxn>
                    <a:cxn ang="0">
                      <a:pos x="connsiteX9" y="connsiteY9"/>
                    </a:cxn>
                    <a:cxn ang="0">
                      <a:pos x="connsiteX10" y="connsiteY10"/>
                    </a:cxn>
                    <a:cxn ang="0">
                      <a:pos x="connsiteX11" y="connsiteY11"/>
                    </a:cxn>
                    <a:cxn ang="0">
                      <a:pos x="connsiteX12" y="connsiteY12"/>
                    </a:cxn>
                    <a:cxn ang="0">
                      <a:pos x="connsiteX13" y="connsiteY13"/>
                    </a:cxn>
                    <a:cxn ang="0">
                      <a:pos x="connsiteX14" y="connsiteY14"/>
                    </a:cxn>
                    <a:cxn ang="0">
                      <a:pos x="connsiteX15" y="connsiteY15"/>
                    </a:cxn>
                    <a:cxn ang="0">
                      <a:pos x="connsiteX16" y="connsiteY16"/>
                    </a:cxn>
                    <a:cxn ang="0">
                      <a:pos x="connsiteX17" y="connsiteY17"/>
                    </a:cxn>
                    <a:cxn ang="0">
                      <a:pos x="connsiteX18" y="connsiteY18"/>
                    </a:cxn>
                    <a:cxn ang="0">
                      <a:pos x="connsiteX19" y="connsiteY19"/>
                    </a:cxn>
                    <a:cxn ang="0">
                      <a:pos x="connsiteX20" y="connsiteY20"/>
                    </a:cxn>
                    <a:cxn ang="0">
                      <a:pos x="connsiteX21" y="connsiteY21"/>
                    </a:cxn>
                    <a:cxn ang="0">
                      <a:pos x="connsiteX22" y="connsiteY22"/>
                    </a:cxn>
                    <a:cxn ang="0">
                      <a:pos x="connsiteX23" y="connsiteY23"/>
                    </a:cxn>
                    <a:cxn ang="0">
                      <a:pos x="connsiteX24" y="connsiteY24"/>
                    </a:cxn>
                    <a:cxn ang="0">
                      <a:pos x="connsiteX25" y="connsiteY25"/>
                    </a:cxn>
                    <a:cxn ang="0">
                      <a:pos x="connsiteX26" y="connsiteY26"/>
                    </a:cxn>
                    <a:cxn ang="0">
                      <a:pos x="connsiteX27" y="connsiteY27"/>
                    </a:cxn>
                    <a:cxn ang="0">
                      <a:pos x="connsiteX28" y="connsiteY28"/>
                    </a:cxn>
                    <a:cxn ang="0">
                      <a:pos x="connsiteX29" y="connsiteY29"/>
                    </a:cxn>
                    <a:cxn ang="0">
                      <a:pos x="connsiteX30" y="connsiteY30"/>
                    </a:cxn>
                    <a:cxn ang="0">
                      <a:pos x="connsiteX31" y="connsiteY31"/>
                    </a:cxn>
                  </a:cxnLst>
                  <a:rect l="l" t="t" r="r" b="b"/>
                  <a:pathLst>
                    <a:path w="1728192" h="2378111">
                      <a:moveTo>
                        <a:pt x="0" y="1153975"/>
                      </a:moveTo>
                      <a:lnTo>
                        <a:pt x="504056" y="577911"/>
                      </a:lnTo>
                      <a:lnTo>
                        <a:pt x="753723" y="489527"/>
                      </a:lnTo>
                      <a:lnTo>
                        <a:pt x="681679" y="439650"/>
                      </a:lnTo>
                      <a:cubicBezTo>
                        <a:pt x="662283" y="420254"/>
                        <a:pt x="647505" y="398086"/>
                        <a:pt x="637345" y="373148"/>
                      </a:cubicBezTo>
                      <a:cubicBezTo>
                        <a:pt x="627185" y="348210"/>
                        <a:pt x="621643" y="327890"/>
                        <a:pt x="620719" y="290021"/>
                      </a:cubicBezTo>
                      <a:cubicBezTo>
                        <a:pt x="619795" y="252152"/>
                        <a:pt x="617948" y="186574"/>
                        <a:pt x="631803" y="145934"/>
                      </a:cubicBezTo>
                      <a:cubicBezTo>
                        <a:pt x="645658" y="105294"/>
                        <a:pt x="681680" y="68348"/>
                        <a:pt x="703847" y="46181"/>
                      </a:cubicBezTo>
                      <a:cubicBezTo>
                        <a:pt x="726014" y="24014"/>
                        <a:pt x="745411" y="20319"/>
                        <a:pt x="764807" y="12930"/>
                      </a:cubicBezTo>
                      <a:cubicBezTo>
                        <a:pt x="784203" y="5541"/>
                        <a:pt x="801752" y="3694"/>
                        <a:pt x="820225" y="1847"/>
                      </a:cubicBezTo>
                      <a:cubicBezTo>
                        <a:pt x="838698" y="0"/>
                        <a:pt x="857170" y="923"/>
                        <a:pt x="875643" y="1847"/>
                      </a:cubicBezTo>
                      <a:cubicBezTo>
                        <a:pt x="894116" y="2771"/>
                        <a:pt x="913512" y="2770"/>
                        <a:pt x="931061" y="7388"/>
                      </a:cubicBezTo>
                      <a:cubicBezTo>
                        <a:pt x="948610" y="12006"/>
                        <a:pt x="967803" y="21149"/>
                        <a:pt x="980938" y="29556"/>
                      </a:cubicBezTo>
                      <a:cubicBezTo>
                        <a:pt x="994073" y="37963"/>
                        <a:pt x="999713" y="43054"/>
                        <a:pt x="1009873" y="57832"/>
                      </a:cubicBezTo>
                      <a:cubicBezTo>
                        <a:pt x="1020033" y="72610"/>
                        <a:pt x="1031942" y="89687"/>
                        <a:pt x="1041898" y="118225"/>
                      </a:cubicBezTo>
                      <a:cubicBezTo>
                        <a:pt x="1051854" y="146763"/>
                        <a:pt x="1064989" y="195810"/>
                        <a:pt x="1069607" y="229061"/>
                      </a:cubicBezTo>
                      <a:cubicBezTo>
                        <a:pt x="1072378" y="253999"/>
                        <a:pt x="1071454" y="295563"/>
                        <a:pt x="1069607" y="317730"/>
                      </a:cubicBezTo>
                      <a:cubicBezTo>
                        <a:pt x="1067760" y="339897"/>
                        <a:pt x="1065912" y="344516"/>
                        <a:pt x="1058523" y="362065"/>
                      </a:cubicBezTo>
                      <a:cubicBezTo>
                        <a:pt x="1051134" y="379614"/>
                        <a:pt x="1044668" y="402705"/>
                        <a:pt x="1025272" y="423025"/>
                      </a:cubicBezTo>
                      <a:lnTo>
                        <a:pt x="942145" y="483985"/>
                      </a:lnTo>
                      <a:lnTo>
                        <a:pt x="1224136" y="577911"/>
                      </a:lnTo>
                      <a:lnTo>
                        <a:pt x="1728192" y="1153975"/>
                      </a:lnTo>
                      <a:lnTo>
                        <a:pt x="1584176" y="1297991"/>
                      </a:lnTo>
                      <a:lnTo>
                        <a:pt x="1152128" y="865943"/>
                      </a:lnTo>
                      <a:lnTo>
                        <a:pt x="1440160" y="2378111"/>
                      </a:lnTo>
                      <a:lnTo>
                        <a:pt x="1152128" y="2378111"/>
                      </a:lnTo>
                      <a:lnTo>
                        <a:pt x="864096" y="1297991"/>
                      </a:lnTo>
                      <a:lnTo>
                        <a:pt x="648072" y="2378111"/>
                      </a:lnTo>
                      <a:lnTo>
                        <a:pt x="360040" y="2378111"/>
                      </a:lnTo>
                      <a:lnTo>
                        <a:pt x="576064" y="865943"/>
                      </a:lnTo>
                      <a:lnTo>
                        <a:pt x="171832" y="1320799"/>
                      </a:lnTo>
                      <a:lnTo>
                        <a:pt x="0" y="1153975"/>
                      </a:lnTo>
                      <a:close/>
                    </a:path>
                  </a:pathLst>
                </a:custGeom>
                <a:solidFill>
                  <a:schemeClr val="bg1">
                    <a:lumMod val="75000"/>
                  </a:schemeClr>
                </a:solidFill>
                <a:ln w="12700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s-ES">
                    <a:latin typeface="+mj-lt"/>
                  </a:endParaRPr>
                </a:p>
              </p:txBody>
            </p:sp>
            <p:sp>
              <p:nvSpPr>
                <p:cNvPr id="93" name="92 CuadroTexto"/>
                <p:cNvSpPr txBox="1"/>
                <p:nvPr/>
              </p:nvSpPr>
              <p:spPr>
                <a:xfrm>
                  <a:off x="0" y="3540147"/>
                  <a:ext cx="1673932" cy="1232452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 algn="ctr"/>
                  <a:r>
                    <a:rPr lang="es-ES" sz="1200" b="1" dirty="0" smtClean="0">
                      <a:latin typeface="+mj-lt"/>
                      <a:cs typeface="Arial" pitchFamily="34" charset="0"/>
                    </a:rPr>
                    <a:t>Controles</a:t>
                  </a:r>
                </a:p>
                <a:p>
                  <a:pPr algn="ctr"/>
                  <a:r>
                    <a:rPr lang="es-ES" sz="1200" b="1" dirty="0" smtClean="0">
                      <a:latin typeface="+mj-lt"/>
                      <a:cs typeface="Arial" pitchFamily="34" charset="0"/>
                    </a:rPr>
                    <a:t>n=2</a:t>
                  </a:r>
                </a:p>
                <a:p>
                  <a:pPr algn="ctr"/>
                  <a:r>
                    <a:rPr lang="es-ES" sz="1100" dirty="0" smtClean="0">
                      <a:latin typeface="+mj-lt"/>
                      <a:cs typeface="Arial" pitchFamily="34" charset="0"/>
                    </a:rPr>
                    <a:t>(2 copias)</a:t>
                  </a:r>
                </a:p>
                <a:p>
                  <a:pPr algn="ctr"/>
                  <a:r>
                    <a:rPr lang="en-US" sz="1100" dirty="0" err="1" smtClean="0">
                      <a:latin typeface="+mj-lt"/>
                      <a:cs typeface="Arial" pitchFamily="34" charset="0"/>
                    </a:rPr>
                    <a:t>Banco</a:t>
                  </a:r>
                  <a:r>
                    <a:rPr lang="en-US" sz="1100" dirty="0" smtClean="0">
                      <a:latin typeface="+mj-lt"/>
                      <a:cs typeface="Arial" pitchFamily="34" charset="0"/>
                    </a:rPr>
                    <a:t> ISCIII</a:t>
                  </a:r>
                  <a:endParaRPr lang="es-ES" sz="1100" dirty="0">
                    <a:latin typeface="+mj-lt"/>
                    <a:cs typeface="Arial" pitchFamily="34" charset="0"/>
                  </a:endParaRPr>
                </a:p>
              </p:txBody>
            </p:sp>
          </p:grpSp>
          <p:grpSp>
            <p:nvGrpSpPr>
              <p:cNvPr id="95" name="131 Grupo"/>
              <p:cNvGrpSpPr/>
              <p:nvPr/>
            </p:nvGrpSpPr>
            <p:grpSpPr>
              <a:xfrm>
                <a:off x="6337582" y="4024228"/>
                <a:ext cx="682690" cy="576064"/>
                <a:chOff x="6272103" y="2233108"/>
                <a:chExt cx="1681934" cy="998125"/>
              </a:xfrm>
            </p:grpSpPr>
            <p:sp>
              <p:nvSpPr>
                <p:cNvPr id="96" name="95 Forma libre"/>
                <p:cNvSpPr/>
                <p:nvPr/>
              </p:nvSpPr>
              <p:spPr>
                <a:xfrm rot="4272655">
                  <a:off x="6614007" y="1891204"/>
                  <a:ext cx="998125" cy="1681934"/>
                </a:xfrm>
                <a:custGeom>
                  <a:avLst/>
                  <a:gdLst>
                    <a:gd name="connsiteX0" fmla="*/ 279699 w 2334410"/>
                    <a:gd name="connsiteY0" fmla="*/ 892885 h 1775012"/>
                    <a:gd name="connsiteX1" fmla="*/ 494852 w 2334410"/>
                    <a:gd name="connsiteY1" fmla="*/ 839096 h 1775012"/>
                    <a:gd name="connsiteX2" fmla="*/ 849854 w 2334410"/>
                    <a:gd name="connsiteY2" fmla="*/ 430306 h 1775012"/>
                    <a:gd name="connsiteX3" fmla="*/ 957431 w 2334410"/>
                    <a:gd name="connsiteY3" fmla="*/ 290456 h 1775012"/>
                    <a:gd name="connsiteX4" fmla="*/ 1011219 w 2334410"/>
                    <a:gd name="connsiteY4" fmla="*/ 0 h 1775012"/>
                    <a:gd name="connsiteX5" fmla="*/ 1065007 w 2334410"/>
                    <a:gd name="connsiteY5" fmla="*/ 311972 h 1775012"/>
                    <a:gd name="connsiteX6" fmla="*/ 1355464 w 2334410"/>
                    <a:gd name="connsiteY6" fmla="*/ 333487 h 1775012"/>
                    <a:gd name="connsiteX7" fmla="*/ 1516828 w 2334410"/>
                    <a:gd name="connsiteY7" fmla="*/ 311972 h 1775012"/>
                    <a:gd name="connsiteX8" fmla="*/ 1667435 w 2334410"/>
                    <a:gd name="connsiteY8" fmla="*/ 118334 h 1775012"/>
                    <a:gd name="connsiteX9" fmla="*/ 1602890 w 2334410"/>
                    <a:gd name="connsiteY9" fmla="*/ 355002 h 1775012"/>
                    <a:gd name="connsiteX10" fmla="*/ 1839558 w 2334410"/>
                    <a:gd name="connsiteY10" fmla="*/ 537882 h 1775012"/>
                    <a:gd name="connsiteX11" fmla="*/ 2173045 w 2334410"/>
                    <a:gd name="connsiteY11" fmla="*/ 430306 h 1775012"/>
                    <a:gd name="connsiteX12" fmla="*/ 2011680 w 2334410"/>
                    <a:gd name="connsiteY12" fmla="*/ 570155 h 1775012"/>
                    <a:gd name="connsiteX13" fmla="*/ 2065468 w 2334410"/>
                    <a:gd name="connsiteY13" fmla="*/ 871369 h 1775012"/>
                    <a:gd name="connsiteX14" fmla="*/ 2334410 w 2334410"/>
                    <a:gd name="connsiteY14" fmla="*/ 1075765 h 1775012"/>
                    <a:gd name="connsiteX15" fmla="*/ 1990165 w 2334410"/>
                    <a:gd name="connsiteY15" fmla="*/ 978946 h 1775012"/>
                    <a:gd name="connsiteX16" fmla="*/ 1699708 w 2334410"/>
                    <a:gd name="connsiteY16" fmla="*/ 1312433 h 1775012"/>
                    <a:gd name="connsiteX17" fmla="*/ 1678193 w 2334410"/>
                    <a:gd name="connsiteY17" fmla="*/ 1645920 h 1775012"/>
                    <a:gd name="connsiteX18" fmla="*/ 1506071 w 2334410"/>
                    <a:gd name="connsiteY18" fmla="*/ 1215614 h 1775012"/>
                    <a:gd name="connsiteX19" fmla="*/ 1183341 w 2334410"/>
                    <a:gd name="connsiteY19" fmla="*/ 1323191 h 1775012"/>
                    <a:gd name="connsiteX20" fmla="*/ 1129553 w 2334410"/>
                    <a:gd name="connsiteY20" fmla="*/ 1775012 h 1775012"/>
                    <a:gd name="connsiteX21" fmla="*/ 1043492 w 2334410"/>
                    <a:gd name="connsiteY21" fmla="*/ 1366221 h 1775012"/>
                    <a:gd name="connsiteX22" fmla="*/ 451821 w 2334410"/>
                    <a:gd name="connsiteY22" fmla="*/ 946673 h 1775012"/>
                    <a:gd name="connsiteX23" fmla="*/ 0 w 2334410"/>
                    <a:gd name="connsiteY23" fmla="*/ 946673 h 1775012"/>
                    <a:gd name="connsiteX24" fmla="*/ 279699 w 2334410"/>
                    <a:gd name="connsiteY24" fmla="*/ 892885 h 1775012"/>
                    <a:gd name="connsiteX0" fmla="*/ 279699 w 2334410"/>
                    <a:gd name="connsiteY0" fmla="*/ 896471 h 1778598"/>
                    <a:gd name="connsiteX1" fmla="*/ 494852 w 2334410"/>
                    <a:gd name="connsiteY1" fmla="*/ 842682 h 1778598"/>
                    <a:gd name="connsiteX2" fmla="*/ 849854 w 2334410"/>
                    <a:gd name="connsiteY2" fmla="*/ 433892 h 1778598"/>
                    <a:gd name="connsiteX3" fmla="*/ 957431 w 2334410"/>
                    <a:gd name="connsiteY3" fmla="*/ 294042 h 1778598"/>
                    <a:gd name="connsiteX4" fmla="*/ 1011219 w 2334410"/>
                    <a:gd name="connsiteY4" fmla="*/ 3586 h 1778598"/>
                    <a:gd name="connsiteX5" fmla="*/ 1065007 w 2334410"/>
                    <a:gd name="connsiteY5" fmla="*/ 315558 h 1778598"/>
                    <a:gd name="connsiteX6" fmla="*/ 1355464 w 2334410"/>
                    <a:gd name="connsiteY6" fmla="*/ 337073 h 1778598"/>
                    <a:gd name="connsiteX7" fmla="*/ 1516828 w 2334410"/>
                    <a:gd name="connsiteY7" fmla="*/ 315558 h 1778598"/>
                    <a:gd name="connsiteX8" fmla="*/ 1667435 w 2334410"/>
                    <a:gd name="connsiteY8" fmla="*/ 121920 h 1778598"/>
                    <a:gd name="connsiteX9" fmla="*/ 1602890 w 2334410"/>
                    <a:gd name="connsiteY9" fmla="*/ 358588 h 1778598"/>
                    <a:gd name="connsiteX10" fmla="*/ 1839558 w 2334410"/>
                    <a:gd name="connsiteY10" fmla="*/ 541468 h 1778598"/>
                    <a:gd name="connsiteX11" fmla="*/ 2173045 w 2334410"/>
                    <a:gd name="connsiteY11" fmla="*/ 433892 h 1778598"/>
                    <a:gd name="connsiteX12" fmla="*/ 2011680 w 2334410"/>
                    <a:gd name="connsiteY12" fmla="*/ 573741 h 1778598"/>
                    <a:gd name="connsiteX13" fmla="*/ 2065468 w 2334410"/>
                    <a:gd name="connsiteY13" fmla="*/ 874955 h 1778598"/>
                    <a:gd name="connsiteX14" fmla="*/ 2334410 w 2334410"/>
                    <a:gd name="connsiteY14" fmla="*/ 1079351 h 1778598"/>
                    <a:gd name="connsiteX15" fmla="*/ 1990165 w 2334410"/>
                    <a:gd name="connsiteY15" fmla="*/ 982532 h 1778598"/>
                    <a:gd name="connsiteX16" fmla="*/ 1699708 w 2334410"/>
                    <a:gd name="connsiteY16" fmla="*/ 1316019 h 1778598"/>
                    <a:gd name="connsiteX17" fmla="*/ 1678193 w 2334410"/>
                    <a:gd name="connsiteY17" fmla="*/ 1649506 h 1778598"/>
                    <a:gd name="connsiteX18" fmla="*/ 1506071 w 2334410"/>
                    <a:gd name="connsiteY18" fmla="*/ 1219200 h 1778598"/>
                    <a:gd name="connsiteX19" fmla="*/ 1183341 w 2334410"/>
                    <a:gd name="connsiteY19" fmla="*/ 1326777 h 1778598"/>
                    <a:gd name="connsiteX20" fmla="*/ 1129553 w 2334410"/>
                    <a:gd name="connsiteY20" fmla="*/ 1778598 h 1778598"/>
                    <a:gd name="connsiteX21" fmla="*/ 1043492 w 2334410"/>
                    <a:gd name="connsiteY21" fmla="*/ 1369807 h 1778598"/>
                    <a:gd name="connsiteX22" fmla="*/ 451821 w 2334410"/>
                    <a:gd name="connsiteY22" fmla="*/ 950259 h 1778598"/>
                    <a:gd name="connsiteX23" fmla="*/ 0 w 2334410"/>
                    <a:gd name="connsiteY23" fmla="*/ 950259 h 1778598"/>
                    <a:gd name="connsiteX24" fmla="*/ 279699 w 2334410"/>
                    <a:gd name="connsiteY24" fmla="*/ 896471 h 1778598"/>
                    <a:gd name="connsiteX0" fmla="*/ 279699 w 2334410"/>
                    <a:gd name="connsiteY0" fmla="*/ 896471 h 1778598"/>
                    <a:gd name="connsiteX1" fmla="*/ 494852 w 2334410"/>
                    <a:gd name="connsiteY1" fmla="*/ 842682 h 1778598"/>
                    <a:gd name="connsiteX2" fmla="*/ 849854 w 2334410"/>
                    <a:gd name="connsiteY2" fmla="*/ 433892 h 1778598"/>
                    <a:gd name="connsiteX3" fmla="*/ 957431 w 2334410"/>
                    <a:gd name="connsiteY3" fmla="*/ 294042 h 1778598"/>
                    <a:gd name="connsiteX4" fmla="*/ 1011219 w 2334410"/>
                    <a:gd name="connsiteY4" fmla="*/ 3586 h 1778598"/>
                    <a:gd name="connsiteX5" fmla="*/ 1065007 w 2334410"/>
                    <a:gd name="connsiteY5" fmla="*/ 315558 h 1778598"/>
                    <a:gd name="connsiteX6" fmla="*/ 1355464 w 2334410"/>
                    <a:gd name="connsiteY6" fmla="*/ 337073 h 1778598"/>
                    <a:gd name="connsiteX7" fmla="*/ 1516828 w 2334410"/>
                    <a:gd name="connsiteY7" fmla="*/ 315558 h 1778598"/>
                    <a:gd name="connsiteX8" fmla="*/ 1667435 w 2334410"/>
                    <a:gd name="connsiteY8" fmla="*/ 121920 h 1778598"/>
                    <a:gd name="connsiteX9" fmla="*/ 1602890 w 2334410"/>
                    <a:gd name="connsiteY9" fmla="*/ 358588 h 1778598"/>
                    <a:gd name="connsiteX10" fmla="*/ 1839558 w 2334410"/>
                    <a:gd name="connsiteY10" fmla="*/ 541468 h 1778598"/>
                    <a:gd name="connsiteX11" fmla="*/ 2173045 w 2334410"/>
                    <a:gd name="connsiteY11" fmla="*/ 433892 h 1778598"/>
                    <a:gd name="connsiteX12" fmla="*/ 2011680 w 2334410"/>
                    <a:gd name="connsiteY12" fmla="*/ 573741 h 1778598"/>
                    <a:gd name="connsiteX13" fmla="*/ 2065468 w 2334410"/>
                    <a:gd name="connsiteY13" fmla="*/ 874955 h 1778598"/>
                    <a:gd name="connsiteX14" fmla="*/ 2334410 w 2334410"/>
                    <a:gd name="connsiteY14" fmla="*/ 1079351 h 1778598"/>
                    <a:gd name="connsiteX15" fmla="*/ 1990165 w 2334410"/>
                    <a:gd name="connsiteY15" fmla="*/ 982532 h 1778598"/>
                    <a:gd name="connsiteX16" fmla="*/ 1699708 w 2334410"/>
                    <a:gd name="connsiteY16" fmla="*/ 1316019 h 1778598"/>
                    <a:gd name="connsiteX17" fmla="*/ 1678193 w 2334410"/>
                    <a:gd name="connsiteY17" fmla="*/ 1649506 h 1778598"/>
                    <a:gd name="connsiteX18" fmla="*/ 1506071 w 2334410"/>
                    <a:gd name="connsiteY18" fmla="*/ 1219200 h 1778598"/>
                    <a:gd name="connsiteX19" fmla="*/ 1183341 w 2334410"/>
                    <a:gd name="connsiteY19" fmla="*/ 1326777 h 1778598"/>
                    <a:gd name="connsiteX20" fmla="*/ 1129553 w 2334410"/>
                    <a:gd name="connsiteY20" fmla="*/ 1778598 h 1778598"/>
                    <a:gd name="connsiteX21" fmla="*/ 1043492 w 2334410"/>
                    <a:gd name="connsiteY21" fmla="*/ 1369807 h 1778598"/>
                    <a:gd name="connsiteX22" fmla="*/ 451821 w 2334410"/>
                    <a:gd name="connsiteY22" fmla="*/ 950259 h 1778598"/>
                    <a:gd name="connsiteX23" fmla="*/ 0 w 2334410"/>
                    <a:gd name="connsiteY23" fmla="*/ 950259 h 1778598"/>
                    <a:gd name="connsiteX24" fmla="*/ 279699 w 2334410"/>
                    <a:gd name="connsiteY24" fmla="*/ 896471 h 1778598"/>
                    <a:gd name="connsiteX0" fmla="*/ 279699 w 2334410"/>
                    <a:gd name="connsiteY0" fmla="*/ 896471 h 1778598"/>
                    <a:gd name="connsiteX1" fmla="*/ 494852 w 2334410"/>
                    <a:gd name="connsiteY1" fmla="*/ 842682 h 1778598"/>
                    <a:gd name="connsiteX2" fmla="*/ 849854 w 2334410"/>
                    <a:gd name="connsiteY2" fmla="*/ 433892 h 1778598"/>
                    <a:gd name="connsiteX3" fmla="*/ 957431 w 2334410"/>
                    <a:gd name="connsiteY3" fmla="*/ 294042 h 1778598"/>
                    <a:gd name="connsiteX4" fmla="*/ 1011219 w 2334410"/>
                    <a:gd name="connsiteY4" fmla="*/ 3586 h 1778598"/>
                    <a:gd name="connsiteX5" fmla="*/ 1065007 w 2334410"/>
                    <a:gd name="connsiteY5" fmla="*/ 315558 h 1778598"/>
                    <a:gd name="connsiteX6" fmla="*/ 1355464 w 2334410"/>
                    <a:gd name="connsiteY6" fmla="*/ 337073 h 1778598"/>
                    <a:gd name="connsiteX7" fmla="*/ 1516828 w 2334410"/>
                    <a:gd name="connsiteY7" fmla="*/ 315558 h 1778598"/>
                    <a:gd name="connsiteX8" fmla="*/ 1667435 w 2334410"/>
                    <a:gd name="connsiteY8" fmla="*/ 121920 h 1778598"/>
                    <a:gd name="connsiteX9" fmla="*/ 1602890 w 2334410"/>
                    <a:gd name="connsiteY9" fmla="*/ 358588 h 1778598"/>
                    <a:gd name="connsiteX10" fmla="*/ 1839558 w 2334410"/>
                    <a:gd name="connsiteY10" fmla="*/ 541468 h 1778598"/>
                    <a:gd name="connsiteX11" fmla="*/ 2173045 w 2334410"/>
                    <a:gd name="connsiteY11" fmla="*/ 433892 h 1778598"/>
                    <a:gd name="connsiteX12" fmla="*/ 2011680 w 2334410"/>
                    <a:gd name="connsiteY12" fmla="*/ 573741 h 1778598"/>
                    <a:gd name="connsiteX13" fmla="*/ 2065468 w 2334410"/>
                    <a:gd name="connsiteY13" fmla="*/ 874955 h 1778598"/>
                    <a:gd name="connsiteX14" fmla="*/ 2334410 w 2334410"/>
                    <a:gd name="connsiteY14" fmla="*/ 1079351 h 1778598"/>
                    <a:gd name="connsiteX15" fmla="*/ 1990165 w 2334410"/>
                    <a:gd name="connsiteY15" fmla="*/ 982532 h 1778598"/>
                    <a:gd name="connsiteX16" fmla="*/ 1699708 w 2334410"/>
                    <a:gd name="connsiteY16" fmla="*/ 1316019 h 1778598"/>
                    <a:gd name="connsiteX17" fmla="*/ 1678193 w 2334410"/>
                    <a:gd name="connsiteY17" fmla="*/ 1649506 h 1778598"/>
                    <a:gd name="connsiteX18" fmla="*/ 1506071 w 2334410"/>
                    <a:gd name="connsiteY18" fmla="*/ 1219200 h 1778598"/>
                    <a:gd name="connsiteX19" fmla="*/ 1183341 w 2334410"/>
                    <a:gd name="connsiteY19" fmla="*/ 1326777 h 1778598"/>
                    <a:gd name="connsiteX20" fmla="*/ 1129553 w 2334410"/>
                    <a:gd name="connsiteY20" fmla="*/ 1778598 h 1778598"/>
                    <a:gd name="connsiteX21" fmla="*/ 1043492 w 2334410"/>
                    <a:gd name="connsiteY21" fmla="*/ 1369807 h 1778598"/>
                    <a:gd name="connsiteX22" fmla="*/ 451821 w 2334410"/>
                    <a:gd name="connsiteY22" fmla="*/ 950259 h 1778598"/>
                    <a:gd name="connsiteX23" fmla="*/ 0 w 2334410"/>
                    <a:gd name="connsiteY23" fmla="*/ 950259 h 1778598"/>
                    <a:gd name="connsiteX24" fmla="*/ 279699 w 2334410"/>
                    <a:gd name="connsiteY24" fmla="*/ 896471 h 1778598"/>
                    <a:gd name="connsiteX0" fmla="*/ 279699 w 2334410"/>
                    <a:gd name="connsiteY0" fmla="*/ 896471 h 1778598"/>
                    <a:gd name="connsiteX1" fmla="*/ 494852 w 2334410"/>
                    <a:gd name="connsiteY1" fmla="*/ 842682 h 1778598"/>
                    <a:gd name="connsiteX2" fmla="*/ 849854 w 2334410"/>
                    <a:gd name="connsiteY2" fmla="*/ 433892 h 1778598"/>
                    <a:gd name="connsiteX3" fmla="*/ 957431 w 2334410"/>
                    <a:gd name="connsiteY3" fmla="*/ 294042 h 1778598"/>
                    <a:gd name="connsiteX4" fmla="*/ 1011219 w 2334410"/>
                    <a:gd name="connsiteY4" fmla="*/ 3586 h 1778598"/>
                    <a:gd name="connsiteX5" fmla="*/ 1065007 w 2334410"/>
                    <a:gd name="connsiteY5" fmla="*/ 315558 h 1778598"/>
                    <a:gd name="connsiteX6" fmla="*/ 1355464 w 2334410"/>
                    <a:gd name="connsiteY6" fmla="*/ 337073 h 1778598"/>
                    <a:gd name="connsiteX7" fmla="*/ 1516828 w 2334410"/>
                    <a:gd name="connsiteY7" fmla="*/ 315558 h 1778598"/>
                    <a:gd name="connsiteX8" fmla="*/ 1667435 w 2334410"/>
                    <a:gd name="connsiteY8" fmla="*/ 121920 h 1778598"/>
                    <a:gd name="connsiteX9" fmla="*/ 1602890 w 2334410"/>
                    <a:gd name="connsiteY9" fmla="*/ 358588 h 1778598"/>
                    <a:gd name="connsiteX10" fmla="*/ 1839558 w 2334410"/>
                    <a:gd name="connsiteY10" fmla="*/ 541468 h 1778598"/>
                    <a:gd name="connsiteX11" fmla="*/ 2173045 w 2334410"/>
                    <a:gd name="connsiteY11" fmla="*/ 433892 h 1778598"/>
                    <a:gd name="connsiteX12" fmla="*/ 2011680 w 2334410"/>
                    <a:gd name="connsiteY12" fmla="*/ 573741 h 1778598"/>
                    <a:gd name="connsiteX13" fmla="*/ 2065468 w 2334410"/>
                    <a:gd name="connsiteY13" fmla="*/ 874955 h 1778598"/>
                    <a:gd name="connsiteX14" fmla="*/ 2334410 w 2334410"/>
                    <a:gd name="connsiteY14" fmla="*/ 1079351 h 1778598"/>
                    <a:gd name="connsiteX15" fmla="*/ 1990165 w 2334410"/>
                    <a:gd name="connsiteY15" fmla="*/ 982532 h 1778598"/>
                    <a:gd name="connsiteX16" fmla="*/ 1699708 w 2334410"/>
                    <a:gd name="connsiteY16" fmla="*/ 1316019 h 1778598"/>
                    <a:gd name="connsiteX17" fmla="*/ 1678193 w 2334410"/>
                    <a:gd name="connsiteY17" fmla="*/ 1649506 h 1778598"/>
                    <a:gd name="connsiteX18" fmla="*/ 1506071 w 2334410"/>
                    <a:gd name="connsiteY18" fmla="*/ 1219200 h 1778598"/>
                    <a:gd name="connsiteX19" fmla="*/ 1183341 w 2334410"/>
                    <a:gd name="connsiteY19" fmla="*/ 1326777 h 1778598"/>
                    <a:gd name="connsiteX20" fmla="*/ 1129553 w 2334410"/>
                    <a:gd name="connsiteY20" fmla="*/ 1778598 h 1778598"/>
                    <a:gd name="connsiteX21" fmla="*/ 1043492 w 2334410"/>
                    <a:gd name="connsiteY21" fmla="*/ 1369807 h 1778598"/>
                    <a:gd name="connsiteX22" fmla="*/ 451821 w 2334410"/>
                    <a:gd name="connsiteY22" fmla="*/ 950259 h 1778598"/>
                    <a:gd name="connsiteX23" fmla="*/ 0 w 2334410"/>
                    <a:gd name="connsiteY23" fmla="*/ 950259 h 1778598"/>
                    <a:gd name="connsiteX24" fmla="*/ 279699 w 2334410"/>
                    <a:gd name="connsiteY24" fmla="*/ 896471 h 1778598"/>
                    <a:gd name="connsiteX0" fmla="*/ 279699 w 2334410"/>
                    <a:gd name="connsiteY0" fmla="*/ 896471 h 1778598"/>
                    <a:gd name="connsiteX1" fmla="*/ 494852 w 2334410"/>
                    <a:gd name="connsiteY1" fmla="*/ 842682 h 1778598"/>
                    <a:gd name="connsiteX2" fmla="*/ 849854 w 2334410"/>
                    <a:gd name="connsiteY2" fmla="*/ 433892 h 1778598"/>
                    <a:gd name="connsiteX3" fmla="*/ 957431 w 2334410"/>
                    <a:gd name="connsiteY3" fmla="*/ 294042 h 1778598"/>
                    <a:gd name="connsiteX4" fmla="*/ 1011219 w 2334410"/>
                    <a:gd name="connsiteY4" fmla="*/ 3586 h 1778598"/>
                    <a:gd name="connsiteX5" fmla="*/ 1065007 w 2334410"/>
                    <a:gd name="connsiteY5" fmla="*/ 315558 h 1778598"/>
                    <a:gd name="connsiteX6" fmla="*/ 1355464 w 2334410"/>
                    <a:gd name="connsiteY6" fmla="*/ 337073 h 1778598"/>
                    <a:gd name="connsiteX7" fmla="*/ 1516828 w 2334410"/>
                    <a:gd name="connsiteY7" fmla="*/ 315558 h 1778598"/>
                    <a:gd name="connsiteX8" fmla="*/ 1667435 w 2334410"/>
                    <a:gd name="connsiteY8" fmla="*/ 121920 h 1778598"/>
                    <a:gd name="connsiteX9" fmla="*/ 1602890 w 2334410"/>
                    <a:gd name="connsiteY9" fmla="*/ 358588 h 1778598"/>
                    <a:gd name="connsiteX10" fmla="*/ 1839558 w 2334410"/>
                    <a:gd name="connsiteY10" fmla="*/ 541468 h 1778598"/>
                    <a:gd name="connsiteX11" fmla="*/ 2173045 w 2334410"/>
                    <a:gd name="connsiteY11" fmla="*/ 433892 h 1778598"/>
                    <a:gd name="connsiteX12" fmla="*/ 2011680 w 2334410"/>
                    <a:gd name="connsiteY12" fmla="*/ 573741 h 1778598"/>
                    <a:gd name="connsiteX13" fmla="*/ 2065468 w 2334410"/>
                    <a:gd name="connsiteY13" fmla="*/ 874955 h 1778598"/>
                    <a:gd name="connsiteX14" fmla="*/ 2334410 w 2334410"/>
                    <a:gd name="connsiteY14" fmla="*/ 1079351 h 1778598"/>
                    <a:gd name="connsiteX15" fmla="*/ 1990165 w 2334410"/>
                    <a:gd name="connsiteY15" fmla="*/ 982532 h 1778598"/>
                    <a:gd name="connsiteX16" fmla="*/ 1699708 w 2334410"/>
                    <a:gd name="connsiteY16" fmla="*/ 1316019 h 1778598"/>
                    <a:gd name="connsiteX17" fmla="*/ 1678193 w 2334410"/>
                    <a:gd name="connsiteY17" fmla="*/ 1649506 h 1778598"/>
                    <a:gd name="connsiteX18" fmla="*/ 1506071 w 2334410"/>
                    <a:gd name="connsiteY18" fmla="*/ 1219200 h 1778598"/>
                    <a:gd name="connsiteX19" fmla="*/ 1183341 w 2334410"/>
                    <a:gd name="connsiteY19" fmla="*/ 1326777 h 1778598"/>
                    <a:gd name="connsiteX20" fmla="*/ 1129553 w 2334410"/>
                    <a:gd name="connsiteY20" fmla="*/ 1778598 h 1778598"/>
                    <a:gd name="connsiteX21" fmla="*/ 1043492 w 2334410"/>
                    <a:gd name="connsiteY21" fmla="*/ 1369807 h 1778598"/>
                    <a:gd name="connsiteX22" fmla="*/ 451821 w 2334410"/>
                    <a:gd name="connsiteY22" fmla="*/ 950259 h 1778598"/>
                    <a:gd name="connsiteX23" fmla="*/ 0 w 2334410"/>
                    <a:gd name="connsiteY23" fmla="*/ 950259 h 1778598"/>
                    <a:gd name="connsiteX24" fmla="*/ 279699 w 2334410"/>
                    <a:gd name="connsiteY24" fmla="*/ 896471 h 1778598"/>
                    <a:gd name="connsiteX0" fmla="*/ 279699 w 2334410"/>
                    <a:gd name="connsiteY0" fmla="*/ 896471 h 1778598"/>
                    <a:gd name="connsiteX1" fmla="*/ 494852 w 2334410"/>
                    <a:gd name="connsiteY1" fmla="*/ 842682 h 1778598"/>
                    <a:gd name="connsiteX2" fmla="*/ 849854 w 2334410"/>
                    <a:gd name="connsiteY2" fmla="*/ 433892 h 1778598"/>
                    <a:gd name="connsiteX3" fmla="*/ 957431 w 2334410"/>
                    <a:gd name="connsiteY3" fmla="*/ 294042 h 1778598"/>
                    <a:gd name="connsiteX4" fmla="*/ 1011219 w 2334410"/>
                    <a:gd name="connsiteY4" fmla="*/ 3586 h 1778598"/>
                    <a:gd name="connsiteX5" fmla="*/ 1065007 w 2334410"/>
                    <a:gd name="connsiteY5" fmla="*/ 315558 h 1778598"/>
                    <a:gd name="connsiteX6" fmla="*/ 1355464 w 2334410"/>
                    <a:gd name="connsiteY6" fmla="*/ 337073 h 1778598"/>
                    <a:gd name="connsiteX7" fmla="*/ 1516828 w 2334410"/>
                    <a:gd name="connsiteY7" fmla="*/ 315558 h 1778598"/>
                    <a:gd name="connsiteX8" fmla="*/ 1667435 w 2334410"/>
                    <a:gd name="connsiteY8" fmla="*/ 121920 h 1778598"/>
                    <a:gd name="connsiteX9" fmla="*/ 1602890 w 2334410"/>
                    <a:gd name="connsiteY9" fmla="*/ 358588 h 1778598"/>
                    <a:gd name="connsiteX10" fmla="*/ 1839558 w 2334410"/>
                    <a:gd name="connsiteY10" fmla="*/ 541468 h 1778598"/>
                    <a:gd name="connsiteX11" fmla="*/ 2173045 w 2334410"/>
                    <a:gd name="connsiteY11" fmla="*/ 433892 h 1778598"/>
                    <a:gd name="connsiteX12" fmla="*/ 2011680 w 2334410"/>
                    <a:gd name="connsiteY12" fmla="*/ 573741 h 1778598"/>
                    <a:gd name="connsiteX13" fmla="*/ 2065468 w 2334410"/>
                    <a:gd name="connsiteY13" fmla="*/ 874955 h 1778598"/>
                    <a:gd name="connsiteX14" fmla="*/ 2334410 w 2334410"/>
                    <a:gd name="connsiteY14" fmla="*/ 1079351 h 1778598"/>
                    <a:gd name="connsiteX15" fmla="*/ 1990165 w 2334410"/>
                    <a:gd name="connsiteY15" fmla="*/ 982532 h 1778598"/>
                    <a:gd name="connsiteX16" fmla="*/ 1699708 w 2334410"/>
                    <a:gd name="connsiteY16" fmla="*/ 1316019 h 1778598"/>
                    <a:gd name="connsiteX17" fmla="*/ 1678193 w 2334410"/>
                    <a:gd name="connsiteY17" fmla="*/ 1649506 h 1778598"/>
                    <a:gd name="connsiteX18" fmla="*/ 1506071 w 2334410"/>
                    <a:gd name="connsiteY18" fmla="*/ 1219200 h 1778598"/>
                    <a:gd name="connsiteX19" fmla="*/ 1183341 w 2334410"/>
                    <a:gd name="connsiteY19" fmla="*/ 1326777 h 1778598"/>
                    <a:gd name="connsiteX20" fmla="*/ 1129553 w 2334410"/>
                    <a:gd name="connsiteY20" fmla="*/ 1778598 h 1778598"/>
                    <a:gd name="connsiteX21" fmla="*/ 1043492 w 2334410"/>
                    <a:gd name="connsiteY21" fmla="*/ 1369807 h 1778598"/>
                    <a:gd name="connsiteX22" fmla="*/ 451821 w 2334410"/>
                    <a:gd name="connsiteY22" fmla="*/ 950259 h 1778598"/>
                    <a:gd name="connsiteX23" fmla="*/ 0 w 2334410"/>
                    <a:gd name="connsiteY23" fmla="*/ 950259 h 1778598"/>
                    <a:gd name="connsiteX24" fmla="*/ 279699 w 2334410"/>
                    <a:gd name="connsiteY24" fmla="*/ 896471 h 1778598"/>
                    <a:gd name="connsiteX0" fmla="*/ 279699 w 2334410"/>
                    <a:gd name="connsiteY0" fmla="*/ 896471 h 1778598"/>
                    <a:gd name="connsiteX1" fmla="*/ 494852 w 2334410"/>
                    <a:gd name="connsiteY1" fmla="*/ 842682 h 1778598"/>
                    <a:gd name="connsiteX2" fmla="*/ 849854 w 2334410"/>
                    <a:gd name="connsiteY2" fmla="*/ 433892 h 1778598"/>
                    <a:gd name="connsiteX3" fmla="*/ 957431 w 2334410"/>
                    <a:gd name="connsiteY3" fmla="*/ 294042 h 1778598"/>
                    <a:gd name="connsiteX4" fmla="*/ 1011219 w 2334410"/>
                    <a:gd name="connsiteY4" fmla="*/ 3586 h 1778598"/>
                    <a:gd name="connsiteX5" fmla="*/ 1065007 w 2334410"/>
                    <a:gd name="connsiteY5" fmla="*/ 315558 h 1778598"/>
                    <a:gd name="connsiteX6" fmla="*/ 1355464 w 2334410"/>
                    <a:gd name="connsiteY6" fmla="*/ 337073 h 1778598"/>
                    <a:gd name="connsiteX7" fmla="*/ 1516828 w 2334410"/>
                    <a:gd name="connsiteY7" fmla="*/ 315558 h 1778598"/>
                    <a:gd name="connsiteX8" fmla="*/ 1667435 w 2334410"/>
                    <a:gd name="connsiteY8" fmla="*/ 121920 h 1778598"/>
                    <a:gd name="connsiteX9" fmla="*/ 1602890 w 2334410"/>
                    <a:gd name="connsiteY9" fmla="*/ 358588 h 1778598"/>
                    <a:gd name="connsiteX10" fmla="*/ 1839558 w 2334410"/>
                    <a:gd name="connsiteY10" fmla="*/ 541468 h 1778598"/>
                    <a:gd name="connsiteX11" fmla="*/ 2173045 w 2334410"/>
                    <a:gd name="connsiteY11" fmla="*/ 433892 h 1778598"/>
                    <a:gd name="connsiteX12" fmla="*/ 2011680 w 2334410"/>
                    <a:gd name="connsiteY12" fmla="*/ 573741 h 1778598"/>
                    <a:gd name="connsiteX13" fmla="*/ 2065468 w 2334410"/>
                    <a:gd name="connsiteY13" fmla="*/ 874955 h 1778598"/>
                    <a:gd name="connsiteX14" fmla="*/ 2334410 w 2334410"/>
                    <a:gd name="connsiteY14" fmla="*/ 1079351 h 1778598"/>
                    <a:gd name="connsiteX15" fmla="*/ 1990165 w 2334410"/>
                    <a:gd name="connsiteY15" fmla="*/ 982532 h 1778598"/>
                    <a:gd name="connsiteX16" fmla="*/ 1699708 w 2334410"/>
                    <a:gd name="connsiteY16" fmla="*/ 1316019 h 1778598"/>
                    <a:gd name="connsiteX17" fmla="*/ 1678193 w 2334410"/>
                    <a:gd name="connsiteY17" fmla="*/ 1649506 h 1778598"/>
                    <a:gd name="connsiteX18" fmla="*/ 1506071 w 2334410"/>
                    <a:gd name="connsiteY18" fmla="*/ 1219200 h 1778598"/>
                    <a:gd name="connsiteX19" fmla="*/ 1183341 w 2334410"/>
                    <a:gd name="connsiteY19" fmla="*/ 1326777 h 1778598"/>
                    <a:gd name="connsiteX20" fmla="*/ 1129553 w 2334410"/>
                    <a:gd name="connsiteY20" fmla="*/ 1778598 h 1778598"/>
                    <a:gd name="connsiteX21" fmla="*/ 1043492 w 2334410"/>
                    <a:gd name="connsiteY21" fmla="*/ 1369807 h 1778598"/>
                    <a:gd name="connsiteX22" fmla="*/ 451821 w 2334410"/>
                    <a:gd name="connsiteY22" fmla="*/ 950259 h 1778598"/>
                    <a:gd name="connsiteX23" fmla="*/ 0 w 2334410"/>
                    <a:gd name="connsiteY23" fmla="*/ 950259 h 1778598"/>
                    <a:gd name="connsiteX24" fmla="*/ 279699 w 2334410"/>
                    <a:gd name="connsiteY24" fmla="*/ 896471 h 1778598"/>
                    <a:gd name="connsiteX0" fmla="*/ 279699 w 2334410"/>
                    <a:gd name="connsiteY0" fmla="*/ 896471 h 1778598"/>
                    <a:gd name="connsiteX1" fmla="*/ 494852 w 2334410"/>
                    <a:gd name="connsiteY1" fmla="*/ 842682 h 1778598"/>
                    <a:gd name="connsiteX2" fmla="*/ 849854 w 2334410"/>
                    <a:gd name="connsiteY2" fmla="*/ 433892 h 1778598"/>
                    <a:gd name="connsiteX3" fmla="*/ 957431 w 2334410"/>
                    <a:gd name="connsiteY3" fmla="*/ 294042 h 1778598"/>
                    <a:gd name="connsiteX4" fmla="*/ 1011219 w 2334410"/>
                    <a:gd name="connsiteY4" fmla="*/ 3586 h 1778598"/>
                    <a:gd name="connsiteX5" fmla="*/ 1065007 w 2334410"/>
                    <a:gd name="connsiteY5" fmla="*/ 315558 h 1778598"/>
                    <a:gd name="connsiteX6" fmla="*/ 1355464 w 2334410"/>
                    <a:gd name="connsiteY6" fmla="*/ 337073 h 1778598"/>
                    <a:gd name="connsiteX7" fmla="*/ 1516828 w 2334410"/>
                    <a:gd name="connsiteY7" fmla="*/ 315558 h 1778598"/>
                    <a:gd name="connsiteX8" fmla="*/ 1667435 w 2334410"/>
                    <a:gd name="connsiteY8" fmla="*/ 121920 h 1778598"/>
                    <a:gd name="connsiteX9" fmla="*/ 1602890 w 2334410"/>
                    <a:gd name="connsiteY9" fmla="*/ 358588 h 1778598"/>
                    <a:gd name="connsiteX10" fmla="*/ 1839558 w 2334410"/>
                    <a:gd name="connsiteY10" fmla="*/ 541468 h 1778598"/>
                    <a:gd name="connsiteX11" fmla="*/ 2173045 w 2334410"/>
                    <a:gd name="connsiteY11" fmla="*/ 433892 h 1778598"/>
                    <a:gd name="connsiteX12" fmla="*/ 2011680 w 2334410"/>
                    <a:gd name="connsiteY12" fmla="*/ 573741 h 1778598"/>
                    <a:gd name="connsiteX13" fmla="*/ 2065468 w 2334410"/>
                    <a:gd name="connsiteY13" fmla="*/ 874955 h 1778598"/>
                    <a:gd name="connsiteX14" fmla="*/ 2334410 w 2334410"/>
                    <a:gd name="connsiteY14" fmla="*/ 1079351 h 1778598"/>
                    <a:gd name="connsiteX15" fmla="*/ 1990165 w 2334410"/>
                    <a:gd name="connsiteY15" fmla="*/ 982532 h 1778598"/>
                    <a:gd name="connsiteX16" fmla="*/ 1699708 w 2334410"/>
                    <a:gd name="connsiteY16" fmla="*/ 1316019 h 1778598"/>
                    <a:gd name="connsiteX17" fmla="*/ 1678193 w 2334410"/>
                    <a:gd name="connsiteY17" fmla="*/ 1649506 h 1778598"/>
                    <a:gd name="connsiteX18" fmla="*/ 1506071 w 2334410"/>
                    <a:gd name="connsiteY18" fmla="*/ 1219200 h 1778598"/>
                    <a:gd name="connsiteX19" fmla="*/ 1183341 w 2334410"/>
                    <a:gd name="connsiteY19" fmla="*/ 1326777 h 1778598"/>
                    <a:gd name="connsiteX20" fmla="*/ 1129553 w 2334410"/>
                    <a:gd name="connsiteY20" fmla="*/ 1778598 h 1778598"/>
                    <a:gd name="connsiteX21" fmla="*/ 1043492 w 2334410"/>
                    <a:gd name="connsiteY21" fmla="*/ 1369807 h 1778598"/>
                    <a:gd name="connsiteX22" fmla="*/ 451821 w 2334410"/>
                    <a:gd name="connsiteY22" fmla="*/ 950259 h 1778598"/>
                    <a:gd name="connsiteX23" fmla="*/ 0 w 2334410"/>
                    <a:gd name="connsiteY23" fmla="*/ 950259 h 1778598"/>
                    <a:gd name="connsiteX24" fmla="*/ 279699 w 2334410"/>
                    <a:gd name="connsiteY24" fmla="*/ 896471 h 1778598"/>
                    <a:gd name="connsiteX0" fmla="*/ 279699 w 2346960"/>
                    <a:gd name="connsiteY0" fmla="*/ 896471 h 1778598"/>
                    <a:gd name="connsiteX1" fmla="*/ 494852 w 2346960"/>
                    <a:gd name="connsiteY1" fmla="*/ 842682 h 1778598"/>
                    <a:gd name="connsiteX2" fmla="*/ 849854 w 2346960"/>
                    <a:gd name="connsiteY2" fmla="*/ 433892 h 1778598"/>
                    <a:gd name="connsiteX3" fmla="*/ 957431 w 2346960"/>
                    <a:gd name="connsiteY3" fmla="*/ 294042 h 1778598"/>
                    <a:gd name="connsiteX4" fmla="*/ 1011219 w 2346960"/>
                    <a:gd name="connsiteY4" fmla="*/ 3586 h 1778598"/>
                    <a:gd name="connsiteX5" fmla="*/ 1065007 w 2346960"/>
                    <a:gd name="connsiteY5" fmla="*/ 315558 h 1778598"/>
                    <a:gd name="connsiteX6" fmla="*/ 1355464 w 2346960"/>
                    <a:gd name="connsiteY6" fmla="*/ 337073 h 1778598"/>
                    <a:gd name="connsiteX7" fmla="*/ 1516828 w 2346960"/>
                    <a:gd name="connsiteY7" fmla="*/ 315558 h 1778598"/>
                    <a:gd name="connsiteX8" fmla="*/ 1667435 w 2346960"/>
                    <a:gd name="connsiteY8" fmla="*/ 121920 h 1778598"/>
                    <a:gd name="connsiteX9" fmla="*/ 1602890 w 2346960"/>
                    <a:gd name="connsiteY9" fmla="*/ 358588 h 1778598"/>
                    <a:gd name="connsiteX10" fmla="*/ 1839558 w 2346960"/>
                    <a:gd name="connsiteY10" fmla="*/ 541468 h 1778598"/>
                    <a:gd name="connsiteX11" fmla="*/ 2173045 w 2346960"/>
                    <a:gd name="connsiteY11" fmla="*/ 433892 h 1778598"/>
                    <a:gd name="connsiteX12" fmla="*/ 2011680 w 2346960"/>
                    <a:gd name="connsiteY12" fmla="*/ 573741 h 1778598"/>
                    <a:gd name="connsiteX13" fmla="*/ 2065468 w 2346960"/>
                    <a:gd name="connsiteY13" fmla="*/ 874955 h 1778598"/>
                    <a:gd name="connsiteX14" fmla="*/ 2334410 w 2346960"/>
                    <a:gd name="connsiteY14" fmla="*/ 1079351 h 1778598"/>
                    <a:gd name="connsiteX15" fmla="*/ 1990165 w 2346960"/>
                    <a:gd name="connsiteY15" fmla="*/ 982532 h 1778598"/>
                    <a:gd name="connsiteX16" fmla="*/ 1699708 w 2346960"/>
                    <a:gd name="connsiteY16" fmla="*/ 1316019 h 1778598"/>
                    <a:gd name="connsiteX17" fmla="*/ 1678193 w 2346960"/>
                    <a:gd name="connsiteY17" fmla="*/ 1649506 h 1778598"/>
                    <a:gd name="connsiteX18" fmla="*/ 1506071 w 2346960"/>
                    <a:gd name="connsiteY18" fmla="*/ 1219200 h 1778598"/>
                    <a:gd name="connsiteX19" fmla="*/ 1183341 w 2346960"/>
                    <a:gd name="connsiteY19" fmla="*/ 1326777 h 1778598"/>
                    <a:gd name="connsiteX20" fmla="*/ 1129553 w 2346960"/>
                    <a:gd name="connsiteY20" fmla="*/ 1778598 h 1778598"/>
                    <a:gd name="connsiteX21" fmla="*/ 1043492 w 2346960"/>
                    <a:gd name="connsiteY21" fmla="*/ 1369807 h 1778598"/>
                    <a:gd name="connsiteX22" fmla="*/ 451821 w 2346960"/>
                    <a:gd name="connsiteY22" fmla="*/ 950259 h 1778598"/>
                    <a:gd name="connsiteX23" fmla="*/ 0 w 2346960"/>
                    <a:gd name="connsiteY23" fmla="*/ 950259 h 1778598"/>
                    <a:gd name="connsiteX24" fmla="*/ 279699 w 2346960"/>
                    <a:gd name="connsiteY24" fmla="*/ 896471 h 1778598"/>
                    <a:gd name="connsiteX0" fmla="*/ 279699 w 2346960"/>
                    <a:gd name="connsiteY0" fmla="*/ 896471 h 1778598"/>
                    <a:gd name="connsiteX1" fmla="*/ 494852 w 2346960"/>
                    <a:gd name="connsiteY1" fmla="*/ 842682 h 1778598"/>
                    <a:gd name="connsiteX2" fmla="*/ 849854 w 2346960"/>
                    <a:gd name="connsiteY2" fmla="*/ 433892 h 1778598"/>
                    <a:gd name="connsiteX3" fmla="*/ 957431 w 2346960"/>
                    <a:gd name="connsiteY3" fmla="*/ 294042 h 1778598"/>
                    <a:gd name="connsiteX4" fmla="*/ 1011219 w 2346960"/>
                    <a:gd name="connsiteY4" fmla="*/ 3586 h 1778598"/>
                    <a:gd name="connsiteX5" fmla="*/ 1065007 w 2346960"/>
                    <a:gd name="connsiteY5" fmla="*/ 315558 h 1778598"/>
                    <a:gd name="connsiteX6" fmla="*/ 1355464 w 2346960"/>
                    <a:gd name="connsiteY6" fmla="*/ 337073 h 1778598"/>
                    <a:gd name="connsiteX7" fmla="*/ 1516828 w 2346960"/>
                    <a:gd name="connsiteY7" fmla="*/ 315558 h 1778598"/>
                    <a:gd name="connsiteX8" fmla="*/ 1667435 w 2346960"/>
                    <a:gd name="connsiteY8" fmla="*/ 121920 h 1778598"/>
                    <a:gd name="connsiteX9" fmla="*/ 1602890 w 2346960"/>
                    <a:gd name="connsiteY9" fmla="*/ 358588 h 1778598"/>
                    <a:gd name="connsiteX10" fmla="*/ 1839558 w 2346960"/>
                    <a:gd name="connsiteY10" fmla="*/ 541468 h 1778598"/>
                    <a:gd name="connsiteX11" fmla="*/ 2173045 w 2346960"/>
                    <a:gd name="connsiteY11" fmla="*/ 433892 h 1778598"/>
                    <a:gd name="connsiteX12" fmla="*/ 2011680 w 2346960"/>
                    <a:gd name="connsiteY12" fmla="*/ 573741 h 1778598"/>
                    <a:gd name="connsiteX13" fmla="*/ 2065468 w 2346960"/>
                    <a:gd name="connsiteY13" fmla="*/ 874955 h 1778598"/>
                    <a:gd name="connsiteX14" fmla="*/ 2334410 w 2346960"/>
                    <a:gd name="connsiteY14" fmla="*/ 1079351 h 1778598"/>
                    <a:gd name="connsiteX15" fmla="*/ 1990165 w 2346960"/>
                    <a:gd name="connsiteY15" fmla="*/ 982532 h 1778598"/>
                    <a:gd name="connsiteX16" fmla="*/ 1699708 w 2346960"/>
                    <a:gd name="connsiteY16" fmla="*/ 1316019 h 1778598"/>
                    <a:gd name="connsiteX17" fmla="*/ 1678193 w 2346960"/>
                    <a:gd name="connsiteY17" fmla="*/ 1649506 h 1778598"/>
                    <a:gd name="connsiteX18" fmla="*/ 1506071 w 2346960"/>
                    <a:gd name="connsiteY18" fmla="*/ 1219200 h 1778598"/>
                    <a:gd name="connsiteX19" fmla="*/ 1183341 w 2346960"/>
                    <a:gd name="connsiteY19" fmla="*/ 1326777 h 1778598"/>
                    <a:gd name="connsiteX20" fmla="*/ 1129553 w 2346960"/>
                    <a:gd name="connsiteY20" fmla="*/ 1778598 h 1778598"/>
                    <a:gd name="connsiteX21" fmla="*/ 1043492 w 2346960"/>
                    <a:gd name="connsiteY21" fmla="*/ 1369807 h 1778598"/>
                    <a:gd name="connsiteX22" fmla="*/ 451821 w 2346960"/>
                    <a:gd name="connsiteY22" fmla="*/ 950259 h 1778598"/>
                    <a:gd name="connsiteX23" fmla="*/ 0 w 2346960"/>
                    <a:gd name="connsiteY23" fmla="*/ 950259 h 1778598"/>
                    <a:gd name="connsiteX24" fmla="*/ 279699 w 2346960"/>
                    <a:gd name="connsiteY24" fmla="*/ 896471 h 1778598"/>
                    <a:gd name="connsiteX0" fmla="*/ 279699 w 2346960"/>
                    <a:gd name="connsiteY0" fmla="*/ 896471 h 1778598"/>
                    <a:gd name="connsiteX1" fmla="*/ 494852 w 2346960"/>
                    <a:gd name="connsiteY1" fmla="*/ 842682 h 1778598"/>
                    <a:gd name="connsiteX2" fmla="*/ 849854 w 2346960"/>
                    <a:gd name="connsiteY2" fmla="*/ 433892 h 1778598"/>
                    <a:gd name="connsiteX3" fmla="*/ 957431 w 2346960"/>
                    <a:gd name="connsiteY3" fmla="*/ 294042 h 1778598"/>
                    <a:gd name="connsiteX4" fmla="*/ 1011219 w 2346960"/>
                    <a:gd name="connsiteY4" fmla="*/ 3586 h 1778598"/>
                    <a:gd name="connsiteX5" fmla="*/ 1065007 w 2346960"/>
                    <a:gd name="connsiteY5" fmla="*/ 315558 h 1778598"/>
                    <a:gd name="connsiteX6" fmla="*/ 1355464 w 2346960"/>
                    <a:gd name="connsiteY6" fmla="*/ 337073 h 1778598"/>
                    <a:gd name="connsiteX7" fmla="*/ 1516828 w 2346960"/>
                    <a:gd name="connsiteY7" fmla="*/ 315558 h 1778598"/>
                    <a:gd name="connsiteX8" fmla="*/ 1667435 w 2346960"/>
                    <a:gd name="connsiteY8" fmla="*/ 121920 h 1778598"/>
                    <a:gd name="connsiteX9" fmla="*/ 1602890 w 2346960"/>
                    <a:gd name="connsiteY9" fmla="*/ 358588 h 1778598"/>
                    <a:gd name="connsiteX10" fmla="*/ 1839558 w 2346960"/>
                    <a:gd name="connsiteY10" fmla="*/ 541468 h 1778598"/>
                    <a:gd name="connsiteX11" fmla="*/ 2173045 w 2346960"/>
                    <a:gd name="connsiteY11" fmla="*/ 433892 h 1778598"/>
                    <a:gd name="connsiteX12" fmla="*/ 2011680 w 2346960"/>
                    <a:gd name="connsiteY12" fmla="*/ 573741 h 1778598"/>
                    <a:gd name="connsiteX13" fmla="*/ 2065468 w 2346960"/>
                    <a:gd name="connsiteY13" fmla="*/ 874955 h 1778598"/>
                    <a:gd name="connsiteX14" fmla="*/ 2334410 w 2346960"/>
                    <a:gd name="connsiteY14" fmla="*/ 1079351 h 1778598"/>
                    <a:gd name="connsiteX15" fmla="*/ 1990165 w 2346960"/>
                    <a:gd name="connsiteY15" fmla="*/ 982532 h 1778598"/>
                    <a:gd name="connsiteX16" fmla="*/ 1699708 w 2346960"/>
                    <a:gd name="connsiteY16" fmla="*/ 1316019 h 1778598"/>
                    <a:gd name="connsiteX17" fmla="*/ 1678193 w 2346960"/>
                    <a:gd name="connsiteY17" fmla="*/ 1649506 h 1778598"/>
                    <a:gd name="connsiteX18" fmla="*/ 1506071 w 2346960"/>
                    <a:gd name="connsiteY18" fmla="*/ 1219200 h 1778598"/>
                    <a:gd name="connsiteX19" fmla="*/ 1183341 w 2346960"/>
                    <a:gd name="connsiteY19" fmla="*/ 1326777 h 1778598"/>
                    <a:gd name="connsiteX20" fmla="*/ 1129553 w 2346960"/>
                    <a:gd name="connsiteY20" fmla="*/ 1778598 h 1778598"/>
                    <a:gd name="connsiteX21" fmla="*/ 1043492 w 2346960"/>
                    <a:gd name="connsiteY21" fmla="*/ 1369807 h 1778598"/>
                    <a:gd name="connsiteX22" fmla="*/ 451821 w 2346960"/>
                    <a:gd name="connsiteY22" fmla="*/ 950259 h 1778598"/>
                    <a:gd name="connsiteX23" fmla="*/ 0 w 2346960"/>
                    <a:gd name="connsiteY23" fmla="*/ 950259 h 1778598"/>
                    <a:gd name="connsiteX24" fmla="*/ 279699 w 2346960"/>
                    <a:gd name="connsiteY24" fmla="*/ 896471 h 1778598"/>
                    <a:gd name="connsiteX0" fmla="*/ 279699 w 2346960"/>
                    <a:gd name="connsiteY0" fmla="*/ 896471 h 1778598"/>
                    <a:gd name="connsiteX1" fmla="*/ 494852 w 2346960"/>
                    <a:gd name="connsiteY1" fmla="*/ 842682 h 1778598"/>
                    <a:gd name="connsiteX2" fmla="*/ 849854 w 2346960"/>
                    <a:gd name="connsiteY2" fmla="*/ 433892 h 1778598"/>
                    <a:gd name="connsiteX3" fmla="*/ 957431 w 2346960"/>
                    <a:gd name="connsiteY3" fmla="*/ 294042 h 1778598"/>
                    <a:gd name="connsiteX4" fmla="*/ 1011219 w 2346960"/>
                    <a:gd name="connsiteY4" fmla="*/ 3586 h 1778598"/>
                    <a:gd name="connsiteX5" fmla="*/ 1065007 w 2346960"/>
                    <a:gd name="connsiteY5" fmla="*/ 315558 h 1778598"/>
                    <a:gd name="connsiteX6" fmla="*/ 1355464 w 2346960"/>
                    <a:gd name="connsiteY6" fmla="*/ 337073 h 1778598"/>
                    <a:gd name="connsiteX7" fmla="*/ 1516828 w 2346960"/>
                    <a:gd name="connsiteY7" fmla="*/ 315558 h 1778598"/>
                    <a:gd name="connsiteX8" fmla="*/ 1667435 w 2346960"/>
                    <a:gd name="connsiteY8" fmla="*/ 121920 h 1778598"/>
                    <a:gd name="connsiteX9" fmla="*/ 1602890 w 2346960"/>
                    <a:gd name="connsiteY9" fmla="*/ 358588 h 1778598"/>
                    <a:gd name="connsiteX10" fmla="*/ 1839558 w 2346960"/>
                    <a:gd name="connsiteY10" fmla="*/ 541468 h 1778598"/>
                    <a:gd name="connsiteX11" fmla="*/ 2173045 w 2346960"/>
                    <a:gd name="connsiteY11" fmla="*/ 433892 h 1778598"/>
                    <a:gd name="connsiteX12" fmla="*/ 2011680 w 2346960"/>
                    <a:gd name="connsiteY12" fmla="*/ 573741 h 1778598"/>
                    <a:gd name="connsiteX13" fmla="*/ 2065468 w 2346960"/>
                    <a:gd name="connsiteY13" fmla="*/ 874955 h 1778598"/>
                    <a:gd name="connsiteX14" fmla="*/ 2334410 w 2346960"/>
                    <a:gd name="connsiteY14" fmla="*/ 1079351 h 1778598"/>
                    <a:gd name="connsiteX15" fmla="*/ 1990165 w 2346960"/>
                    <a:gd name="connsiteY15" fmla="*/ 982532 h 1778598"/>
                    <a:gd name="connsiteX16" fmla="*/ 1699708 w 2346960"/>
                    <a:gd name="connsiteY16" fmla="*/ 1316019 h 1778598"/>
                    <a:gd name="connsiteX17" fmla="*/ 1678193 w 2346960"/>
                    <a:gd name="connsiteY17" fmla="*/ 1649506 h 1778598"/>
                    <a:gd name="connsiteX18" fmla="*/ 1506071 w 2346960"/>
                    <a:gd name="connsiteY18" fmla="*/ 1219200 h 1778598"/>
                    <a:gd name="connsiteX19" fmla="*/ 1183341 w 2346960"/>
                    <a:gd name="connsiteY19" fmla="*/ 1326777 h 1778598"/>
                    <a:gd name="connsiteX20" fmla="*/ 1129553 w 2346960"/>
                    <a:gd name="connsiteY20" fmla="*/ 1778598 h 1778598"/>
                    <a:gd name="connsiteX21" fmla="*/ 1043492 w 2346960"/>
                    <a:gd name="connsiteY21" fmla="*/ 1369807 h 1778598"/>
                    <a:gd name="connsiteX22" fmla="*/ 451821 w 2346960"/>
                    <a:gd name="connsiteY22" fmla="*/ 950259 h 1778598"/>
                    <a:gd name="connsiteX23" fmla="*/ 0 w 2346960"/>
                    <a:gd name="connsiteY23" fmla="*/ 950259 h 1778598"/>
                    <a:gd name="connsiteX24" fmla="*/ 279699 w 2346960"/>
                    <a:gd name="connsiteY24" fmla="*/ 896471 h 1778598"/>
                    <a:gd name="connsiteX0" fmla="*/ 279699 w 2346960"/>
                    <a:gd name="connsiteY0" fmla="*/ 896471 h 1778598"/>
                    <a:gd name="connsiteX1" fmla="*/ 494852 w 2346960"/>
                    <a:gd name="connsiteY1" fmla="*/ 842682 h 1778598"/>
                    <a:gd name="connsiteX2" fmla="*/ 849854 w 2346960"/>
                    <a:gd name="connsiteY2" fmla="*/ 433892 h 1778598"/>
                    <a:gd name="connsiteX3" fmla="*/ 957431 w 2346960"/>
                    <a:gd name="connsiteY3" fmla="*/ 294042 h 1778598"/>
                    <a:gd name="connsiteX4" fmla="*/ 1011219 w 2346960"/>
                    <a:gd name="connsiteY4" fmla="*/ 3586 h 1778598"/>
                    <a:gd name="connsiteX5" fmla="*/ 1065007 w 2346960"/>
                    <a:gd name="connsiteY5" fmla="*/ 315558 h 1778598"/>
                    <a:gd name="connsiteX6" fmla="*/ 1355464 w 2346960"/>
                    <a:gd name="connsiteY6" fmla="*/ 337073 h 1778598"/>
                    <a:gd name="connsiteX7" fmla="*/ 1516828 w 2346960"/>
                    <a:gd name="connsiteY7" fmla="*/ 315558 h 1778598"/>
                    <a:gd name="connsiteX8" fmla="*/ 1667435 w 2346960"/>
                    <a:gd name="connsiteY8" fmla="*/ 121920 h 1778598"/>
                    <a:gd name="connsiteX9" fmla="*/ 1602890 w 2346960"/>
                    <a:gd name="connsiteY9" fmla="*/ 358588 h 1778598"/>
                    <a:gd name="connsiteX10" fmla="*/ 1839558 w 2346960"/>
                    <a:gd name="connsiteY10" fmla="*/ 541468 h 1778598"/>
                    <a:gd name="connsiteX11" fmla="*/ 2173045 w 2346960"/>
                    <a:gd name="connsiteY11" fmla="*/ 433892 h 1778598"/>
                    <a:gd name="connsiteX12" fmla="*/ 2011680 w 2346960"/>
                    <a:gd name="connsiteY12" fmla="*/ 573741 h 1778598"/>
                    <a:gd name="connsiteX13" fmla="*/ 2065468 w 2346960"/>
                    <a:gd name="connsiteY13" fmla="*/ 874955 h 1778598"/>
                    <a:gd name="connsiteX14" fmla="*/ 2334410 w 2346960"/>
                    <a:gd name="connsiteY14" fmla="*/ 1079351 h 1778598"/>
                    <a:gd name="connsiteX15" fmla="*/ 1990165 w 2346960"/>
                    <a:gd name="connsiteY15" fmla="*/ 982532 h 1778598"/>
                    <a:gd name="connsiteX16" fmla="*/ 1699708 w 2346960"/>
                    <a:gd name="connsiteY16" fmla="*/ 1316019 h 1778598"/>
                    <a:gd name="connsiteX17" fmla="*/ 1678193 w 2346960"/>
                    <a:gd name="connsiteY17" fmla="*/ 1649506 h 1778598"/>
                    <a:gd name="connsiteX18" fmla="*/ 1506071 w 2346960"/>
                    <a:gd name="connsiteY18" fmla="*/ 1219200 h 1778598"/>
                    <a:gd name="connsiteX19" fmla="*/ 1183341 w 2346960"/>
                    <a:gd name="connsiteY19" fmla="*/ 1326777 h 1778598"/>
                    <a:gd name="connsiteX20" fmla="*/ 1129553 w 2346960"/>
                    <a:gd name="connsiteY20" fmla="*/ 1778598 h 1778598"/>
                    <a:gd name="connsiteX21" fmla="*/ 1043492 w 2346960"/>
                    <a:gd name="connsiteY21" fmla="*/ 1369807 h 1778598"/>
                    <a:gd name="connsiteX22" fmla="*/ 451821 w 2346960"/>
                    <a:gd name="connsiteY22" fmla="*/ 950259 h 1778598"/>
                    <a:gd name="connsiteX23" fmla="*/ 0 w 2346960"/>
                    <a:gd name="connsiteY23" fmla="*/ 950259 h 1778598"/>
                    <a:gd name="connsiteX24" fmla="*/ 279699 w 2346960"/>
                    <a:gd name="connsiteY24" fmla="*/ 896471 h 1778598"/>
                    <a:gd name="connsiteX0" fmla="*/ 279699 w 2346960"/>
                    <a:gd name="connsiteY0" fmla="*/ 896471 h 1785770"/>
                    <a:gd name="connsiteX1" fmla="*/ 494852 w 2346960"/>
                    <a:gd name="connsiteY1" fmla="*/ 842682 h 1785770"/>
                    <a:gd name="connsiteX2" fmla="*/ 849854 w 2346960"/>
                    <a:gd name="connsiteY2" fmla="*/ 433892 h 1785770"/>
                    <a:gd name="connsiteX3" fmla="*/ 957431 w 2346960"/>
                    <a:gd name="connsiteY3" fmla="*/ 294042 h 1785770"/>
                    <a:gd name="connsiteX4" fmla="*/ 1011219 w 2346960"/>
                    <a:gd name="connsiteY4" fmla="*/ 3586 h 1785770"/>
                    <a:gd name="connsiteX5" fmla="*/ 1065007 w 2346960"/>
                    <a:gd name="connsiteY5" fmla="*/ 315558 h 1785770"/>
                    <a:gd name="connsiteX6" fmla="*/ 1355464 w 2346960"/>
                    <a:gd name="connsiteY6" fmla="*/ 337073 h 1785770"/>
                    <a:gd name="connsiteX7" fmla="*/ 1516828 w 2346960"/>
                    <a:gd name="connsiteY7" fmla="*/ 315558 h 1785770"/>
                    <a:gd name="connsiteX8" fmla="*/ 1667435 w 2346960"/>
                    <a:gd name="connsiteY8" fmla="*/ 121920 h 1785770"/>
                    <a:gd name="connsiteX9" fmla="*/ 1602890 w 2346960"/>
                    <a:gd name="connsiteY9" fmla="*/ 358588 h 1785770"/>
                    <a:gd name="connsiteX10" fmla="*/ 1839558 w 2346960"/>
                    <a:gd name="connsiteY10" fmla="*/ 541468 h 1785770"/>
                    <a:gd name="connsiteX11" fmla="*/ 2173045 w 2346960"/>
                    <a:gd name="connsiteY11" fmla="*/ 433892 h 1785770"/>
                    <a:gd name="connsiteX12" fmla="*/ 2011680 w 2346960"/>
                    <a:gd name="connsiteY12" fmla="*/ 573741 h 1785770"/>
                    <a:gd name="connsiteX13" fmla="*/ 2065468 w 2346960"/>
                    <a:gd name="connsiteY13" fmla="*/ 874955 h 1785770"/>
                    <a:gd name="connsiteX14" fmla="*/ 2334410 w 2346960"/>
                    <a:gd name="connsiteY14" fmla="*/ 1079351 h 1785770"/>
                    <a:gd name="connsiteX15" fmla="*/ 1990165 w 2346960"/>
                    <a:gd name="connsiteY15" fmla="*/ 982532 h 1785770"/>
                    <a:gd name="connsiteX16" fmla="*/ 1699708 w 2346960"/>
                    <a:gd name="connsiteY16" fmla="*/ 1316019 h 1785770"/>
                    <a:gd name="connsiteX17" fmla="*/ 1678193 w 2346960"/>
                    <a:gd name="connsiteY17" fmla="*/ 1649506 h 1785770"/>
                    <a:gd name="connsiteX18" fmla="*/ 1506071 w 2346960"/>
                    <a:gd name="connsiteY18" fmla="*/ 1219200 h 1785770"/>
                    <a:gd name="connsiteX19" fmla="*/ 1183341 w 2346960"/>
                    <a:gd name="connsiteY19" fmla="*/ 1326777 h 1785770"/>
                    <a:gd name="connsiteX20" fmla="*/ 1129553 w 2346960"/>
                    <a:gd name="connsiteY20" fmla="*/ 1778598 h 1785770"/>
                    <a:gd name="connsiteX21" fmla="*/ 1043492 w 2346960"/>
                    <a:gd name="connsiteY21" fmla="*/ 1369807 h 1785770"/>
                    <a:gd name="connsiteX22" fmla="*/ 451821 w 2346960"/>
                    <a:gd name="connsiteY22" fmla="*/ 950259 h 1785770"/>
                    <a:gd name="connsiteX23" fmla="*/ 0 w 2346960"/>
                    <a:gd name="connsiteY23" fmla="*/ 950259 h 1785770"/>
                    <a:gd name="connsiteX24" fmla="*/ 279699 w 2346960"/>
                    <a:gd name="connsiteY24" fmla="*/ 896471 h 1785770"/>
                    <a:gd name="connsiteX0" fmla="*/ 279699 w 2346960"/>
                    <a:gd name="connsiteY0" fmla="*/ 896471 h 1785770"/>
                    <a:gd name="connsiteX1" fmla="*/ 494852 w 2346960"/>
                    <a:gd name="connsiteY1" fmla="*/ 842682 h 1785770"/>
                    <a:gd name="connsiteX2" fmla="*/ 849854 w 2346960"/>
                    <a:gd name="connsiteY2" fmla="*/ 433892 h 1785770"/>
                    <a:gd name="connsiteX3" fmla="*/ 957431 w 2346960"/>
                    <a:gd name="connsiteY3" fmla="*/ 294042 h 1785770"/>
                    <a:gd name="connsiteX4" fmla="*/ 1011219 w 2346960"/>
                    <a:gd name="connsiteY4" fmla="*/ 3586 h 1785770"/>
                    <a:gd name="connsiteX5" fmla="*/ 1065007 w 2346960"/>
                    <a:gd name="connsiteY5" fmla="*/ 315558 h 1785770"/>
                    <a:gd name="connsiteX6" fmla="*/ 1355464 w 2346960"/>
                    <a:gd name="connsiteY6" fmla="*/ 337073 h 1785770"/>
                    <a:gd name="connsiteX7" fmla="*/ 1516828 w 2346960"/>
                    <a:gd name="connsiteY7" fmla="*/ 315558 h 1785770"/>
                    <a:gd name="connsiteX8" fmla="*/ 1667435 w 2346960"/>
                    <a:gd name="connsiteY8" fmla="*/ 121920 h 1785770"/>
                    <a:gd name="connsiteX9" fmla="*/ 1602890 w 2346960"/>
                    <a:gd name="connsiteY9" fmla="*/ 358588 h 1785770"/>
                    <a:gd name="connsiteX10" fmla="*/ 1839558 w 2346960"/>
                    <a:gd name="connsiteY10" fmla="*/ 541468 h 1785770"/>
                    <a:gd name="connsiteX11" fmla="*/ 2173045 w 2346960"/>
                    <a:gd name="connsiteY11" fmla="*/ 433892 h 1785770"/>
                    <a:gd name="connsiteX12" fmla="*/ 2011680 w 2346960"/>
                    <a:gd name="connsiteY12" fmla="*/ 573741 h 1785770"/>
                    <a:gd name="connsiteX13" fmla="*/ 2065468 w 2346960"/>
                    <a:gd name="connsiteY13" fmla="*/ 874955 h 1785770"/>
                    <a:gd name="connsiteX14" fmla="*/ 2334410 w 2346960"/>
                    <a:gd name="connsiteY14" fmla="*/ 1079351 h 1785770"/>
                    <a:gd name="connsiteX15" fmla="*/ 1990165 w 2346960"/>
                    <a:gd name="connsiteY15" fmla="*/ 982532 h 1785770"/>
                    <a:gd name="connsiteX16" fmla="*/ 1699708 w 2346960"/>
                    <a:gd name="connsiteY16" fmla="*/ 1316019 h 1785770"/>
                    <a:gd name="connsiteX17" fmla="*/ 1678193 w 2346960"/>
                    <a:gd name="connsiteY17" fmla="*/ 1649506 h 1785770"/>
                    <a:gd name="connsiteX18" fmla="*/ 1506071 w 2346960"/>
                    <a:gd name="connsiteY18" fmla="*/ 1219200 h 1785770"/>
                    <a:gd name="connsiteX19" fmla="*/ 1183341 w 2346960"/>
                    <a:gd name="connsiteY19" fmla="*/ 1326777 h 1785770"/>
                    <a:gd name="connsiteX20" fmla="*/ 1129553 w 2346960"/>
                    <a:gd name="connsiteY20" fmla="*/ 1778598 h 1785770"/>
                    <a:gd name="connsiteX21" fmla="*/ 1043492 w 2346960"/>
                    <a:gd name="connsiteY21" fmla="*/ 1369807 h 1785770"/>
                    <a:gd name="connsiteX22" fmla="*/ 451821 w 2346960"/>
                    <a:gd name="connsiteY22" fmla="*/ 950259 h 1785770"/>
                    <a:gd name="connsiteX23" fmla="*/ 0 w 2346960"/>
                    <a:gd name="connsiteY23" fmla="*/ 950259 h 1785770"/>
                    <a:gd name="connsiteX24" fmla="*/ 279699 w 2346960"/>
                    <a:gd name="connsiteY24" fmla="*/ 896471 h 1785770"/>
                    <a:gd name="connsiteX0" fmla="*/ 279699 w 2346960"/>
                    <a:gd name="connsiteY0" fmla="*/ 896471 h 1785770"/>
                    <a:gd name="connsiteX1" fmla="*/ 494852 w 2346960"/>
                    <a:gd name="connsiteY1" fmla="*/ 842682 h 1785770"/>
                    <a:gd name="connsiteX2" fmla="*/ 849854 w 2346960"/>
                    <a:gd name="connsiteY2" fmla="*/ 433892 h 1785770"/>
                    <a:gd name="connsiteX3" fmla="*/ 957431 w 2346960"/>
                    <a:gd name="connsiteY3" fmla="*/ 294042 h 1785770"/>
                    <a:gd name="connsiteX4" fmla="*/ 1011219 w 2346960"/>
                    <a:gd name="connsiteY4" fmla="*/ 3586 h 1785770"/>
                    <a:gd name="connsiteX5" fmla="*/ 1065007 w 2346960"/>
                    <a:gd name="connsiteY5" fmla="*/ 315558 h 1785770"/>
                    <a:gd name="connsiteX6" fmla="*/ 1355464 w 2346960"/>
                    <a:gd name="connsiteY6" fmla="*/ 337073 h 1785770"/>
                    <a:gd name="connsiteX7" fmla="*/ 1516828 w 2346960"/>
                    <a:gd name="connsiteY7" fmla="*/ 315558 h 1785770"/>
                    <a:gd name="connsiteX8" fmla="*/ 1667435 w 2346960"/>
                    <a:gd name="connsiteY8" fmla="*/ 121920 h 1785770"/>
                    <a:gd name="connsiteX9" fmla="*/ 1602890 w 2346960"/>
                    <a:gd name="connsiteY9" fmla="*/ 358588 h 1785770"/>
                    <a:gd name="connsiteX10" fmla="*/ 1839558 w 2346960"/>
                    <a:gd name="connsiteY10" fmla="*/ 541468 h 1785770"/>
                    <a:gd name="connsiteX11" fmla="*/ 2173045 w 2346960"/>
                    <a:gd name="connsiteY11" fmla="*/ 433892 h 1785770"/>
                    <a:gd name="connsiteX12" fmla="*/ 2011680 w 2346960"/>
                    <a:gd name="connsiteY12" fmla="*/ 573741 h 1785770"/>
                    <a:gd name="connsiteX13" fmla="*/ 2065468 w 2346960"/>
                    <a:gd name="connsiteY13" fmla="*/ 874955 h 1785770"/>
                    <a:gd name="connsiteX14" fmla="*/ 2334410 w 2346960"/>
                    <a:gd name="connsiteY14" fmla="*/ 1079351 h 1785770"/>
                    <a:gd name="connsiteX15" fmla="*/ 1990165 w 2346960"/>
                    <a:gd name="connsiteY15" fmla="*/ 982532 h 1785770"/>
                    <a:gd name="connsiteX16" fmla="*/ 1699708 w 2346960"/>
                    <a:gd name="connsiteY16" fmla="*/ 1316019 h 1785770"/>
                    <a:gd name="connsiteX17" fmla="*/ 1678193 w 2346960"/>
                    <a:gd name="connsiteY17" fmla="*/ 1649506 h 1785770"/>
                    <a:gd name="connsiteX18" fmla="*/ 1506071 w 2346960"/>
                    <a:gd name="connsiteY18" fmla="*/ 1219200 h 1785770"/>
                    <a:gd name="connsiteX19" fmla="*/ 1183341 w 2346960"/>
                    <a:gd name="connsiteY19" fmla="*/ 1326777 h 1785770"/>
                    <a:gd name="connsiteX20" fmla="*/ 1129553 w 2346960"/>
                    <a:gd name="connsiteY20" fmla="*/ 1778598 h 1785770"/>
                    <a:gd name="connsiteX21" fmla="*/ 1043492 w 2346960"/>
                    <a:gd name="connsiteY21" fmla="*/ 1369807 h 1785770"/>
                    <a:gd name="connsiteX22" fmla="*/ 451821 w 2346960"/>
                    <a:gd name="connsiteY22" fmla="*/ 950259 h 1785770"/>
                    <a:gd name="connsiteX23" fmla="*/ 0 w 2346960"/>
                    <a:gd name="connsiteY23" fmla="*/ 950259 h 1785770"/>
                    <a:gd name="connsiteX24" fmla="*/ 279699 w 2346960"/>
                    <a:gd name="connsiteY24" fmla="*/ 896471 h 1785770"/>
                    <a:gd name="connsiteX0" fmla="*/ 279699 w 2346960"/>
                    <a:gd name="connsiteY0" fmla="*/ 896471 h 1785770"/>
                    <a:gd name="connsiteX1" fmla="*/ 494852 w 2346960"/>
                    <a:gd name="connsiteY1" fmla="*/ 842682 h 1785770"/>
                    <a:gd name="connsiteX2" fmla="*/ 849854 w 2346960"/>
                    <a:gd name="connsiteY2" fmla="*/ 433892 h 1785770"/>
                    <a:gd name="connsiteX3" fmla="*/ 957431 w 2346960"/>
                    <a:gd name="connsiteY3" fmla="*/ 294042 h 1785770"/>
                    <a:gd name="connsiteX4" fmla="*/ 1011219 w 2346960"/>
                    <a:gd name="connsiteY4" fmla="*/ 3586 h 1785770"/>
                    <a:gd name="connsiteX5" fmla="*/ 1065007 w 2346960"/>
                    <a:gd name="connsiteY5" fmla="*/ 315558 h 1785770"/>
                    <a:gd name="connsiteX6" fmla="*/ 1355464 w 2346960"/>
                    <a:gd name="connsiteY6" fmla="*/ 337073 h 1785770"/>
                    <a:gd name="connsiteX7" fmla="*/ 1516828 w 2346960"/>
                    <a:gd name="connsiteY7" fmla="*/ 315558 h 1785770"/>
                    <a:gd name="connsiteX8" fmla="*/ 1667435 w 2346960"/>
                    <a:gd name="connsiteY8" fmla="*/ 121920 h 1785770"/>
                    <a:gd name="connsiteX9" fmla="*/ 1602890 w 2346960"/>
                    <a:gd name="connsiteY9" fmla="*/ 358588 h 1785770"/>
                    <a:gd name="connsiteX10" fmla="*/ 1839558 w 2346960"/>
                    <a:gd name="connsiteY10" fmla="*/ 541468 h 1785770"/>
                    <a:gd name="connsiteX11" fmla="*/ 2173045 w 2346960"/>
                    <a:gd name="connsiteY11" fmla="*/ 433892 h 1785770"/>
                    <a:gd name="connsiteX12" fmla="*/ 2011680 w 2346960"/>
                    <a:gd name="connsiteY12" fmla="*/ 573741 h 1785770"/>
                    <a:gd name="connsiteX13" fmla="*/ 2065468 w 2346960"/>
                    <a:gd name="connsiteY13" fmla="*/ 874955 h 1785770"/>
                    <a:gd name="connsiteX14" fmla="*/ 2334410 w 2346960"/>
                    <a:gd name="connsiteY14" fmla="*/ 1079351 h 1785770"/>
                    <a:gd name="connsiteX15" fmla="*/ 1990165 w 2346960"/>
                    <a:gd name="connsiteY15" fmla="*/ 982532 h 1785770"/>
                    <a:gd name="connsiteX16" fmla="*/ 1699708 w 2346960"/>
                    <a:gd name="connsiteY16" fmla="*/ 1316019 h 1785770"/>
                    <a:gd name="connsiteX17" fmla="*/ 1678193 w 2346960"/>
                    <a:gd name="connsiteY17" fmla="*/ 1649506 h 1785770"/>
                    <a:gd name="connsiteX18" fmla="*/ 1506071 w 2346960"/>
                    <a:gd name="connsiteY18" fmla="*/ 1219200 h 1785770"/>
                    <a:gd name="connsiteX19" fmla="*/ 1183341 w 2346960"/>
                    <a:gd name="connsiteY19" fmla="*/ 1326777 h 1785770"/>
                    <a:gd name="connsiteX20" fmla="*/ 1129553 w 2346960"/>
                    <a:gd name="connsiteY20" fmla="*/ 1778598 h 1785770"/>
                    <a:gd name="connsiteX21" fmla="*/ 1043492 w 2346960"/>
                    <a:gd name="connsiteY21" fmla="*/ 1369807 h 1785770"/>
                    <a:gd name="connsiteX22" fmla="*/ 696634 w 2346960"/>
                    <a:gd name="connsiteY22" fmla="*/ 1004842 h 1785770"/>
                    <a:gd name="connsiteX23" fmla="*/ 0 w 2346960"/>
                    <a:gd name="connsiteY23" fmla="*/ 950259 h 1785770"/>
                    <a:gd name="connsiteX24" fmla="*/ 279699 w 2346960"/>
                    <a:gd name="connsiteY24" fmla="*/ 896471 h 1785770"/>
                    <a:gd name="connsiteX0" fmla="*/ 279699 w 2346960"/>
                    <a:gd name="connsiteY0" fmla="*/ 896471 h 1785770"/>
                    <a:gd name="connsiteX1" fmla="*/ 624626 w 2346960"/>
                    <a:gd name="connsiteY1" fmla="*/ 716810 h 1785770"/>
                    <a:gd name="connsiteX2" fmla="*/ 849854 w 2346960"/>
                    <a:gd name="connsiteY2" fmla="*/ 433892 h 1785770"/>
                    <a:gd name="connsiteX3" fmla="*/ 957431 w 2346960"/>
                    <a:gd name="connsiteY3" fmla="*/ 294042 h 1785770"/>
                    <a:gd name="connsiteX4" fmla="*/ 1011219 w 2346960"/>
                    <a:gd name="connsiteY4" fmla="*/ 3586 h 1785770"/>
                    <a:gd name="connsiteX5" fmla="*/ 1065007 w 2346960"/>
                    <a:gd name="connsiteY5" fmla="*/ 315558 h 1785770"/>
                    <a:gd name="connsiteX6" fmla="*/ 1355464 w 2346960"/>
                    <a:gd name="connsiteY6" fmla="*/ 337073 h 1785770"/>
                    <a:gd name="connsiteX7" fmla="*/ 1516828 w 2346960"/>
                    <a:gd name="connsiteY7" fmla="*/ 315558 h 1785770"/>
                    <a:gd name="connsiteX8" fmla="*/ 1667435 w 2346960"/>
                    <a:gd name="connsiteY8" fmla="*/ 121920 h 1785770"/>
                    <a:gd name="connsiteX9" fmla="*/ 1602890 w 2346960"/>
                    <a:gd name="connsiteY9" fmla="*/ 358588 h 1785770"/>
                    <a:gd name="connsiteX10" fmla="*/ 1839558 w 2346960"/>
                    <a:gd name="connsiteY10" fmla="*/ 541468 h 1785770"/>
                    <a:gd name="connsiteX11" fmla="*/ 2173045 w 2346960"/>
                    <a:gd name="connsiteY11" fmla="*/ 433892 h 1785770"/>
                    <a:gd name="connsiteX12" fmla="*/ 2011680 w 2346960"/>
                    <a:gd name="connsiteY12" fmla="*/ 573741 h 1785770"/>
                    <a:gd name="connsiteX13" fmla="*/ 2065468 w 2346960"/>
                    <a:gd name="connsiteY13" fmla="*/ 874955 h 1785770"/>
                    <a:gd name="connsiteX14" fmla="*/ 2334410 w 2346960"/>
                    <a:gd name="connsiteY14" fmla="*/ 1079351 h 1785770"/>
                    <a:gd name="connsiteX15" fmla="*/ 1990165 w 2346960"/>
                    <a:gd name="connsiteY15" fmla="*/ 982532 h 1785770"/>
                    <a:gd name="connsiteX16" fmla="*/ 1699708 w 2346960"/>
                    <a:gd name="connsiteY16" fmla="*/ 1316019 h 1785770"/>
                    <a:gd name="connsiteX17" fmla="*/ 1678193 w 2346960"/>
                    <a:gd name="connsiteY17" fmla="*/ 1649506 h 1785770"/>
                    <a:gd name="connsiteX18" fmla="*/ 1506071 w 2346960"/>
                    <a:gd name="connsiteY18" fmla="*/ 1219200 h 1785770"/>
                    <a:gd name="connsiteX19" fmla="*/ 1183341 w 2346960"/>
                    <a:gd name="connsiteY19" fmla="*/ 1326777 h 1785770"/>
                    <a:gd name="connsiteX20" fmla="*/ 1129553 w 2346960"/>
                    <a:gd name="connsiteY20" fmla="*/ 1778598 h 1785770"/>
                    <a:gd name="connsiteX21" fmla="*/ 1043492 w 2346960"/>
                    <a:gd name="connsiteY21" fmla="*/ 1369807 h 1785770"/>
                    <a:gd name="connsiteX22" fmla="*/ 696634 w 2346960"/>
                    <a:gd name="connsiteY22" fmla="*/ 1004842 h 1785770"/>
                    <a:gd name="connsiteX23" fmla="*/ 0 w 2346960"/>
                    <a:gd name="connsiteY23" fmla="*/ 950259 h 1785770"/>
                    <a:gd name="connsiteX24" fmla="*/ 279699 w 2346960"/>
                    <a:gd name="connsiteY24" fmla="*/ 896471 h 1785770"/>
                    <a:gd name="connsiteX0" fmla="*/ 349188 w 2416449"/>
                    <a:gd name="connsiteY0" fmla="*/ 896471 h 1785770"/>
                    <a:gd name="connsiteX1" fmla="*/ 694115 w 2416449"/>
                    <a:gd name="connsiteY1" fmla="*/ 716810 h 1785770"/>
                    <a:gd name="connsiteX2" fmla="*/ 919343 w 2416449"/>
                    <a:gd name="connsiteY2" fmla="*/ 433892 h 1785770"/>
                    <a:gd name="connsiteX3" fmla="*/ 1026920 w 2416449"/>
                    <a:gd name="connsiteY3" fmla="*/ 294042 h 1785770"/>
                    <a:gd name="connsiteX4" fmla="*/ 1080708 w 2416449"/>
                    <a:gd name="connsiteY4" fmla="*/ 3586 h 1785770"/>
                    <a:gd name="connsiteX5" fmla="*/ 1134496 w 2416449"/>
                    <a:gd name="connsiteY5" fmla="*/ 315558 h 1785770"/>
                    <a:gd name="connsiteX6" fmla="*/ 1424953 w 2416449"/>
                    <a:gd name="connsiteY6" fmla="*/ 337073 h 1785770"/>
                    <a:gd name="connsiteX7" fmla="*/ 1586317 w 2416449"/>
                    <a:gd name="connsiteY7" fmla="*/ 315558 h 1785770"/>
                    <a:gd name="connsiteX8" fmla="*/ 1736924 w 2416449"/>
                    <a:gd name="connsiteY8" fmla="*/ 121920 h 1785770"/>
                    <a:gd name="connsiteX9" fmla="*/ 1672379 w 2416449"/>
                    <a:gd name="connsiteY9" fmla="*/ 358588 h 1785770"/>
                    <a:gd name="connsiteX10" fmla="*/ 1909047 w 2416449"/>
                    <a:gd name="connsiteY10" fmla="*/ 541468 h 1785770"/>
                    <a:gd name="connsiteX11" fmla="*/ 2242534 w 2416449"/>
                    <a:gd name="connsiteY11" fmla="*/ 433892 h 1785770"/>
                    <a:gd name="connsiteX12" fmla="*/ 2081169 w 2416449"/>
                    <a:gd name="connsiteY12" fmla="*/ 573741 h 1785770"/>
                    <a:gd name="connsiteX13" fmla="*/ 2134957 w 2416449"/>
                    <a:gd name="connsiteY13" fmla="*/ 874955 h 1785770"/>
                    <a:gd name="connsiteX14" fmla="*/ 2403899 w 2416449"/>
                    <a:gd name="connsiteY14" fmla="*/ 1079351 h 1785770"/>
                    <a:gd name="connsiteX15" fmla="*/ 2059654 w 2416449"/>
                    <a:gd name="connsiteY15" fmla="*/ 982532 h 1785770"/>
                    <a:gd name="connsiteX16" fmla="*/ 1769197 w 2416449"/>
                    <a:gd name="connsiteY16" fmla="*/ 1316019 h 1785770"/>
                    <a:gd name="connsiteX17" fmla="*/ 1747682 w 2416449"/>
                    <a:gd name="connsiteY17" fmla="*/ 1649506 h 1785770"/>
                    <a:gd name="connsiteX18" fmla="*/ 1575560 w 2416449"/>
                    <a:gd name="connsiteY18" fmla="*/ 1219200 h 1785770"/>
                    <a:gd name="connsiteX19" fmla="*/ 1252830 w 2416449"/>
                    <a:gd name="connsiteY19" fmla="*/ 1326777 h 1785770"/>
                    <a:gd name="connsiteX20" fmla="*/ 1199042 w 2416449"/>
                    <a:gd name="connsiteY20" fmla="*/ 1778598 h 1785770"/>
                    <a:gd name="connsiteX21" fmla="*/ 1112981 w 2416449"/>
                    <a:gd name="connsiteY21" fmla="*/ 1369807 h 1785770"/>
                    <a:gd name="connsiteX22" fmla="*/ 766123 w 2416449"/>
                    <a:gd name="connsiteY22" fmla="*/ 1004842 h 1785770"/>
                    <a:gd name="connsiteX23" fmla="*/ 69489 w 2416449"/>
                    <a:gd name="connsiteY23" fmla="*/ 950259 h 1785770"/>
                    <a:gd name="connsiteX24" fmla="*/ 349188 w 2416449"/>
                    <a:gd name="connsiteY24" fmla="*/ 896471 h 1785770"/>
                    <a:gd name="connsiteX0" fmla="*/ 349188 w 2416449"/>
                    <a:gd name="connsiteY0" fmla="*/ 896471 h 1785770"/>
                    <a:gd name="connsiteX1" fmla="*/ 694115 w 2416449"/>
                    <a:gd name="connsiteY1" fmla="*/ 716810 h 1785770"/>
                    <a:gd name="connsiteX2" fmla="*/ 919343 w 2416449"/>
                    <a:gd name="connsiteY2" fmla="*/ 433892 h 1785770"/>
                    <a:gd name="connsiteX3" fmla="*/ 1026920 w 2416449"/>
                    <a:gd name="connsiteY3" fmla="*/ 294042 h 1785770"/>
                    <a:gd name="connsiteX4" fmla="*/ 1080708 w 2416449"/>
                    <a:gd name="connsiteY4" fmla="*/ 3586 h 1785770"/>
                    <a:gd name="connsiteX5" fmla="*/ 1134496 w 2416449"/>
                    <a:gd name="connsiteY5" fmla="*/ 315558 h 1785770"/>
                    <a:gd name="connsiteX6" fmla="*/ 1424953 w 2416449"/>
                    <a:gd name="connsiteY6" fmla="*/ 337073 h 1785770"/>
                    <a:gd name="connsiteX7" fmla="*/ 1586317 w 2416449"/>
                    <a:gd name="connsiteY7" fmla="*/ 315558 h 1785770"/>
                    <a:gd name="connsiteX8" fmla="*/ 1736924 w 2416449"/>
                    <a:gd name="connsiteY8" fmla="*/ 121920 h 1785770"/>
                    <a:gd name="connsiteX9" fmla="*/ 1672379 w 2416449"/>
                    <a:gd name="connsiteY9" fmla="*/ 358588 h 1785770"/>
                    <a:gd name="connsiteX10" fmla="*/ 1909047 w 2416449"/>
                    <a:gd name="connsiteY10" fmla="*/ 541468 h 1785770"/>
                    <a:gd name="connsiteX11" fmla="*/ 2242534 w 2416449"/>
                    <a:gd name="connsiteY11" fmla="*/ 433892 h 1785770"/>
                    <a:gd name="connsiteX12" fmla="*/ 2081169 w 2416449"/>
                    <a:gd name="connsiteY12" fmla="*/ 573741 h 1785770"/>
                    <a:gd name="connsiteX13" fmla="*/ 2134957 w 2416449"/>
                    <a:gd name="connsiteY13" fmla="*/ 874955 h 1785770"/>
                    <a:gd name="connsiteX14" fmla="*/ 2403899 w 2416449"/>
                    <a:gd name="connsiteY14" fmla="*/ 1079351 h 1785770"/>
                    <a:gd name="connsiteX15" fmla="*/ 2059654 w 2416449"/>
                    <a:gd name="connsiteY15" fmla="*/ 982532 h 1785770"/>
                    <a:gd name="connsiteX16" fmla="*/ 1769197 w 2416449"/>
                    <a:gd name="connsiteY16" fmla="*/ 1316019 h 1785770"/>
                    <a:gd name="connsiteX17" fmla="*/ 1747682 w 2416449"/>
                    <a:gd name="connsiteY17" fmla="*/ 1649506 h 1785770"/>
                    <a:gd name="connsiteX18" fmla="*/ 1575560 w 2416449"/>
                    <a:gd name="connsiteY18" fmla="*/ 1219200 h 1785770"/>
                    <a:gd name="connsiteX19" fmla="*/ 1252830 w 2416449"/>
                    <a:gd name="connsiteY19" fmla="*/ 1326777 h 1785770"/>
                    <a:gd name="connsiteX20" fmla="*/ 1199042 w 2416449"/>
                    <a:gd name="connsiteY20" fmla="*/ 1778598 h 1785770"/>
                    <a:gd name="connsiteX21" fmla="*/ 1112981 w 2416449"/>
                    <a:gd name="connsiteY21" fmla="*/ 1369807 h 1785770"/>
                    <a:gd name="connsiteX22" fmla="*/ 766123 w 2416449"/>
                    <a:gd name="connsiteY22" fmla="*/ 1004842 h 1785770"/>
                    <a:gd name="connsiteX23" fmla="*/ 69489 w 2416449"/>
                    <a:gd name="connsiteY23" fmla="*/ 950259 h 1785770"/>
                    <a:gd name="connsiteX24" fmla="*/ 349188 w 2416449"/>
                    <a:gd name="connsiteY24" fmla="*/ 896471 h 1785770"/>
                    <a:gd name="connsiteX0" fmla="*/ 349188 w 2416449"/>
                    <a:gd name="connsiteY0" fmla="*/ 896471 h 1785770"/>
                    <a:gd name="connsiteX1" fmla="*/ 694115 w 2416449"/>
                    <a:gd name="connsiteY1" fmla="*/ 716810 h 1785770"/>
                    <a:gd name="connsiteX2" fmla="*/ 919343 w 2416449"/>
                    <a:gd name="connsiteY2" fmla="*/ 433892 h 1785770"/>
                    <a:gd name="connsiteX3" fmla="*/ 1026920 w 2416449"/>
                    <a:gd name="connsiteY3" fmla="*/ 294042 h 1785770"/>
                    <a:gd name="connsiteX4" fmla="*/ 1080708 w 2416449"/>
                    <a:gd name="connsiteY4" fmla="*/ 3586 h 1785770"/>
                    <a:gd name="connsiteX5" fmla="*/ 1134496 w 2416449"/>
                    <a:gd name="connsiteY5" fmla="*/ 315558 h 1785770"/>
                    <a:gd name="connsiteX6" fmla="*/ 1424953 w 2416449"/>
                    <a:gd name="connsiteY6" fmla="*/ 337073 h 1785770"/>
                    <a:gd name="connsiteX7" fmla="*/ 1586317 w 2416449"/>
                    <a:gd name="connsiteY7" fmla="*/ 315558 h 1785770"/>
                    <a:gd name="connsiteX8" fmla="*/ 1736924 w 2416449"/>
                    <a:gd name="connsiteY8" fmla="*/ 121920 h 1785770"/>
                    <a:gd name="connsiteX9" fmla="*/ 1672379 w 2416449"/>
                    <a:gd name="connsiteY9" fmla="*/ 358588 h 1785770"/>
                    <a:gd name="connsiteX10" fmla="*/ 1909047 w 2416449"/>
                    <a:gd name="connsiteY10" fmla="*/ 541468 h 1785770"/>
                    <a:gd name="connsiteX11" fmla="*/ 2242534 w 2416449"/>
                    <a:gd name="connsiteY11" fmla="*/ 433892 h 1785770"/>
                    <a:gd name="connsiteX12" fmla="*/ 2081169 w 2416449"/>
                    <a:gd name="connsiteY12" fmla="*/ 573741 h 1785770"/>
                    <a:gd name="connsiteX13" fmla="*/ 2134957 w 2416449"/>
                    <a:gd name="connsiteY13" fmla="*/ 874955 h 1785770"/>
                    <a:gd name="connsiteX14" fmla="*/ 2403899 w 2416449"/>
                    <a:gd name="connsiteY14" fmla="*/ 1079351 h 1785770"/>
                    <a:gd name="connsiteX15" fmla="*/ 2059654 w 2416449"/>
                    <a:gd name="connsiteY15" fmla="*/ 982532 h 1785770"/>
                    <a:gd name="connsiteX16" fmla="*/ 1769197 w 2416449"/>
                    <a:gd name="connsiteY16" fmla="*/ 1316019 h 1785770"/>
                    <a:gd name="connsiteX17" fmla="*/ 1747682 w 2416449"/>
                    <a:gd name="connsiteY17" fmla="*/ 1649506 h 1785770"/>
                    <a:gd name="connsiteX18" fmla="*/ 1575560 w 2416449"/>
                    <a:gd name="connsiteY18" fmla="*/ 1219200 h 1785770"/>
                    <a:gd name="connsiteX19" fmla="*/ 1252830 w 2416449"/>
                    <a:gd name="connsiteY19" fmla="*/ 1326777 h 1785770"/>
                    <a:gd name="connsiteX20" fmla="*/ 1199042 w 2416449"/>
                    <a:gd name="connsiteY20" fmla="*/ 1778598 h 1785770"/>
                    <a:gd name="connsiteX21" fmla="*/ 1112981 w 2416449"/>
                    <a:gd name="connsiteY21" fmla="*/ 1369807 h 1785770"/>
                    <a:gd name="connsiteX22" fmla="*/ 766123 w 2416449"/>
                    <a:gd name="connsiteY22" fmla="*/ 1004842 h 1785770"/>
                    <a:gd name="connsiteX23" fmla="*/ 69489 w 2416449"/>
                    <a:gd name="connsiteY23" fmla="*/ 950259 h 1785770"/>
                    <a:gd name="connsiteX24" fmla="*/ 349188 w 2416449"/>
                    <a:gd name="connsiteY24" fmla="*/ 896471 h 1785770"/>
                    <a:gd name="connsiteX0" fmla="*/ 349188 w 2416449"/>
                    <a:gd name="connsiteY0" fmla="*/ 1191359 h 2080658"/>
                    <a:gd name="connsiteX1" fmla="*/ 694115 w 2416449"/>
                    <a:gd name="connsiteY1" fmla="*/ 1011698 h 2080658"/>
                    <a:gd name="connsiteX2" fmla="*/ 919343 w 2416449"/>
                    <a:gd name="connsiteY2" fmla="*/ 728780 h 2080658"/>
                    <a:gd name="connsiteX3" fmla="*/ 1026920 w 2416449"/>
                    <a:gd name="connsiteY3" fmla="*/ 588930 h 2080658"/>
                    <a:gd name="connsiteX4" fmla="*/ 1054156 w 2416449"/>
                    <a:gd name="connsiteY4" fmla="*/ 3586 h 2080658"/>
                    <a:gd name="connsiteX5" fmla="*/ 1134496 w 2416449"/>
                    <a:gd name="connsiteY5" fmla="*/ 610446 h 2080658"/>
                    <a:gd name="connsiteX6" fmla="*/ 1424953 w 2416449"/>
                    <a:gd name="connsiteY6" fmla="*/ 631961 h 2080658"/>
                    <a:gd name="connsiteX7" fmla="*/ 1586317 w 2416449"/>
                    <a:gd name="connsiteY7" fmla="*/ 610446 h 2080658"/>
                    <a:gd name="connsiteX8" fmla="*/ 1736924 w 2416449"/>
                    <a:gd name="connsiteY8" fmla="*/ 416808 h 2080658"/>
                    <a:gd name="connsiteX9" fmla="*/ 1672379 w 2416449"/>
                    <a:gd name="connsiteY9" fmla="*/ 653476 h 2080658"/>
                    <a:gd name="connsiteX10" fmla="*/ 1909047 w 2416449"/>
                    <a:gd name="connsiteY10" fmla="*/ 836356 h 2080658"/>
                    <a:gd name="connsiteX11" fmla="*/ 2242534 w 2416449"/>
                    <a:gd name="connsiteY11" fmla="*/ 728780 h 2080658"/>
                    <a:gd name="connsiteX12" fmla="*/ 2081169 w 2416449"/>
                    <a:gd name="connsiteY12" fmla="*/ 868629 h 2080658"/>
                    <a:gd name="connsiteX13" fmla="*/ 2134957 w 2416449"/>
                    <a:gd name="connsiteY13" fmla="*/ 1169843 h 2080658"/>
                    <a:gd name="connsiteX14" fmla="*/ 2403899 w 2416449"/>
                    <a:gd name="connsiteY14" fmla="*/ 1374239 h 2080658"/>
                    <a:gd name="connsiteX15" fmla="*/ 2059654 w 2416449"/>
                    <a:gd name="connsiteY15" fmla="*/ 1277420 h 2080658"/>
                    <a:gd name="connsiteX16" fmla="*/ 1769197 w 2416449"/>
                    <a:gd name="connsiteY16" fmla="*/ 1610907 h 2080658"/>
                    <a:gd name="connsiteX17" fmla="*/ 1747682 w 2416449"/>
                    <a:gd name="connsiteY17" fmla="*/ 1944394 h 2080658"/>
                    <a:gd name="connsiteX18" fmla="*/ 1575560 w 2416449"/>
                    <a:gd name="connsiteY18" fmla="*/ 1514088 h 2080658"/>
                    <a:gd name="connsiteX19" fmla="*/ 1252830 w 2416449"/>
                    <a:gd name="connsiteY19" fmla="*/ 1621665 h 2080658"/>
                    <a:gd name="connsiteX20" fmla="*/ 1199042 w 2416449"/>
                    <a:gd name="connsiteY20" fmla="*/ 2073486 h 2080658"/>
                    <a:gd name="connsiteX21" fmla="*/ 1112981 w 2416449"/>
                    <a:gd name="connsiteY21" fmla="*/ 1664695 h 2080658"/>
                    <a:gd name="connsiteX22" fmla="*/ 766123 w 2416449"/>
                    <a:gd name="connsiteY22" fmla="*/ 1299730 h 2080658"/>
                    <a:gd name="connsiteX23" fmla="*/ 69489 w 2416449"/>
                    <a:gd name="connsiteY23" fmla="*/ 1245147 h 2080658"/>
                    <a:gd name="connsiteX24" fmla="*/ 349188 w 2416449"/>
                    <a:gd name="connsiteY24" fmla="*/ 1191359 h 2080658"/>
                    <a:gd name="connsiteX0" fmla="*/ 349188 w 2416449"/>
                    <a:gd name="connsiteY0" fmla="*/ 1191359 h 2080658"/>
                    <a:gd name="connsiteX1" fmla="*/ 694115 w 2416449"/>
                    <a:gd name="connsiteY1" fmla="*/ 1011698 h 2080658"/>
                    <a:gd name="connsiteX2" fmla="*/ 919343 w 2416449"/>
                    <a:gd name="connsiteY2" fmla="*/ 728780 h 2080658"/>
                    <a:gd name="connsiteX3" fmla="*/ 1026920 w 2416449"/>
                    <a:gd name="connsiteY3" fmla="*/ 588930 h 2080658"/>
                    <a:gd name="connsiteX4" fmla="*/ 1054156 w 2416449"/>
                    <a:gd name="connsiteY4" fmla="*/ 3586 h 2080658"/>
                    <a:gd name="connsiteX5" fmla="*/ 1134496 w 2416449"/>
                    <a:gd name="connsiteY5" fmla="*/ 610446 h 2080658"/>
                    <a:gd name="connsiteX6" fmla="*/ 1586317 w 2416449"/>
                    <a:gd name="connsiteY6" fmla="*/ 610446 h 2080658"/>
                    <a:gd name="connsiteX7" fmla="*/ 1736924 w 2416449"/>
                    <a:gd name="connsiteY7" fmla="*/ 416808 h 2080658"/>
                    <a:gd name="connsiteX8" fmla="*/ 1672379 w 2416449"/>
                    <a:gd name="connsiteY8" fmla="*/ 653476 h 2080658"/>
                    <a:gd name="connsiteX9" fmla="*/ 1909047 w 2416449"/>
                    <a:gd name="connsiteY9" fmla="*/ 836356 h 2080658"/>
                    <a:gd name="connsiteX10" fmla="*/ 2242534 w 2416449"/>
                    <a:gd name="connsiteY10" fmla="*/ 728780 h 2080658"/>
                    <a:gd name="connsiteX11" fmla="*/ 2081169 w 2416449"/>
                    <a:gd name="connsiteY11" fmla="*/ 868629 h 2080658"/>
                    <a:gd name="connsiteX12" fmla="*/ 2134957 w 2416449"/>
                    <a:gd name="connsiteY12" fmla="*/ 1169843 h 2080658"/>
                    <a:gd name="connsiteX13" fmla="*/ 2403899 w 2416449"/>
                    <a:gd name="connsiteY13" fmla="*/ 1374239 h 2080658"/>
                    <a:gd name="connsiteX14" fmla="*/ 2059654 w 2416449"/>
                    <a:gd name="connsiteY14" fmla="*/ 1277420 h 2080658"/>
                    <a:gd name="connsiteX15" fmla="*/ 1769197 w 2416449"/>
                    <a:gd name="connsiteY15" fmla="*/ 1610907 h 2080658"/>
                    <a:gd name="connsiteX16" fmla="*/ 1747682 w 2416449"/>
                    <a:gd name="connsiteY16" fmla="*/ 1944394 h 2080658"/>
                    <a:gd name="connsiteX17" fmla="*/ 1575560 w 2416449"/>
                    <a:gd name="connsiteY17" fmla="*/ 1514088 h 2080658"/>
                    <a:gd name="connsiteX18" fmla="*/ 1252830 w 2416449"/>
                    <a:gd name="connsiteY18" fmla="*/ 1621665 h 2080658"/>
                    <a:gd name="connsiteX19" fmla="*/ 1199042 w 2416449"/>
                    <a:gd name="connsiteY19" fmla="*/ 2073486 h 2080658"/>
                    <a:gd name="connsiteX20" fmla="*/ 1112981 w 2416449"/>
                    <a:gd name="connsiteY20" fmla="*/ 1664695 h 2080658"/>
                    <a:gd name="connsiteX21" fmla="*/ 766123 w 2416449"/>
                    <a:gd name="connsiteY21" fmla="*/ 1299730 h 2080658"/>
                    <a:gd name="connsiteX22" fmla="*/ 69489 w 2416449"/>
                    <a:gd name="connsiteY22" fmla="*/ 1245147 h 2080658"/>
                    <a:gd name="connsiteX23" fmla="*/ 349188 w 2416449"/>
                    <a:gd name="connsiteY23" fmla="*/ 1191359 h 2080658"/>
                    <a:gd name="connsiteX0" fmla="*/ 349188 w 2416449"/>
                    <a:gd name="connsiteY0" fmla="*/ 1191359 h 2080658"/>
                    <a:gd name="connsiteX1" fmla="*/ 694115 w 2416449"/>
                    <a:gd name="connsiteY1" fmla="*/ 1011698 h 2080658"/>
                    <a:gd name="connsiteX2" fmla="*/ 1026920 w 2416449"/>
                    <a:gd name="connsiteY2" fmla="*/ 588930 h 2080658"/>
                    <a:gd name="connsiteX3" fmla="*/ 1054156 w 2416449"/>
                    <a:gd name="connsiteY3" fmla="*/ 3586 h 2080658"/>
                    <a:gd name="connsiteX4" fmla="*/ 1134496 w 2416449"/>
                    <a:gd name="connsiteY4" fmla="*/ 610446 h 2080658"/>
                    <a:gd name="connsiteX5" fmla="*/ 1586317 w 2416449"/>
                    <a:gd name="connsiteY5" fmla="*/ 610446 h 2080658"/>
                    <a:gd name="connsiteX6" fmla="*/ 1736924 w 2416449"/>
                    <a:gd name="connsiteY6" fmla="*/ 416808 h 2080658"/>
                    <a:gd name="connsiteX7" fmla="*/ 1672379 w 2416449"/>
                    <a:gd name="connsiteY7" fmla="*/ 653476 h 2080658"/>
                    <a:gd name="connsiteX8" fmla="*/ 1909047 w 2416449"/>
                    <a:gd name="connsiteY8" fmla="*/ 836356 h 2080658"/>
                    <a:gd name="connsiteX9" fmla="*/ 2242534 w 2416449"/>
                    <a:gd name="connsiteY9" fmla="*/ 728780 h 2080658"/>
                    <a:gd name="connsiteX10" fmla="*/ 2081169 w 2416449"/>
                    <a:gd name="connsiteY10" fmla="*/ 868629 h 2080658"/>
                    <a:gd name="connsiteX11" fmla="*/ 2134957 w 2416449"/>
                    <a:gd name="connsiteY11" fmla="*/ 1169843 h 2080658"/>
                    <a:gd name="connsiteX12" fmla="*/ 2403899 w 2416449"/>
                    <a:gd name="connsiteY12" fmla="*/ 1374239 h 2080658"/>
                    <a:gd name="connsiteX13" fmla="*/ 2059654 w 2416449"/>
                    <a:gd name="connsiteY13" fmla="*/ 1277420 h 2080658"/>
                    <a:gd name="connsiteX14" fmla="*/ 1769197 w 2416449"/>
                    <a:gd name="connsiteY14" fmla="*/ 1610907 h 2080658"/>
                    <a:gd name="connsiteX15" fmla="*/ 1747682 w 2416449"/>
                    <a:gd name="connsiteY15" fmla="*/ 1944394 h 2080658"/>
                    <a:gd name="connsiteX16" fmla="*/ 1575560 w 2416449"/>
                    <a:gd name="connsiteY16" fmla="*/ 1514088 h 2080658"/>
                    <a:gd name="connsiteX17" fmla="*/ 1252830 w 2416449"/>
                    <a:gd name="connsiteY17" fmla="*/ 1621665 h 2080658"/>
                    <a:gd name="connsiteX18" fmla="*/ 1199042 w 2416449"/>
                    <a:gd name="connsiteY18" fmla="*/ 2073486 h 2080658"/>
                    <a:gd name="connsiteX19" fmla="*/ 1112981 w 2416449"/>
                    <a:gd name="connsiteY19" fmla="*/ 1664695 h 2080658"/>
                    <a:gd name="connsiteX20" fmla="*/ 766123 w 2416449"/>
                    <a:gd name="connsiteY20" fmla="*/ 1299730 h 2080658"/>
                    <a:gd name="connsiteX21" fmla="*/ 69489 w 2416449"/>
                    <a:gd name="connsiteY21" fmla="*/ 1245147 h 2080658"/>
                    <a:gd name="connsiteX22" fmla="*/ 349188 w 2416449"/>
                    <a:gd name="connsiteY22" fmla="*/ 1191359 h 2080658"/>
                    <a:gd name="connsiteX0" fmla="*/ 349188 w 2416449"/>
                    <a:gd name="connsiteY0" fmla="*/ 1194642 h 2083941"/>
                    <a:gd name="connsiteX1" fmla="*/ 694115 w 2416449"/>
                    <a:gd name="connsiteY1" fmla="*/ 1014981 h 2083941"/>
                    <a:gd name="connsiteX2" fmla="*/ 910140 w 2416449"/>
                    <a:gd name="connsiteY2" fmla="*/ 654941 h 2083941"/>
                    <a:gd name="connsiteX3" fmla="*/ 1054156 w 2416449"/>
                    <a:gd name="connsiteY3" fmla="*/ 6869 h 2083941"/>
                    <a:gd name="connsiteX4" fmla="*/ 1134496 w 2416449"/>
                    <a:gd name="connsiteY4" fmla="*/ 613729 h 2083941"/>
                    <a:gd name="connsiteX5" fmla="*/ 1586317 w 2416449"/>
                    <a:gd name="connsiteY5" fmla="*/ 613729 h 2083941"/>
                    <a:gd name="connsiteX6" fmla="*/ 1736924 w 2416449"/>
                    <a:gd name="connsiteY6" fmla="*/ 420091 h 2083941"/>
                    <a:gd name="connsiteX7" fmla="*/ 1672379 w 2416449"/>
                    <a:gd name="connsiteY7" fmla="*/ 656759 h 2083941"/>
                    <a:gd name="connsiteX8" fmla="*/ 1909047 w 2416449"/>
                    <a:gd name="connsiteY8" fmla="*/ 839639 h 2083941"/>
                    <a:gd name="connsiteX9" fmla="*/ 2242534 w 2416449"/>
                    <a:gd name="connsiteY9" fmla="*/ 732063 h 2083941"/>
                    <a:gd name="connsiteX10" fmla="*/ 2081169 w 2416449"/>
                    <a:gd name="connsiteY10" fmla="*/ 871912 h 2083941"/>
                    <a:gd name="connsiteX11" fmla="*/ 2134957 w 2416449"/>
                    <a:gd name="connsiteY11" fmla="*/ 1173126 h 2083941"/>
                    <a:gd name="connsiteX12" fmla="*/ 2403899 w 2416449"/>
                    <a:gd name="connsiteY12" fmla="*/ 1377522 h 2083941"/>
                    <a:gd name="connsiteX13" fmla="*/ 2059654 w 2416449"/>
                    <a:gd name="connsiteY13" fmla="*/ 1280703 h 2083941"/>
                    <a:gd name="connsiteX14" fmla="*/ 1769197 w 2416449"/>
                    <a:gd name="connsiteY14" fmla="*/ 1614190 h 2083941"/>
                    <a:gd name="connsiteX15" fmla="*/ 1747682 w 2416449"/>
                    <a:gd name="connsiteY15" fmla="*/ 1947677 h 2083941"/>
                    <a:gd name="connsiteX16" fmla="*/ 1575560 w 2416449"/>
                    <a:gd name="connsiteY16" fmla="*/ 1517371 h 2083941"/>
                    <a:gd name="connsiteX17" fmla="*/ 1252830 w 2416449"/>
                    <a:gd name="connsiteY17" fmla="*/ 1624948 h 2083941"/>
                    <a:gd name="connsiteX18" fmla="*/ 1199042 w 2416449"/>
                    <a:gd name="connsiteY18" fmla="*/ 2076769 h 2083941"/>
                    <a:gd name="connsiteX19" fmla="*/ 1112981 w 2416449"/>
                    <a:gd name="connsiteY19" fmla="*/ 1667978 h 2083941"/>
                    <a:gd name="connsiteX20" fmla="*/ 766123 w 2416449"/>
                    <a:gd name="connsiteY20" fmla="*/ 1303013 h 2083941"/>
                    <a:gd name="connsiteX21" fmla="*/ 69489 w 2416449"/>
                    <a:gd name="connsiteY21" fmla="*/ 1248430 h 2083941"/>
                    <a:gd name="connsiteX22" fmla="*/ 349188 w 2416449"/>
                    <a:gd name="connsiteY22" fmla="*/ 1194642 h 2083941"/>
                    <a:gd name="connsiteX0" fmla="*/ 349188 w 2416449"/>
                    <a:gd name="connsiteY0" fmla="*/ 1194642 h 2083941"/>
                    <a:gd name="connsiteX1" fmla="*/ 694115 w 2416449"/>
                    <a:gd name="connsiteY1" fmla="*/ 1014981 h 2083941"/>
                    <a:gd name="connsiteX2" fmla="*/ 910140 w 2416449"/>
                    <a:gd name="connsiteY2" fmla="*/ 654941 h 2083941"/>
                    <a:gd name="connsiteX3" fmla="*/ 1054156 w 2416449"/>
                    <a:gd name="connsiteY3" fmla="*/ 6869 h 2083941"/>
                    <a:gd name="connsiteX4" fmla="*/ 1134496 w 2416449"/>
                    <a:gd name="connsiteY4" fmla="*/ 613729 h 2083941"/>
                    <a:gd name="connsiteX5" fmla="*/ 1586317 w 2416449"/>
                    <a:gd name="connsiteY5" fmla="*/ 613729 h 2083941"/>
                    <a:gd name="connsiteX6" fmla="*/ 1846244 w 2416449"/>
                    <a:gd name="connsiteY6" fmla="*/ 222894 h 2083941"/>
                    <a:gd name="connsiteX7" fmla="*/ 1672379 w 2416449"/>
                    <a:gd name="connsiteY7" fmla="*/ 656759 h 2083941"/>
                    <a:gd name="connsiteX8" fmla="*/ 1909047 w 2416449"/>
                    <a:gd name="connsiteY8" fmla="*/ 839639 h 2083941"/>
                    <a:gd name="connsiteX9" fmla="*/ 2242534 w 2416449"/>
                    <a:gd name="connsiteY9" fmla="*/ 732063 h 2083941"/>
                    <a:gd name="connsiteX10" fmla="*/ 2081169 w 2416449"/>
                    <a:gd name="connsiteY10" fmla="*/ 871912 h 2083941"/>
                    <a:gd name="connsiteX11" fmla="*/ 2134957 w 2416449"/>
                    <a:gd name="connsiteY11" fmla="*/ 1173126 h 2083941"/>
                    <a:gd name="connsiteX12" fmla="*/ 2403899 w 2416449"/>
                    <a:gd name="connsiteY12" fmla="*/ 1377522 h 2083941"/>
                    <a:gd name="connsiteX13" fmla="*/ 2059654 w 2416449"/>
                    <a:gd name="connsiteY13" fmla="*/ 1280703 h 2083941"/>
                    <a:gd name="connsiteX14" fmla="*/ 1769197 w 2416449"/>
                    <a:gd name="connsiteY14" fmla="*/ 1614190 h 2083941"/>
                    <a:gd name="connsiteX15" fmla="*/ 1747682 w 2416449"/>
                    <a:gd name="connsiteY15" fmla="*/ 1947677 h 2083941"/>
                    <a:gd name="connsiteX16" fmla="*/ 1575560 w 2416449"/>
                    <a:gd name="connsiteY16" fmla="*/ 1517371 h 2083941"/>
                    <a:gd name="connsiteX17" fmla="*/ 1252830 w 2416449"/>
                    <a:gd name="connsiteY17" fmla="*/ 1624948 h 2083941"/>
                    <a:gd name="connsiteX18" fmla="*/ 1199042 w 2416449"/>
                    <a:gd name="connsiteY18" fmla="*/ 2076769 h 2083941"/>
                    <a:gd name="connsiteX19" fmla="*/ 1112981 w 2416449"/>
                    <a:gd name="connsiteY19" fmla="*/ 1667978 h 2083941"/>
                    <a:gd name="connsiteX20" fmla="*/ 766123 w 2416449"/>
                    <a:gd name="connsiteY20" fmla="*/ 1303013 h 2083941"/>
                    <a:gd name="connsiteX21" fmla="*/ 69489 w 2416449"/>
                    <a:gd name="connsiteY21" fmla="*/ 1248430 h 2083941"/>
                    <a:gd name="connsiteX22" fmla="*/ 349188 w 2416449"/>
                    <a:gd name="connsiteY22" fmla="*/ 1194642 h 2083941"/>
                    <a:gd name="connsiteX0" fmla="*/ 349188 w 2416449"/>
                    <a:gd name="connsiteY0" fmla="*/ 1194642 h 2111238"/>
                    <a:gd name="connsiteX1" fmla="*/ 694115 w 2416449"/>
                    <a:gd name="connsiteY1" fmla="*/ 1014981 h 2111238"/>
                    <a:gd name="connsiteX2" fmla="*/ 910140 w 2416449"/>
                    <a:gd name="connsiteY2" fmla="*/ 654941 h 2111238"/>
                    <a:gd name="connsiteX3" fmla="*/ 1054156 w 2416449"/>
                    <a:gd name="connsiteY3" fmla="*/ 6869 h 2111238"/>
                    <a:gd name="connsiteX4" fmla="*/ 1134496 w 2416449"/>
                    <a:gd name="connsiteY4" fmla="*/ 613729 h 2111238"/>
                    <a:gd name="connsiteX5" fmla="*/ 1586317 w 2416449"/>
                    <a:gd name="connsiteY5" fmla="*/ 613729 h 2111238"/>
                    <a:gd name="connsiteX6" fmla="*/ 1846244 w 2416449"/>
                    <a:gd name="connsiteY6" fmla="*/ 222894 h 2111238"/>
                    <a:gd name="connsiteX7" fmla="*/ 1672379 w 2416449"/>
                    <a:gd name="connsiteY7" fmla="*/ 656759 h 2111238"/>
                    <a:gd name="connsiteX8" fmla="*/ 1909047 w 2416449"/>
                    <a:gd name="connsiteY8" fmla="*/ 839639 h 2111238"/>
                    <a:gd name="connsiteX9" fmla="*/ 2242534 w 2416449"/>
                    <a:gd name="connsiteY9" fmla="*/ 732063 h 2111238"/>
                    <a:gd name="connsiteX10" fmla="*/ 2081169 w 2416449"/>
                    <a:gd name="connsiteY10" fmla="*/ 871912 h 2111238"/>
                    <a:gd name="connsiteX11" fmla="*/ 2134957 w 2416449"/>
                    <a:gd name="connsiteY11" fmla="*/ 1173126 h 2111238"/>
                    <a:gd name="connsiteX12" fmla="*/ 2403899 w 2416449"/>
                    <a:gd name="connsiteY12" fmla="*/ 1377522 h 2111238"/>
                    <a:gd name="connsiteX13" fmla="*/ 2059654 w 2416449"/>
                    <a:gd name="connsiteY13" fmla="*/ 1280703 h 2111238"/>
                    <a:gd name="connsiteX14" fmla="*/ 1769197 w 2416449"/>
                    <a:gd name="connsiteY14" fmla="*/ 1614190 h 2111238"/>
                    <a:gd name="connsiteX15" fmla="*/ 1774236 w 2416449"/>
                    <a:gd name="connsiteY15" fmla="*/ 2095102 h 2111238"/>
                    <a:gd name="connsiteX16" fmla="*/ 1575560 w 2416449"/>
                    <a:gd name="connsiteY16" fmla="*/ 1517371 h 2111238"/>
                    <a:gd name="connsiteX17" fmla="*/ 1252830 w 2416449"/>
                    <a:gd name="connsiteY17" fmla="*/ 1624948 h 2111238"/>
                    <a:gd name="connsiteX18" fmla="*/ 1199042 w 2416449"/>
                    <a:gd name="connsiteY18" fmla="*/ 2076769 h 2111238"/>
                    <a:gd name="connsiteX19" fmla="*/ 1112981 w 2416449"/>
                    <a:gd name="connsiteY19" fmla="*/ 1667978 h 2111238"/>
                    <a:gd name="connsiteX20" fmla="*/ 766123 w 2416449"/>
                    <a:gd name="connsiteY20" fmla="*/ 1303013 h 2111238"/>
                    <a:gd name="connsiteX21" fmla="*/ 69489 w 2416449"/>
                    <a:gd name="connsiteY21" fmla="*/ 1248430 h 2111238"/>
                    <a:gd name="connsiteX22" fmla="*/ 349188 w 2416449"/>
                    <a:gd name="connsiteY22" fmla="*/ 1194642 h 2111238"/>
                    <a:gd name="connsiteX0" fmla="*/ 349188 w 2416449"/>
                    <a:gd name="connsiteY0" fmla="*/ 1194642 h 2111238"/>
                    <a:gd name="connsiteX1" fmla="*/ 720080 w 2416449"/>
                    <a:gd name="connsiteY1" fmla="*/ 648072 h 2111238"/>
                    <a:gd name="connsiteX2" fmla="*/ 910140 w 2416449"/>
                    <a:gd name="connsiteY2" fmla="*/ 654941 h 2111238"/>
                    <a:gd name="connsiteX3" fmla="*/ 1054156 w 2416449"/>
                    <a:gd name="connsiteY3" fmla="*/ 6869 h 2111238"/>
                    <a:gd name="connsiteX4" fmla="*/ 1134496 w 2416449"/>
                    <a:gd name="connsiteY4" fmla="*/ 613729 h 2111238"/>
                    <a:gd name="connsiteX5" fmla="*/ 1586317 w 2416449"/>
                    <a:gd name="connsiteY5" fmla="*/ 613729 h 2111238"/>
                    <a:gd name="connsiteX6" fmla="*/ 1846244 w 2416449"/>
                    <a:gd name="connsiteY6" fmla="*/ 222894 h 2111238"/>
                    <a:gd name="connsiteX7" fmla="*/ 1672379 w 2416449"/>
                    <a:gd name="connsiteY7" fmla="*/ 656759 h 2111238"/>
                    <a:gd name="connsiteX8" fmla="*/ 1909047 w 2416449"/>
                    <a:gd name="connsiteY8" fmla="*/ 839639 h 2111238"/>
                    <a:gd name="connsiteX9" fmla="*/ 2242534 w 2416449"/>
                    <a:gd name="connsiteY9" fmla="*/ 732063 h 2111238"/>
                    <a:gd name="connsiteX10" fmla="*/ 2081169 w 2416449"/>
                    <a:gd name="connsiteY10" fmla="*/ 871912 h 2111238"/>
                    <a:gd name="connsiteX11" fmla="*/ 2134957 w 2416449"/>
                    <a:gd name="connsiteY11" fmla="*/ 1173126 h 2111238"/>
                    <a:gd name="connsiteX12" fmla="*/ 2403899 w 2416449"/>
                    <a:gd name="connsiteY12" fmla="*/ 1377522 h 2111238"/>
                    <a:gd name="connsiteX13" fmla="*/ 2059654 w 2416449"/>
                    <a:gd name="connsiteY13" fmla="*/ 1280703 h 2111238"/>
                    <a:gd name="connsiteX14" fmla="*/ 1769197 w 2416449"/>
                    <a:gd name="connsiteY14" fmla="*/ 1614190 h 2111238"/>
                    <a:gd name="connsiteX15" fmla="*/ 1774236 w 2416449"/>
                    <a:gd name="connsiteY15" fmla="*/ 2095102 h 2111238"/>
                    <a:gd name="connsiteX16" fmla="*/ 1575560 w 2416449"/>
                    <a:gd name="connsiteY16" fmla="*/ 1517371 h 2111238"/>
                    <a:gd name="connsiteX17" fmla="*/ 1252830 w 2416449"/>
                    <a:gd name="connsiteY17" fmla="*/ 1624948 h 2111238"/>
                    <a:gd name="connsiteX18" fmla="*/ 1199042 w 2416449"/>
                    <a:gd name="connsiteY18" fmla="*/ 2076769 h 2111238"/>
                    <a:gd name="connsiteX19" fmla="*/ 1112981 w 2416449"/>
                    <a:gd name="connsiteY19" fmla="*/ 1667978 h 2111238"/>
                    <a:gd name="connsiteX20" fmla="*/ 766123 w 2416449"/>
                    <a:gd name="connsiteY20" fmla="*/ 1303013 h 2111238"/>
                    <a:gd name="connsiteX21" fmla="*/ 69489 w 2416449"/>
                    <a:gd name="connsiteY21" fmla="*/ 1248430 h 2111238"/>
                    <a:gd name="connsiteX22" fmla="*/ 349188 w 2416449"/>
                    <a:gd name="connsiteY22" fmla="*/ 1194642 h 2111238"/>
                    <a:gd name="connsiteX0" fmla="*/ 504056 w 2416449"/>
                    <a:gd name="connsiteY0" fmla="*/ 720080 h 2111238"/>
                    <a:gd name="connsiteX1" fmla="*/ 720080 w 2416449"/>
                    <a:gd name="connsiteY1" fmla="*/ 648072 h 2111238"/>
                    <a:gd name="connsiteX2" fmla="*/ 910140 w 2416449"/>
                    <a:gd name="connsiteY2" fmla="*/ 654941 h 2111238"/>
                    <a:gd name="connsiteX3" fmla="*/ 1054156 w 2416449"/>
                    <a:gd name="connsiteY3" fmla="*/ 6869 h 2111238"/>
                    <a:gd name="connsiteX4" fmla="*/ 1134496 w 2416449"/>
                    <a:gd name="connsiteY4" fmla="*/ 613729 h 2111238"/>
                    <a:gd name="connsiteX5" fmla="*/ 1586317 w 2416449"/>
                    <a:gd name="connsiteY5" fmla="*/ 613729 h 2111238"/>
                    <a:gd name="connsiteX6" fmla="*/ 1846244 w 2416449"/>
                    <a:gd name="connsiteY6" fmla="*/ 222894 h 2111238"/>
                    <a:gd name="connsiteX7" fmla="*/ 1672379 w 2416449"/>
                    <a:gd name="connsiteY7" fmla="*/ 656759 h 2111238"/>
                    <a:gd name="connsiteX8" fmla="*/ 1909047 w 2416449"/>
                    <a:gd name="connsiteY8" fmla="*/ 839639 h 2111238"/>
                    <a:gd name="connsiteX9" fmla="*/ 2242534 w 2416449"/>
                    <a:gd name="connsiteY9" fmla="*/ 732063 h 2111238"/>
                    <a:gd name="connsiteX10" fmla="*/ 2081169 w 2416449"/>
                    <a:gd name="connsiteY10" fmla="*/ 871912 h 2111238"/>
                    <a:gd name="connsiteX11" fmla="*/ 2134957 w 2416449"/>
                    <a:gd name="connsiteY11" fmla="*/ 1173126 h 2111238"/>
                    <a:gd name="connsiteX12" fmla="*/ 2403899 w 2416449"/>
                    <a:gd name="connsiteY12" fmla="*/ 1377522 h 2111238"/>
                    <a:gd name="connsiteX13" fmla="*/ 2059654 w 2416449"/>
                    <a:gd name="connsiteY13" fmla="*/ 1280703 h 2111238"/>
                    <a:gd name="connsiteX14" fmla="*/ 1769197 w 2416449"/>
                    <a:gd name="connsiteY14" fmla="*/ 1614190 h 2111238"/>
                    <a:gd name="connsiteX15" fmla="*/ 1774236 w 2416449"/>
                    <a:gd name="connsiteY15" fmla="*/ 2095102 h 2111238"/>
                    <a:gd name="connsiteX16" fmla="*/ 1575560 w 2416449"/>
                    <a:gd name="connsiteY16" fmla="*/ 1517371 h 2111238"/>
                    <a:gd name="connsiteX17" fmla="*/ 1252830 w 2416449"/>
                    <a:gd name="connsiteY17" fmla="*/ 1624948 h 2111238"/>
                    <a:gd name="connsiteX18" fmla="*/ 1199042 w 2416449"/>
                    <a:gd name="connsiteY18" fmla="*/ 2076769 h 2111238"/>
                    <a:gd name="connsiteX19" fmla="*/ 1112981 w 2416449"/>
                    <a:gd name="connsiteY19" fmla="*/ 1667978 h 2111238"/>
                    <a:gd name="connsiteX20" fmla="*/ 766123 w 2416449"/>
                    <a:gd name="connsiteY20" fmla="*/ 1303013 h 2111238"/>
                    <a:gd name="connsiteX21" fmla="*/ 69489 w 2416449"/>
                    <a:gd name="connsiteY21" fmla="*/ 1248430 h 2111238"/>
                    <a:gd name="connsiteX22" fmla="*/ 504056 w 2416449"/>
                    <a:gd name="connsiteY22" fmla="*/ 720080 h 2111238"/>
                    <a:gd name="connsiteX0" fmla="*/ 357521 w 2269914"/>
                    <a:gd name="connsiteY0" fmla="*/ 720080 h 2111238"/>
                    <a:gd name="connsiteX1" fmla="*/ 573545 w 2269914"/>
                    <a:gd name="connsiteY1" fmla="*/ 648072 h 2111238"/>
                    <a:gd name="connsiteX2" fmla="*/ 763605 w 2269914"/>
                    <a:gd name="connsiteY2" fmla="*/ 654941 h 2111238"/>
                    <a:gd name="connsiteX3" fmla="*/ 907621 w 2269914"/>
                    <a:gd name="connsiteY3" fmla="*/ 6869 h 2111238"/>
                    <a:gd name="connsiteX4" fmla="*/ 987961 w 2269914"/>
                    <a:gd name="connsiteY4" fmla="*/ 613729 h 2111238"/>
                    <a:gd name="connsiteX5" fmla="*/ 1439782 w 2269914"/>
                    <a:gd name="connsiteY5" fmla="*/ 613729 h 2111238"/>
                    <a:gd name="connsiteX6" fmla="*/ 1699709 w 2269914"/>
                    <a:gd name="connsiteY6" fmla="*/ 222894 h 2111238"/>
                    <a:gd name="connsiteX7" fmla="*/ 1525844 w 2269914"/>
                    <a:gd name="connsiteY7" fmla="*/ 656759 h 2111238"/>
                    <a:gd name="connsiteX8" fmla="*/ 1762512 w 2269914"/>
                    <a:gd name="connsiteY8" fmla="*/ 839639 h 2111238"/>
                    <a:gd name="connsiteX9" fmla="*/ 2095999 w 2269914"/>
                    <a:gd name="connsiteY9" fmla="*/ 732063 h 2111238"/>
                    <a:gd name="connsiteX10" fmla="*/ 1934634 w 2269914"/>
                    <a:gd name="connsiteY10" fmla="*/ 871912 h 2111238"/>
                    <a:gd name="connsiteX11" fmla="*/ 1988422 w 2269914"/>
                    <a:gd name="connsiteY11" fmla="*/ 1173126 h 2111238"/>
                    <a:gd name="connsiteX12" fmla="*/ 2257364 w 2269914"/>
                    <a:gd name="connsiteY12" fmla="*/ 1377522 h 2111238"/>
                    <a:gd name="connsiteX13" fmla="*/ 1913119 w 2269914"/>
                    <a:gd name="connsiteY13" fmla="*/ 1280703 h 2111238"/>
                    <a:gd name="connsiteX14" fmla="*/ 1622662 w 2269914"/>
                    <a:gd name="connsiteY14" fmla="*/ 1614190 h 2111238"/>
                    <a:gd name="connsiteX15" fmla="*/ 1627701 w 2269914"/>
                    <a:gd name="connsiteY15" fmla="*/ 2095102 h 2111238"/>
                    <a:gd name="connsiteX16" fmla="*/ 1429025 w 2269914"/>
                    <a:gd name="connsiteY16" fmla="*/ 1517371 h 2111238"/>
                    <a:gd name="connsiteX17" fmla="*/ 1106295 w 2269914"/>
                    <a:gd name="connsiteY17" fmla="*/ 1624948 h 2111238"/>
                    <a:gd name="connsiteX18" fmla="*/ 1052507 w 2269914"/>
                    <a:gd name="connsiteY18" fmla="*/ 2076769 h 2111238"/>
                    <a:gd name="connsiteX19" fmla="*/ 966446 w 2269914"/>
                    <a:gd name="connsiteY19" fmla="*/ 1667978 h 2111238"/>
                    <a:gd name="connsiteX20" fmla="*/ 619588 w 2269914"/>
                    <a:gd name="connsiteY20" fmla="*/ 1303013 h 2111238"/>
                    <a:gd name="connsiteX21" fmla="*/ 69489 w 2269914"/>
                    <a:gd name="connsiteY21" fmla="*/ 576064 h 2111238"/>
                    <a:gd name="connsiteX22" fmla="*/ 357521 w 2269914"/>
                    <a:gd name="connsiteY22" fmla="*/ 720080 h 2111238"/>
                    <a:gd name="connsiteX0" fmla="*/ 357521 w 2269914"/>
                    <a:gd name="connsiteY0" fmla="*/ 720080 h 2111238"/>
                    <a:gd name="connsiteX1" fmla="*/ 763605 w 2269914"/>
                    <a:gd name="connsiteY1" fmla="*/ 654941 h 2111238"/>
                    <a:gd name="connsiteX2" fmla="*/ 907621 w 2269914"/>
                    <a:gd name="connsiteY2" fmla="*/ 6869 h 2111238"/>
                    <a:gd name="connsiteX3" fmla="*/ 987961 w 2269914"/>
                    <a:gd name="connsiteY3" fmla="*/ 613729 h 2111238"/>
                    <a:gd name="connsiteX4" fmla="*/ 1439782 w 2269914"/>
                    <a:gd name="connsiteY4" fmla="*/ 613729 h 2111238"/>
                    <a:gd name="connsiteX5" fmla="*/ 1699709 w 2269914"/>
                    <a:gd name="connsiteY5" fmla="*/ 222894 h 2111238"/>
                    <a:gd name="connsiteX6" fmla="*/ 1525844 w 2269914"/>
                    <a:gd name="connsiteY6" fmla="*/ 656759 h 2111238"/>
                    <a:gd name="connsiteX7" fmla="*/ 1762512 w 2269914"/>
                    <a:gd name="connsiteY7" fmla="*/ 839639 h 2111238"/>
                    <a:gd name="connsiteX8" fmla="*/ 2095999 w 2269914"/>
                    <a:gd name="connsiteY8" fmla="*/ 732063 h 2111238"/>
                    <a:gd name="connsiteX9" fmla="*/ 1934634 w 2269914"/>
                    <a:gd name="connsiteY9" fmla="*/ 871912 h 2111238"/>
                    <a:gd name="connsiteX10" fmla="*/ 1988422 w 2269914"/>
                    <a:gd name="connsiteY10" fmla="*/ 1173126 h 2111238"/>
                    <a:gd name="connsiteX11" fmla="*/ 2257364 w 2269914"/>
                    <a:gd name="connsiteY11" fmla="*/ 1377522 h 2111238"/>
                    <a:gd name="connsiteX12" fmla="*/ 1913119 w 2269914"/>
                    <a:gd name="connsiteY12" fmla="*/ 1280703 h 2111238"/>
                    <a:gd name="connsiteX13" fmla="*/ 1622662 w 2269914"/>
                    <a:gd name="connsiteY13" fmla="*/ 1614190 h 2111238"/>
                    <a:gd name="connsiteX14" fmla="*/ 1627701 w 2269914"/>
                    <a:gd name="connsiteY14" fmla="*/ 2095102 h 2111238"/>
                    <a:gd name="connsiteX15" fmla="*/ 1429025 w 2269914"/>
                    <a:gd name="connsiteY15" fmla="*/ 1517371 h 2111238"/>
                    <a:gd name="connsiteX16" fmla="*/ 1106295 w 2269914"/>
                    <a:gd name="connsiteY16" fmla="*/ 1624948 h 2111238"/>
                    <a:gd name="connsiteX17" fmla="*/ 1052507 w 2269914"/>
                    <a:gd name="connsiteY17" fmla="*/ 2076769 h 2111238"/>
                    <a:gd name="connsiteX18" fmla="*/ 966446 w 2269914"/>
                    <a:gd name="connsiteY18" fmla="*/ 1667978 h 2111238"/>
                    <a:gd name="connsiteX19" fmla="*/ 619588 w 2269914"/>
                    <a:gd name="connsiteY19" fmla="*/ 1303013 h 2111238"/>
                    <a:gd name="connsiteX20" fmla="*/ 69489 w 2269914"/>
                    <a:gd name="connsiteY20" fmla="*/ 576064 h 2111238"/>
                    <a:gd name="connsiteX21" fmla="*/ 357521 w 2269914"/>
                    <a:gd name="connsiteY21" fmla="*/ 720080 h 2111238"/>
                    <a:gd name="connsiteX0" fmla="*/ 357521 w 2269914"/>
                    <a:gd name="connsiteY0" fmla="*/ 731490 h 2122648"/>
                    <a:gd name="connsiteX1" fmla="*/ 717560 w 2269914"/>
                    <a:gd name="connsiteY1" fmla="*/ 515466 h 2122648"/>
                    <a:gd name="connsiteX2" fmla="*/ 907621 w 2269914"/>
                    <a:gd name="connsiteY2" fmla="*/ 18279 h 2122648"/>
                    <a:gd name="connsiteX3" fmla="*/ 987961 w 2269914"/>
                    <a:gd name="connsiteY3" fmla="*/ 625139 h 2122648"/>
                    <a:gd name="connsiteX4" fmla="*/ 1439782 w 2269914"/>
                    <a:gd name="connsiteY4" fmla="*/ 625139 h 2122648"/>
                    <a:gd name="connsiteX5" fmla="*/ 1699709 w 2269914"/>
                    <a:gd name="connsiteY5" fmla="*/ 234304 h 2122648"/>
                    <a:gd name="connsiteX6" fmla="*/ 1525844 w 2269914"/>
                    <a:gd name="connsiteY6" fmla="*/ 668169 h 2122648"/>
                    <a:gd name="connsiteX7" fmla="*/ 1762512 w 2269914"/>
                    <a:gd name="connsiteY7" fmla="*/ 851049 h 2122648"/>
                    <a:gd name="connsiteX8" fmla="*/ 2095999 w 2269914"/>
                    <a:gd name="connsiteY8" fmla="*/ 743473 h 2122648"/>
                    <a:gd name="connsiteX9" fmla="*/ 1934634 w 2269914"/>
                    <a:gd name="connsiteY9" fmla="*/ 883322 h 2122648"/>
                    <a:gd name="connsiteX10" fmla="*/ 1988422 w 2269914"/>
                    <a:gd name="connsiteY10" fmla="*/ 1184536 h 2122648"/>
                    <a:gd name="connsiteX11" fmla="*/ 2257364 w 2269914"/>
                    <a:gd name="connsiteY11" fmla="*/ 1388932 h 2122648"/>
                    <a:gd name="connsiteX12" fmla="*/ 1913119 w 2269914"/>
                    <a:gd name="connsiteY12" fmla="*/ 1292113 h 2122648"/>
                    <a:gd name="connsiteX13" fmla="*/ 1622662 w 2269914"/>
                    <a:gd name="connsiteY13" fmla="*/ 1625600 h 2122648"/>
                    <a:gd name="connsiteX14" fmla="*/ 1627701 w 2269914"/>
                    <a:gd name="connsiteY14" fmla="*/ 2106512 h 2122648"/>
                    <a:gd name="connsiteX15" fmla="*/ 1429025 w 2269914"/>
                    <a:gd name="connsiteY15" fmla="*/ 1528781 h 2122648"/>
                    <a:gd name="connsiteX16" fmla="*/ 1106295 w 2269914"/>
                    <a:gd name="connsiteY16" fmla="*/ 1636358 h 2122648"/>
                    <a:gd name="connsiteX17" fmla="*/ 1052507 w 2269914"/>
                    <a:gd name="connsiteY17" fmla="*/ 2088179 h 2122648"/>
                    <a:gd name="connsiteX18" fmla="*/ 966446 w 2269914"/>
                    <a:gd name="connsiteY18" fmla="*/ 1679388 h 2122648"/>
                    <a:gd name="connsiteX19" fmla="*/ 619588 w 2269914"/>
                    <a:gd name="connsiteY19" fmla="*/ 1314423 h 2122648"/>
                    <a:gd name="connsiteX20" fmla="*/ 69489 w 2269914"/>
                    <a:gd name="connsiteY20" fmla="*/ 587474 h 2122648"/>
                    <a:gd name="connsiteX21" fmla="*/ 357521 w 2269914"/>
                    <a:gd name="connsiteY21" fmla="*/ 731490 h 2122648"/>
                    <a:gd name="connsiteX0" fmla="*/ 429528 w 2269914"/>
                    <a:gd name="connsiteY0" fmla="*/ 659482 h 2122648"/>
                    <a:gd name="connsiteX1" fmla="*/ 717560 w 2269914"/>
                    <a:gd name="connsiteY1" fmla="*/ 515466 h 2122648"/>
                    <a:gd name="connsiteX2" fmla="*/ 907621 w 2269914"/>
                    <a:gd name="connsiteY2" fmla="*/ 18279 h 2122648"/>
                    <a:gd name="connsiteX3" fmla="*/ 987961 w 2269914"/>
                    <a:gd name="connsiteY3" fmla="*/ 625139 h 2122648"/>
                    <a:gd name="connsiteX4" fmla="*/ 1439782 w 2269914"/>
                    <a:gd name="connsiteY4" fmla="*/ 625139 h 2122648"/>
                    <a:gd name="connsiteX5" fmla="*/ 1699709 w 2269914"/>
                    <a:gd name="connsiteY5" fmla="*/ 234304 h 2122648"/>
                    <a:gd name="connsiteX6" fmla="*/ 1525844 w 2269914"/>
                    <a:gd name="connsiteY6" fmla="*/ 668169 h 2122648"/>
                    <a:gd name="connsiteX7" fmla="*/ 1762512 w 2269914"/>
                    <a:gd name="connsiteY7" fmla="*/ 851049 h 2122648"/>
                    <a:gd name="connsiteX8" fmla="*/ 2095999 w 2269914"/>
                    <a:gd name="connsiteY8" fmla="*/ 743473 h 2122648"/>
                    <a:gd name="connsiteX9" fmla="*/ 1934634 w 2269914"/>
                    <a:gd name="connsiteY9" fmla="*/ 883322 h 2122648"/>
                    <a:gd name="connsiteX10" fmla="*/ 1988422 w 2269914"/>
                    <a:gd name="connsiteY10" fmla="*/ 1184536 h 2122648"/>
                    <a:gd name="connsiteX11" fmla="*/ 2257364 w 2269914"/>
                    <a:gd name="connsiteY11" fmla="*/ 1388932 h 2122648"/>
                    <a:gd name="connsiteX12" fmla="*/ 1913119 w 2269914"/>
                    <a:gd name="connsiteY12" fmla="*/ 1292113 h 2122648"/>
                    <a:gd name="connsiteX13" fmla="*/ 1622662 w 2269914"/>
                    <a:gd name="connsiteY13" fmla="*/ 1625600 h 2122648"/>
                    <a:gd name="connsiteX14" fmla="*/ 1627701 w 2269914"/>
                    <a:gd name="connsiteY14" fmla="*/ 2106512 h 2122648"/>
                    <a:gd name="connsiteX15" fmla="*/ 1429025 w 2269914"/>
                    <a:gd name="connsiteY15" fmla="*/ 1528781 h 2122648"/>
                    <a:gd name="connsiteX16" fmla="*/ 1106295 w 2269914"/>
                    <a:gd name="connsiteY16" fmla="*/ 1636358 h 2122648"/>
                    <a:gd name="connsiteX17" fmla="*/ 1052507 w 2269914"/>
                    <a:gd name="connsiteY17" fmla="*/ 2088179 h 2122648"/>
                    <a:gd name="connsiteX18" fmla="*/ 966446 w 2269914"/>
                    <a:gd name="connsiteY18" fmla="*/ 1679388 h 2122648"/>
                    <a:gd name="connsiteX19" fmla="*/ 619588 w 2269914"/>
                    <a:gd name="connsiteY19" fmla="*/ 1314423 h 2122648"/>
                    <a:gd name="connsiteX20" fmla="*/ 69489 w 2269914"/>
                    <a:gd name="connsiteY20" fmla="*/ 587474 h 2122648"/>
                    <a:gd name="connsiteX21" fmla="*/ 429528 w 2269914"/>
                    <a:gd name="connsiteY21" fmla="*/ 659482 h 2122648"/>
                    <a:gd name="connsiteX0" fmla="*/ 429528 w 2269914"/>
                    <a:gd name="connsiteY0" fmla="*/ 432350 h 1895516"/>
                    <a:gd name="connsiteX1" fmla="*/ 717560 w 2269914"/>
                    <a:gd name="connsiteY1" fmla="*/ 288334 h 1895516"/>
                    <a:gd name="connsiteX2" fmla="*/ 645552 w 2269914"/>
                    <a:gd name="connsiteY2" fmla="*/ 72310 h 1895516"/>
                    <a:gd name="connsiteX3" fmla="*/ 987961 w 2269914"/>
                    <a:gd name="connsiteY3" fmla="*/ 398007 h 1895516"/>
                    <a:gd name="connsiteX4" fmla="*/ 1439782 w 2269914"/>
                    <a:gd name="connsiteY4" fmla="*/ 398007 h 1895516"/>
                    <a:gd name="connsiteX5" fmla="*/ 1699709 w 2269914"/>
                    <a:gd name="connsiteY5" fmla="*/ 7172 h 1895516"/>
                    <a:gd name="connsiteX6" fmla="*/ 1525844 w 2269914"/>
                    <a:gd name="connsiteY6" fmla="*/ 441037 h 1895516"/>
                    <a:gd name="connsiteX7" fmla="*/ 1762512 w 2269914"/>
                    <a:gd name="connsiteY7" fmla="*/ 623917 h 1895516"/>
                    <a:gd name="connsiteX8" fmla="*/ 2095999 w 2269914"/>
                    <a:gd name="connsiteY8" fmla="*/ 516341 h 1895516"/>
                    <a:gd name="connsiteX9" fmla="*/ 1934634 w 2269914"/>
                    <a:gd name="connsiteY9" fmla="*/ 656190 h 1895516"/>
                    <a:gd name="connsiteX10" fmla="*/ 1988422 w 2269914"/>
                    <a:gd name="connsiteY10" fmla="*/ 957404 h 1895516"/>
                    <a:gd name="connsiteX11" fmla="*/ 2257364 w 2269914"/>
                    <a:gd name="connsiteY11" fmla="*/ 1161800 h 1895516"/>
                    <a:gd name="connsiteX12" fmla="*/ 1913119 w 2269914"/>
                    <a:gd name="connsiteY12" fmla="*/ 1064981 h 1895516"/>
                    <a:gd name="connsiteX13" fmla="*/ 1622662 w 2269914"/>
                    <a:gd name="connsiteY13" fmla="*/ 1398468 h 1895516"/>
                    <a:gd name="connsiteX14" fmla="*/ 1627701 w 2269914"/>
                    <a:gd name="connsiteY14" fmla="*/ 1879380 h 1895516"/>
                    <a:gd name="connsiteX15" fmla="*/ 1429025 w 2269914"/>
                    <a:gd name="connsiteY15" fmla="*/ 1301649 h 1895516"/>
                    <a:gd name="connsiteX16" fmla="*/ 1106295 w 2269914"/>
                    <a:gd name="connsiteY16" fmla="*/ 1409226 h 1895516"/>
                    <a:gd name="connsiteX17" fmla="*/ 1052507 w 2269914"/>
                    <a:gd name="connsiteY17" fmla="*/ 1861047 h 1895516"/>
                    <a:gd name="connsiteX18" fmla="*/ 966446 w 2269914"/>
                    <a:gd name="connsiteY18" fmla="*/ 1452256 h 1895516"/>
                    <a:gd name="connsiteX19" fmla="*/ 619588 w 2269914"/>
                    <a:gd name="connsiteY19" fmla="*/ 1087291 h 1895516"/>
                    <a:gd name="connsiteX20" fmla="*/ 69489 w 2269914"/>
                    <a:gd name="connsiteY20" fmla="*/ 360342 h 1895516"/>
                    <a:gd name="connsiteX21" fmla="*/ 429528 w 2269914"/>
                    <a:gd name="connsiteY21" fmla="*/ 432350 h 1895516"/>
                    <a:gd name="connsiteX0" fmla="*/ 429528 w 2269914"/>
                    <a:gd name="connsiteY0" fmla="*/ 432350 h 1895516"/>
                    <a:gd name="connsiteX1" fmla="*/ 717560 w 2269914"/>
                    <a:gd name="connsiteY1" fmla="*/ 288334 h 1895516"/>
                    <a:gd name="connsiteX2" fmla="*/ 645552 w 2269914"/>
                    <a:gd name="connsiteY2" fmla="*/ 72310 h 1895516"/>
                    <a:gd name="connsiteX3" fmla="*/ 933584 w 2269914"/>
                    <a:gd name="connsiteY3" fmla="*/ 288334 h 1895516"/>
                    <a:gd name="connsiteX4" fmla="*/ 1439782 w 2269914"/>
                    <a:gd name="connsiteY4" fmla="*/ 398007 h 1895516"/>
                    <a:gd name="connsiteX5" fmla="*/ 1699709 w 2269914"/>
                    <a:gd name="connsiteY5" fmla="*/ 7172 h 1895516"/>
                    <a:gd name="connsiteX6" fmla="*/ 1525844 w 2269914"/>
                    <a:gd name="connsiteY6" fmla="*/ 441037 h 1895516"/>
                    <a:gd name="connsiteX7" fmla="*/ 1762512 w 2269914"/>
                    <a:gd name="connsiteY7" fmla="*/ 623917 h 1895516"/>
                    <a:gd name="connsiteX8" fmla="*/ 2095999 w 2269914"/>
                    <a:gd name="connsiteY8" fmla="*/ 516341 h 1895516"/>
                    <a:gd name="connsiteX9" fmla="*/ 1934634 w 2269914"/>
                    <a:gd name="connsiteY9" fmla="*/ 656190 h 1895516"/>
                    <a:gd name="connsiteX10" fmla="*/ 1988422 w 2269914"/>
                    <a:gd name="connsiteY10" fmla="*/ 957404 h 1895516"/>
                    <a:gd name="connsiteX11" fmla="*/ 2257364 w 2269914"/>
                    <a:gd name="connsiteY11" fmla="*/ 1161800 h 1895516"/>
                    <a:gd name="connsiteX12" fmla="*/ 1913119 w 2269914"/>
                    <a:gd name="connsiteY12" fmla="*/ 1064981 h 1895516"/>
                    <a:gd name="connsiteX13" fmla="*/ 1622662 w 2269914"/>
                    <a:gd name="connsiteY13" fmla="*/ 1398468 h 1895516"/>
                    <a:gd name="connsiteX14" fmla="*/ 1627701 w 2269914"/>
                    <a:gd name="connsiteY14" fmla="*/ 1879380 h 1895516"/>
                    <a:gd name="connsiteX15" fmla="*/ 1429025 w 2269914"/>
                    <a:gd name="connsiteY15" fmla="*/ 1301649 h 1895516"/>
                    <a:gd name="connsiteX16" fmla="*/ 1106295 w 2269914"/>
                    <a:gd name="connsiteY16" fmla="*/ 1409226 h 1895516"/>
                    <a:gd name="connsiteX17" fmla="*/ 1052507 w 2269914"/>
                    <a:gd name="connsiteY17" fmla="*/ 1861047 h 1895516"/>
                    <a:gd name="connsiteX18" fmla="*/ 966446 w 2269914"/>
                    <a:gd name="connsiteY18" fmla="*/ 1452256 h 1895516"/>
                    <a:gd name="connsiteX19" fmla="*/ 619588 w 2269914"/>
                    <a:gd name="connsiteY19" fmla="*/ 1087291 h 1895516"/>
                    <a:gd name="connsiteX20" fmla="*/ 69489 w 2269914"/>
                    <a:gd name="connsiteY20" fmla="*/ 360342 h 1895516"/>
                    <a:gd name="connsiteX21" fmla="*/ 429528 w 2269914"/>
                    <a:gd name="connsiteY21" fmla="*/ 432350 h 1895516"/>
                    <a:gd name="connsiteX0" fmla="*/ 429528 w 2269914"/>
                    <a:gd name="connsiteY0" fmla="*/ 450628 h 1913794"/>
                    <a:gd name="connsiteX1" fmla="*/ 717560 w 2269914"/>
                    <a:gd name="connsiteY1" fmla="*/ 306612 h 1913794"/>
                    <a:gd name="connsiteX2" fmla="*/ 645552 w 2269914"/>
                    <a:gd name="connsiteY2" fmla="*/ 90588 h 1913794"/>
                    <a:gd name="connsiteX3" fmla="*/ 933584 w 2269914"/>
                    <a:gd name="connsiteY3" fmla="*/ 306612 h 1913794"/>
                    <a:gd name="connsiteX4" fmla="*/ 1221616 w 2269914"/>
                    <a:gd name="connsiteY4" fmla="*/ 306612 h 1913794"/>
                    <a:gd name="connsiteX5" fmla="*/ 1699709 w 2269914"/>
                    <a:gd name="connsiteY5" fmla="*/ 25450 h 1913794"/>
                    <a:gd name="connsiteX6" fmla="*/ 1525844 w 2269914"/>
                    <a:gd name="connsiteY6" fmla="*/ 459315 h 1913794"/>
                    <a:gd name="connsiteX7" fmla="*/ 1762512 w 2269914"/>
                    <a:gd name="connsiteY7" fmla="*/ 642195 h 1913794"/>
                    <a:gd name="connsiteX8" fmla="*/ 2095999 w 2269914"/>
                    <a:gd name="connsiteY8" fmla="*/ 534619 h 1913794"/>
                    <a:gd name="connsiteX9" fmla="*/ 1934634 w 2269914"/>
                    <a:gd name="connsiteY9" fmla="*/ 674468 h 1913794"/>
                    <a:gd name="connsiteX10" fmla="*/ 1988422 w 2269914"/>
                    <a:gd name="connsiteY10" fmla="*/ 975682 h 1913794"/>
                    <a:gd name="connsiteX11" fmla="*/ 2257364 w 2269914"/>
                    <a:gd name="connsiteY11" fmla="*/ 1180078 h 1913794"/>
                    <a:gd name="connsiteX12" fmla="*/ 1913119 w 2269914"/>
                    <a:gd name="connsiteY12" fmla="*/ 1083259 h 1913794"/>
                    <a:gd name="connsiteX13" fmla="*/ 1622662 w 2269914"/>
                    <a:gd name="connsiteY13" fmla="*/ 1416746 h 1913794"/>
                    <a:gd name="connsiteX14" fmla="*/ 1627701 w 2269914"/>
                    <a:gd name="connsiteY14" fmla="*/ 1897658 h 1913794"/>
                    <a:gd name="connsiteX15" fmla="*/ 1429025 w 2269914"/>
                    <a:gd name="connsiteY15" fmla="*/ 1319927 h 1913794"/>
                    <a:gd name="connsiteX16" fmla="*/ 1106295 w 2269914"/>
                    <a:gd name="connsiteY16" fmla="*/ 1427504 h 1913794"/>
                    <a:gd name="connsiteX17" fmla="*/ 1052507 w 2269914"/>
                    <a:gd name="connsiteY17" fmla="*/ 1879325 h 1913794"/>
                    <a:gd name="connsiteX18" fmla="*/ 966446 w 2269914"/>
                    <a:gd name="connsiteY18" fmla="*/ 1470534 h 1913794"/>
                    <a:gd name="connsiteX19" fmla="*/ 619588 w 2269914"/>
                    <a:gd name="connsiteY19" fmla="*/ 1105569 h 1913794"/>
                    <a:gd name="connsiteX20" fmla="*/ 69489 w 2269914"/>
                    <a:gd name="connsiteY20" fmla="*/ 378620 h 1913794"/>
                    <a:gd name="connsiteX21" fmla="*/ 429528 w 2269914"/>
                    <a:gd name="connsiteY21" fmla="*/ 450628 h 1913794"/>
                    <a:gd name="connsiteX0" fmla="*/ 429528 w 2269914"/>
                    <a:gd name="connsiteY0" fmla="*/ 360040 h 1823206"/>
                    <a:gd name="connsiteX1" fmla="*/ 717560 w 2269914"/>
                    <a:gd name="connsiteY1" fmla="*/ 216024 h 1823206"/>
                    <a:gd name="connsiteX2" fmla="*/ 645552 w 2269914"/>
                    <a:gd name="connsiteY2" fmla="*/ 0 h 1823206"/>
                    <a:gd name="connsiteX3" fmla="*/ 933584 w 2269914"/>
                    <a:gd name="connsiteY3" fmla="*/ 216024 h 1823206"/>
                    <a:gd name="connsiteX4" fmla="*/ 1221616 w 2269914"/>
                    <a:gd name="connsiteY4" fmla="*/ 216024 h 1823206"/>
                    <a:gd name="connsiteX5" fmla="*/ 1509648 w 2269914"/>
                    <a:gd name="connsiteY5" fmla="*/ 72008 h 1823206"/>
                    <a:gd name="connsiteX6" fmla="*/ 1525844 w 2269914"/>
                    <a:gd name="connsiteY6" fmla="*/ 368727 h 1823206"/>
                    <a:gd name="connsiteX7" fmla="*/ 1762512 w 2269914"/>
                    <a:gd name="connsiteY7" fmla="*/ 551607 h 1823206"/>
                    <a:gd name="connsiteX8" fmla="*/ 2095999 w 2269914"/>
                    <a:gd name="connsiteY8" fmla="*/ 444031 h 1823206"/>
                    <a:gd name="connsiteX9" fmla="*/ 1934634 w 2269914"/>
                    <a:gd name="connsiteY9" fmla="*/ 583880 h 1823206"/>
                    <a:gd name="connsiteX10" fmla="*/ 1988422 w 2269914"/>
                    <a:gd name="connsiteY10" fmla="*/ 885094 h 1823206"/>
                    <a:gd name="connsiteX11" fmla="*/ 2257364 w 2269914"/>
                    <a:gd name="connsiteY11" fmla="*/ 1089490 h 1823206"/>
                    <a:gd name="connsiteX12" fmla="*/ 1913119 w 2269914"/>
                    <a:gd name="connsiteY12" fmla="*/ 992671 h 1823206"/>
                    <a:gd name="connsiteX13" fmla="*/ 1622662 w 2269914"/>
                    <a:gd name="connsiteY13" fmla="*/ 1326158 h 1823206"/>
                    <a:gd name="connsiteX14" fmla="*/ 1627701 w 2269914"/>
                    <a:gd name="connsiteY14" fmla="*/ 1807070 h 1823206"/>
                    <a:gd name="connsiteX15" fmla="*/ 1429025 w 2269914"/>
                    <a:gd name="connsiteY15" fmla="*/ 1229339 h 1823206"/>
                    <a:gd name="connsiteX16" fmla="*/ 1106295 w 2269914"/>
                    <a:gd name="connsiteY16" fmla="*/ 1336916 h 1823206"/>
                    <a:gd name="connsiteX17" fmla="*/ 1052507 w 2269914"/>
                    <a:gd name="connsiteY17" fmla="*/ 1788737 h 1823206"/>
                    <a:gd name="connsiteX18" fmla="*/ 966446 w 2269914"/>
                    <a:gd name="connsiteY18" fmla="*/ 1379946 h 1823206"/>
                    <a:gd name="connsiteX19" fmla="*/ 619588 w 2269914"/>
                    <a:gd name="connsiteY19" fmla="*/ 1014981 h 1823206"/>
                    <a:gd name="connsiteX20" fmla="*/ 69489 w 2269914"/>
                    <a:gd name="connsiteY20" fmla="*/ 288032 h 1823206"/>
                    <a:gd name="connsiteX21" fmla="*/ 429528 w 2269914"/>
                    <a:gd name="connsiteY21" fmla="*/ 360040 h 1823206"/>
                    <a:gd name="connsiteX0" fmla="*/ 429528 w 2269914"/>
                    <a:gd name="connsiteY0" fmla="*/ 360040 h 1823206"/>
                    <a:gd name="connsiteX1" fmla="*/ 717560 w 2269914"/>
                    <a:gd name="connsiteY1" fmla="*/ 216024 h 1823206"/>
                    <a:gd name="connsiteX2" fmla="*/ 645552 w 2269914"/>
                    <a:gd name="connsiteY2" fmla="*/ 0 h 1823206"/>
                    <a:gd name="connsiteX3" fmla="*/ 933584 w 2269914"/>
                    <a:gd name="connsiteY3" fmla="*/ 216024 h 1823206"/>
                    <a:gd name="connsiteX4" fmla="*/ 1221616 w 2269914"/>
                    <a:gd name="connsiteY4" fmla="*/ 216024 h 1823206"/>
                    <a:gd name="connsiteX5" fmla="*/ 1509648 w 2269914"/>
                    <a:gd name="connsiteY5" fmla="*/ 72008 h 1823206"/>
                    <a:gd name="connsiteX6" fmla="*/ 1221616 w 2269914"/>
                    <a:gd name="connsiteY6" fmla="*/ 432048 h 1823206"/>
                    <a:gd name="connsiteX7" fmla="*/ 1762512 w 2269914"/>
                    <a:gd name="connsiteY7" fmla="*/ 551607 h 1823206"/>
                    <a:gd name="connsiteX8" fmla="*/ 2095999 w 2269914"/>
                    <a:gd name="connsiteY8" fmla="*/ 444031 h 1823206"/>
                    <a:gd name="connsiteX9" fmla="*/ 1934634 w 2269914"/>
                    <a:gd name="connsiteY9" fmla="*/ 583880 h 1823206"/>
                    <a:gd name="connsiteX10" fmla="*/ 1988422 w 2269914"/>
                    <a:gd name="connsiteY10" fmla="*/ 885094 h 1823206"/>
                    <a:gd name="connsiteX11" fmla="*/ 2257364 w 2269914"/>
                    <a:gd name="connsiteY11" fmla="*/ 1089490 h 1823206"/>
                    <a:gd name="connsiteX12" fmla="*/ 1913119 w 2269914"/>
                    <a:gd name="connsiteY12" fmla="*/ 992671 h 1823206"/>
                    <a:gd name="connsiteX13" fmla="*/ 1622662 w 2269914"/>
                    <a:gd name="connsiteY13" fmla="*/ 1326158 h 1823206"/>
                    <a:gd name="connsiteX14" fmla="*/ 1627701 w 2269914"/>
                    <a:gd name="connsiteY14" fmla="*/ 1807070 h 1823206"/>
                    <a:gd name="connsiteX15" fmla="*/ 1429025 w 2269914"/>
                    <a:gd name="connsiteY15" fmla="*/ 1229339 h 1823206"/>
                    <a:gd name="connsiteX16" fmla="*/ 1106295 w 2269914"/>
                    <a:gd name="connsiteY16" fmla="*/ 1336916 h 1823206"/>
                    <a:gd name="connsiteX17" fmla="*/ 1052507 w 2269914"/>
                    <a:gd name="connsiteY17" fmla="*/ 1788737 h 1823206"/>
                    <a:gd name="connsiteX18" fmla="*/ 966446 w 2269914"/>
                    <a:gd name="connsiteY18" fmla="*/ 1379946 h 1823206"/>
                    <a:gd name="connsiteX19" fmla="*/ 619588 w 2269914"/>
                    <a:gd name="connsiteY19" fmla="*/ 1014981 h 1823206"/>
                    <a:gd name="connsiteX20" fmla="*/ 69489 w 2269914"/>
                    <a:gd name="connsiteY20" fmla="*/ 288032 h 1823206"/>
                    <a:gd name="connsiteX21" fmla="*/ 429528 w 2269914"/>
                    <a:gd name="connsiteY21" fmla="*/ 360040 h 1823206"/>
                    <a:gd name="connsiteX0" fmla="*/ 429528 w 2269914"/>
                    <a:gd name="connsiteY0" fmla="*/ 360040 h 1823206"/>
                    <a:gd name="connsiteX1" fmla="*/ 717560 w 2269914"/>
                    <a:gd name="connsiteY1" fmla="*/ 216024 h 1823206"/>
                    <a:gd name="connsiteX2" fmla="*/ 645552 w 2269914"/>
                    <a:gd name="connsiteY2" fmla="*/ 0 h 1823206"/>
                    <a:gd name="connsiteX3" fmla="*/ 933584 w 2269914"/>
                    <a:gd name="connsiteY3" fmla="*/ 216024 h 1823206"/>
                    <a:gd name="connsiteX4" fmla="*/ 1221616 w 2269914"/>
                    <a:gd name="connsiteY4" fmla="*/ 216024 h 1823206"/>
                    <a:gd name="connsiteX5" fmla="*/ 1509648 w 2269914"/>
                    <a:gd name="connsiteY5" fmla="*/ 72008 h 1823206"/>
                    <a:gd name="connsiteX6" fmla="*/ 1437640 w 2269914"/>
                    <a:gd name="connsiteY6" fmla="*/ 432048 h 1823206"/>
                    <a:gd name="connsiteX7" fmla="*/ 1762512 w 2269914"/>
                    <a:gd name="connsiteY7" fmla="*/ 551607 h 1823206"/>
                    <a:gd name="connsiteX8" fmla="*/ 2095999 w 2269914"/>
                    <a:gd name="connsiteY8" fmla="*/ 444031 h 1823206"/>
                    <a:gd name="connsiteX9" fmla="*/ 1934634 w 2269914"/>
                    <a:gd name="connsiteY9" fmla="*/ 583880 h 1823206"/>
                    <a:gd name="connsiteX10" fmla="*/ 1988422 w 2269914"/>
                    <a:gd name="connsiteY10" fmla="*/ 885094 h 1823206"/>
                    <a:gd name="connsiteX11" fmla="*/ 2257364 w 2269914"/>
                    <a:gd name="connsiteY11" fmla="*/ 1089490 h 1823206"/>
                    <a:gd name="connsiteX12" fmla="*/ 1913119 w 2269914"/>
                    <a:gd name="connsiteY12" fmla="*/ 992671 h 1823206"/>
                    <a:gd name="connsiteX13" fmla="*/ 1622662 w 2269914"/>
                    <a:gd name="connsiteY13" fmla="*/ 1326158 h 1823206"/>
                    <a:gd name="connsiteX14" fmla="*/ 1627701 w 2269914"/>
                    <a:gd name="connsiteY14" fmla="*/ 1807070 h 1823206"/>
                    <a:gd name="connsiteX15" fmla="*/ 1429025 w 2269914"/>
                    <a:gd name="connsiteY15" fmla="*/ 1229339 h 1823206"/>
                    <a:gd name="connsiteX16" fmla="*/ 1106295 w 2269914"/>
                    <a:gd name="connsiteY16" fmla="*/ 1336916 h 1823206"/>
                    <a:gd name="connsiteX17" fmla="*/ 1052507 w 2269914"/>
                    <a:gd name="connsiteY17" fmla="*/ 1788737 h 1823206"/>
                    <a:gd name="connsiteX18" fmla="*/ 966446 w 2269914"/>
                    <a:gd name="connsiteY18" fmla="*/ 1379946 h 1823206"/>
                    <a:gd name="connsiteX19" fmla="*/ 619588 w 2269914"/>
                    <a:gd name="connsiteY19" fmla="*/ 1014981 h 1823206"/>
                    <a:gd name="connsiteX20" fmla="*/ 69489 w 2269914"/>
                    <a:gd name="connsiteY20" fmla="*/ 288032 h 1823206"/>
                    <a:gd name="connsiteX21" fmla="*/ 429528 w 2269914"/>
                    <a:gd name="connsiteY21" fmla="*/ 360040 h 1823206"/>
                    <a:gd name="connsiteX0" fmla="*/ 429528 w 2269914"/>
                    <a:gd name="connsiteY0" fmla="*/ 360040 h 1823206"/>
                    <a:gd name="connsiteX1" fmla="*/ 717560 w 2269914"/>
                    <a:gd name="connsiteY1" fmla="*/ 216024 h 1823206"/>
                    <a:gd name="connsiteX2" fmla="*/ 645552 w 2269914"/>
                    <a:gd name="connsiteY2" fmla="*/ 0 h 1823206"/>
                    <a:gd name="connsiteX3" fmla="*/ 933584 w 2269914"/>
                    <a:gd name="connsiteY3" fmla="*/ 216024 h 1823206"/>
                    <a:gd name="connsiteX4" fmla="*/ 1221616 w 2269914"/>
                    <a:gd name="connsiteY4" fmla="*/ 216024 h 1823206"/>
                    <a:gd name="connsiteX5" fmla="*/ 1509648 w 2269914"/>
                    <a:gd name="connsiteY5" fmla="*/ 72008 h 1823206"/>
                    <a:gd name="connsiteX6" fmla="*/ 1437640 w 2269914"/>
                    <a:gd name="connsiteY6" fmla="*/ 432048 h 1823206"/>
                    <a:gd name="connsiteX7" fmla="*/ 1581656 w 2269914"/>
                    <a:gd name="connsiteY7" fmla="*/ 648072 h 1823206"/>
                    <a:gd name="connsiteX8" fmla="*/ 2095999 w 2269914"/>
                    <a:gd name="connsiteY8" fmla="*/ 444031 h 1823206"/>
                    <a:gd name="connsiteX9" fmla="*/ 1934634 w 2269914"/>
                    <a:gd name="connsiteY9" fmla="*/ 583880 h 1823206"/>
                    <a:gd name="connsiteX10" fmla="*/ 1988422 w 2269914"/>
                    <a:gd name="connsiteY10" fmla="*/ 885094 h 1823206"/>
                    <a:gd name="connsiteX11" fmla="*/ 2257364 w 2269914"/>
                    <a:gd name="connsiteY11" fmla="*/ 1089490 h 1823206"/>
                    <a:gd name="connsiteX12" fmla="*/ 1913119 w 2269914"/>
                    <a:gd name="connsiteY12" fmla="*/ 992671 h 1823206"/>
                    <a:gd name="connsiteX13" fmla="*/ 1622662 w 2269914"/>
                    <a:gd name="connsiteY13" fmla="*/ 1326158 h 1823206"/>
                    <a:gd name="connsiteX14" fmla="*/ 1627701 w 2269914"/>
                    <a:gd name="connsiteY14" fmla="*/ 1807070 h 1823206"/>
                    <a:gd name="connsiteX15" fmla="*/ 1429025 w 2269914"/>
                    <a:gd name="connsiteY15" fmla="*/ 1229339 h 1823206"/>
                    <a:gd name="connsiteX16" fmla="*/ 1106295 w 2269914"/>
                    <a:gd name="connsiteY16" fmla="*/ 1336916 h 1823206"/>
                    <a:gd name="connsiteX17" fmla="*/ 1052507 w 2269914"/>
                    <a:gd name="connsiteY17" fmla="*/ 1788737 h 1823206"/>
                    <a:gd name="connsiteX18" fmla="*/ 966446 w 2269914"/>
                    <a:gd name="connsiteY18" fmla="*/ 1379946 h 1823206"/>
                    <a:gd name="connsiteX19" fmla="*/ 619588 w 2269914"/>
                    <a:gd name="connsiteY19" fmla="*/ 1014981 h 1823206"/>
                    <a:gd name="connsiteX20" fmla="*/ 69489 w 2269914"/>
                    <a:gd name="connsiteY20" fmla="*/ 288032 h 1823206"/>
                    <a:gd name="connsiteX21" fmla="*/ 429528 w 2269914"/>
                    <a:gd name="connsiteY21" fmla="*/ 360040 h 1823206"/>
                    <a:gd name="connsiteX0" fmla="*/ 429528 w 2269914"/>
                    <a:gd name="connsiteY0" fmla="*/ 360040 h 1831536"/>
                    <a:gd name="connsiteX1" fmla="*/ 717560 w 2269914"/>
                    <a:gd name="connsiteY1" fmla="*/ 216024 h 1831536"/>
                    <a:gd name="connsiteX2" fmla="*/ 645552 w 2269914"/>
                    <a:gd name="connsiteY2" fmla="*/ 0 h 1831536"/>
                    <a:gd name="connsiteX3" fmla="*/ 933584 w 2269914"/>
                    <a:gd name="connsiteY3" fmla="*/ 216024 h 1831536"/>
                    <a:gd name="connsiteX4" fmla="*/ 1221616 w 2269914"/>
                    <a:gd name="connsiteY4" fmla="*/ 216024 h 1831536"/>
                    <a:gd name="connsiteX5" fmla="*/ 1509648 w 2269914"/>
                    <a:gd name="connsiteY5" fmla="*/ 72008 h 1831536"/>
                    <a:gd name="connsiteX6" fmla="*/ 1437640 w 2269914"/>
                    <a:gd name="connsiteY6" fmla="*/ 432048 h 1831536"/>
                    <a:gd name="connsiteX7" fmla="*/ 1581656 w 2269914"/>
                    <a:gd name="connsiteY7" fmla="*/ 648072 h 1831536"/>
                    <a:gd name="connsiteX8" fmla="*/ 2095999 w 2269914"/>
                    <a:gd name="connsiteY8" fmla="*/ 444031 h 1831536"/>
                    <a:gd name="connsiteX9" fmla="*/ 1934634 w 2269914"/>
                    <a:gd name="connsiteY9" fmla="*/ 583880 h 1831536"/>
                    <a:gd name="connsiteX10" fmla="*/ 1988422 w 2269914"/>
                    <a:gd name="connsiteY10" fmla="*/ 885094 h 1831536"/>
                    <a:gd name="connsiteX11" fmla="*/ 2257364 w 2269914"/>
                    <a:gd name="connsiteY11" fmla="*/ 1089490 h 1831536"/>
                    <a:gd name="connsiteX12" fmla="*/ 1913119 w 2269914"/>
                    <a:gd name="connsiteY12" fmla="*/ 992671 h 1831536"/>
                    <a:gd name="connsiteX13" fmla="*/ 1622662 w 2269914"/>
                    <a:gd name="connsiteY13" fmla="*/ 1326158 h 1831536"/>
                    <a:gd name="connsiteX14" fmla="*/ 1627701 w 2269914"/>
                    <a:gd name="connsiteY14" fmla="*/ 1807070 h 1831536"/>
                    <a:gd name="connsiteX15" fmla="*/ 1429025 w 2269914"/>
                    <a:gd name="connsiteY15" fmla="*/ 1229339 h 1831536"/>
                    <a:gd name="connsiteX16" fmla="*/ 1106295 w 2269914"/>
                    <a:gd name="connsiteY16" fmla="*/ 1336916 h 1831536"/>
                    <a:gd name="connsiteX17" fmla="*/ 1052507 w 2269914"/>
                    <a:gd name="connsiteY17" fmla="*/ 1788737 h 1831536"/>
                    <a:gd name="connsiteX18" fmla="*/ 717560 w 2269914"/>
                    <a:gd name="connsiteY18" fmla="*/ 1080120 h 1831536"/>
                    <a:gd name="connsiteX19" fmla="*/ 619588 w 2269914"/>
                    <a:gd name="connsiteY19" fmla="*/ 1014981 h 1831536"/>
                    <a:gd name="connsiteX20" fmla="*/ 69489 w 2269914"/>
                    <a:gd name="connsiteY20" fmla="*/ 288032 h 1831536"/>
                    <a:gd name="connsiteX21" fmla="*/ 429528 w 2269914"/>
                    <a:gd name="connsiteY21" fmla="*/ 360040 h 1831536"/>
                    <a:gd name="connsiteX0" fmla="*/ 429528 w 2269914"/>
                    <a:gd name="connsiteY0" fmla="*/ 360040 h 1831536"/>
                    <a:gd name="connsiteX1" fmla="*/ 717560 w 2269914"/>
                    <a:gd name="connsiteY1" fmla="*/ 216024 h 1831536"/>
                    <a:gd name="connsiteX2" fmla="*/ 645552 w 2269914"/>
                    <a:gd name="connsiteY2" fmla="*/ 0 h 1831536"/>
                    <a:gd name="connsiteX3" fmla="*/ 933584 w 2269914"/>
                    <a:gd name="connsiteY3" fmla="*/ 216024 h 1831536"/>
                    <a:gd name="connsiteX4" fmla="*/ 1221616 w 2269914"/>
                    <a:gd name="connsiteY4" fmla="*/ 216024 h 1831536"/>
                    <a:gd name="connsiteX5" fmla="*/ 1509648 w 2269914"/>
                    <a:gd name="connsiteY5" fmla="*/ 72008 h 1831536"/>
                    <a:gd name="connsiteX6" fmla="*/ 1437640 w 2269914"/>
                    <a:gd name="connsiteY6" fmla="*/ 432048 h 1831536"/>
                    <a:gd name="connsiteX7" fmla="*/ 1581656 w 2269914"/>
                    <a:gd name="connsiteY7" fmla="*/ 648072 h 1831536"/>
                    <a:gd name="connsiteX8" fmla="*/ 2095999 w 2269914"/>
                    <a:gd name="connsiteY8" fmla="*/ 444031 h 1831536"/>
                    <a:gd name="connsiteX9" fmla="*/ 1934634 w 2269914"/>
                    <a:gd name="connsiteY9" fmla="*/ 583880 h 1831536"/>
                    <a:gd name="connsiteX10" fmla="*/ 1988422 w 2269914"/>
                    <a:gd name="connsiteY10" fmla="*/ 885094 h 1831536"/>
                    <a:gd name="connsiteX11" fmla="*/ 2257364 w 2269914"/>
                    <a:gd name="connsiteY11" fmla="*/ 1089490 h 1831536"/>
                    <a:gd name="connsiteX12" fmla="*/ 1913119 w 2269914"/>
                    <a:gd name="connsiteY12" fmla="*/ 992671 h 1831536"/>
                    <a:gd name="connsiteX13" fmla="*/ 1622662 w 2269914"/>
                    <a:gd name="connsiteY13" fmla="*/ 1326158 h 1831536"/>
                    <a:gd name="connsiteX14" fmla="*/ 1627701 w 2269914"/>
                    <a:gd name="connsiteY14" fmla="*/ 1807070 h 1831536"/>
                    <a:gd name="connsiteX15" fmla="*/ 1429025 w 2269914"/>
                    <a:gd name="connsiteY15" fmla="*/ 1229339 h 1831536"/>
                    <a:gd name="connsiteX16" fmla="*/ 1106295 w 2269914"/>
                    <a:gd name="connsiteY16" fmla="*/ 1336916 h 1831536"/>
                    <a:gd name="connsiteX17" fmla="*/ 1052507 w 2269914"/>
                    <a:gd name="connsiteY17" fmla="*/ 1788737 h 1831536"/>
                    <a:gd name="connsiteX18" fmla="*/ 717560 w 2269914"/>
                    <a:gd name="connsiteY18" fmla="*/ 1080120 h 1831536"/>
                    <a:gd name="connsiteX19" fmla="*/ 429528 w 2269914"/>
                    <a:gd name="connsiteY19" fmla="*/ 576064 h 1831536"/>
                    <a:gd name="connsiteX20" fmla="*/ 69489 w 2269914"/>
                    <a:gd name="connsiteY20" fmla="*/ 288032 h 1831536"/>
                    <a:gd name="connsiteX21" fmla="*/ 429528 w 2269914"/>
                    <a:gd name="connsiteY21" fmla="*/ 360040 h 1831536"/>
                    <a:gd name="connsiteX0" fmla="*/ 429528 w 2269914"/>
                    <a:gd name="connsiteY0" fmla="*/ 360040 h 1823206"/>
                    <a:gd name="connsiteX1" fmla="*/ 717560 w 2269914"/>
                    <a:gd name="connsiteY1" fmla="*/ 216024 h 1823206"/>
                    <a:gd name="connsiteX2" fmla="*/ 645552 w 2269914"/>
                    <a:gd name="connsiteY2" fmla="*/ 0 h 1823206"/>
                    <a:gd name="connsiteX3" fmla="*/ 933584 w 2269914"/>
                    <a:gd name="connsiteY3" fmla="*/ 216024 h 1823206"/>
                    <a:gd name="connsiteX4" fmla="*/ 1221616 w 2269914"/>
                    <a:gd name="connsiteY4" fmla="*/ 216024 h 1823206"/>
                    <a:gd name="connsiteX5" fmla="*/ 1509648 w 2269914"/>
                    <a:gd name="connsiteY5" fmla="*/ 72008 h 1823206"/>
                    <a:gd name="connsiteX6" fmla="*/ 1437640 w 2269914"/>
                    <a:gd name="connsiteY6" fmla="*/ 432048 h 1823206"/>
                    <a:gd name="connsiteX7" fmla="*/ 1581656 w 2269914"/>
                    <a:gd name="connsiteY7" fmla="*/ 648072 h 1823206"/>
                    <a:gd name="connsiteX8" fmla="*/ 2095999 w 2269914"/>
                    <a:gd name="connsiteY8" fmla="*/ 444031 h 1823206"/>
                    <a:gd name="connsiteX9" fmla="*/ 1934634 w 2269914"/>
                    <a:gd name="connsiteY9" fmla="*/ 583880 h 1823206"/>
                    <a:gd name="connsiteX10" fmla="*/ 1988422 w 2269914"/>
                    <a:gd name="connsiteY10" fmla="*/ 885094 h 1823206"/>
                    <a:gd name="connsiteX11" fmla="*/ 2257364 w 2269914"/>
                    <a:gd name="connsiteY11" fmla="*/ 1089490 h 1823206"/>
                    <a:gd name="connsiteX12" fmla="*/ 1913119 w 2269914"/>
                    <a:gd name="connsiteY12" fmla="*/ 992671 h 1823206"/>
                    <a:gd name="connsiteX13" fmla="*/ 1622662 w 2269914"/>
                    <a:gd name="connsiteY13" fmla="*/ 1326158 h 1823206"/>
                    <a:gd name="connsiteX14" fmla="*/ 1627701 w 2269914"/>
                    <a:gd name="connsiteY14" fmla="*/ 1807070 h 1823206"/>
                    <a:gd name="connsiteX15" fmla="*/ 1429025 w 2269914"/>
                    <a:gd name="connsiteY15" fmla="*/ 1229339 h 1823206"/>
                    <a:gd name="connsiteX16" fmla="*/ 1106295 w 2269914"/>
                    <a:gd name="connsiteY16" fmla="*/ 1336916 h 1823206"/>
                    <a:gd name="connsiteX17" fmla="*/ 573544 w 2269914"/>
                    <a:gd name="connsiteY17" fmla="*/ 1512168 h 1823206"/>
                    <a:gd name="connsiteX18" fmla="*/ 717560 w 2269914"/>
                    <a:gd name="connsiteY18" fmla="*/ 1080120 h 1823206"/>
                    <a:gd name="connsiteX19" fmla="*/ 429528 w 2269914"/>
                    <a:gd name="connsiteY19" fmla="*/ 576064 h 1823206"/>
                    <a:gd name="connsiteX20" fmla="*/ 69489 w 2269914"/>
                    <a:gd name="connsiteY20" fmla="*/ 288032 h 1823206"/>
                    <a:gd name="connsiteX21" fmla="*/ 429528 w 2269914"/>
                    <a:gd name="connsiteY21" fmla="*/ 360040 h 1823206"/>
                    <a:gd name="connsiteX0" fmla="*/ 429528 w 2269914"/>
                    <a:gd name="connsiteY0" fmla="*/ 360040 h 1823206"/>
                    <a:gd name="connsiteX1" fmla="*/ 717560 w 2269914"/>
                    <a:gd name="connsiteY1" fmla="*/ 216024 h 1823206"/>
                    <a:gd name="connsiteX2" fmla="*/ 645552 w 2269914"/>
                    <a:gd name="connsiteY2" fmla="*/ 0 h 1823206"/>
                    <a:gd name="connsiteX3" fmla="*/ 933584 w 2269914"/>
                    <a:gd name="connsiteY3" fmla="*/ 216024 h 1823206"/>
                    <a:gd name="connsiteX4" fmla="*/ 1221616 w 2269914"/>
                    <a:gd name="connsiteY4" fmla="*/ 216024 h 1823206"/>
                    <a:gd name="connsiteX5" fmla="*/ 1509648 w 2269914"/>
                    <a:gd name="connsiteY5" fmla="*/ 72008 h 1823206"/>
                    <a:gd name="connsiteX6" fmla="*/ 1437640 w 2269914"/>
                    <a:gd name="connsiteY6" fmla="*/ 432048 h 1823206"/>
                    <a:gd name="connsiteX7" fmla="*/ 1581656 w 2269914"/>
                    <a:gd name="connsiteY7" fmla="*/ 648072 h 1823206"/>
                    <a:gd name="connsiteX8" fmla="*/ 2095999 w 2269914"/>
                    <a:gd name="connsiteY8" fmla="*/ 444031 h 1823206"/>
                    <a:gd name="connsiteX9" fmla="*/ 1934634 w 2269914"/>
                    <a:gd name="connsiteY9" fmla="*/ 583880 h 1823206"/>
                    <a:gd name="connsiteX10" fmla="*/ 1988422 w 2269914"/>
                    <a:gd name="connsiteY10" fmla="*/ 885094 h 1823206"/>
                    <a:gd name="connsiteX11" fmla="*/ 2257364 w 2269914"/>
                    <a:gd name="connsiteY11" fmla="*/ 1089490 h 1823206"/>
                    <a:gd name="connsiteX12" fmla="*/ 1913119 w 2269914"/>
                    <a:gd name="connsiteY12" fmla="*/ 992671 h 1823206"/>
                    <a:gd name="connsiteX13" fmla="*/ 1622662 w 2269914"/>
                    <a:gd name="connsiteY13" fmla="*/ 1326158 h 1823206"/>
                    <a:gd name="connsiteX14" fmla="*/ 1627701 w 2269914"/>
                    <a:gd name="connsiteY14" fmla="*/ 1807070 h 1823206"/>
                    <a:gd name="connsiteX15" fmla="*/ 1429025 w 2269914"/>
                    <a:gd name="connsiteY15" fmla="*/ 1229339 h 1823206"/>
                    <a:gd name="connsiteX16" fmla="*/ 861576 w 2269914"/>
                    <a:gd name="connsiteY16" fmla="*/ 1152128 h 1823206"/>
                    <a:gd name="connsiteX17" fmla="*/ 573544 w 2269914"/>
                    <a:gd name="connsiteY17" fmla="*/ 1512168 h 1823206"/>
                    <a:gd name="connsiteX18" fmla="*/ 717560 w 2269914"/>
                    <a:gd name="connsiteY18" fmla="*/ 1080120 h 1823206"/>
                    <a:gd name="connsiteX19" fmla="*/ 429528 w 2269914"/>
                    <a:gd name="connsiteY19" fmla="*/ 576064 h 1823206"/>
                    <a:gd name="connsiteX20" fmla="*/ 69489 w 2269914"/>
                    <a:gd name="connsiteY20" fmla="*/ 288032 h 1823206"/>
                    <a:gd name="connsiteX21" fmla="*/ 429528 w 2269914"/>
                    <a:gd name="connsiteY21" fmla="*/ 360040 h 1823206"/>
                    <a:gd name="connsiteX0" fmla="*/ 429528 w 2269914"/>
                    <a:gd name="connsiteY0" fmla="*/ 360040 h 1823206"/>
                    <a:gd name="connsiteX1" fmla="*/ 717560 w 2269914"/>
                    <a:gd name="connsiteY1" fmla="*/ 216024 h 1823206"/>
                    <a:gd name="connsiteX2" fmla="*/ 645552 w 2269914"/>
                    <a:gd name="connsiteY2" fmla="*/ 0 h 1823206"/>
                    <a:gd name="connsiteX3" fmla="*/ 933584 w 2269914"/>
                    <a:gd name="connsiteY3" fmla="*/ 216024 h 1823206"/>
                    <a:gd name="connsiteX4" fmla="*/ 1221616 w 2269914"/>
                    <a:gd name="connsiteY4" fmla="*/ 216024 h 1823206"/>
                    <a:gd name="connsiteX5" fmla="*/ 1509648 w 2269914"/>
                    <a:gd name="connsiteY5" fmla="*/ 72008 h 1823206"/>
                    <a:gd name="connsiteX6" fmla="*/ 1437640 w 2269914"/>
                    <a:gd name="connsiteY6" fmla="*/ 432048 h 1823206"/>
                    <a:gd name="connsiteX7" fmla="*/ 1581656 w 2269914"/>
                    <a:gd name="connsiteY7" fmla="*/ 648072 h 1823206"/>
                    <a:gd name="connsiteX8" fmla="*/ 2095999 w 2269914"/>
                    <a:gd name="connsiteY8" fmla="*/ 444031 h 1823206"/>
                    <a:gd name="connsiteX9" fmla="*/ 1934634 w 2269914"/>
                    <a:gd name="connsiteY9" fmla="*/ 583880 h 1823206"/>
                    <a:gd name="connsiteX10" fmla="*/ 1988422 w 2269914"/>
                    <a:gd name="connsiteY10" fmla="*/ 885094 h 1823206"/>
                    <a:gd name="connsiteX11" fmla="*/ 2257364 w 2269914"/>
                    <a:gd name="connsiteY11" fmla="*/ 1089490 h 1823206"/>
                    <a:gd name="connsiteX12" fmla="*/ 1913119 w 2269914"/>
                    <a:gd name="connsiteY12" fmla="*/ 992671 h 1823206"/>
                    <a:gd name="connsiteX13" fmla="*/ 1622662 w 2269914"/>
                    <a:gd name="connsiteY13" fmla="*/ 1326158 h 1823206"/>
                    <a:gd name="connsiteX14" fmla="*/ 1627701 w 2269914"/>
                    <a:gd name="connsiteY14" fmla="*/ 1807070 h 1823206"/>
                    <a:gd name="connsiteX15" fmla="*/ 1429025 w 2269914"/>
                    <a:gd name="connsiteY15" fmla="*/ 1229339 h 1823206"/>
                    <a:gd name="connsiteX16" fmla="*/ 861576 w 2269914"/>
                    <a:gd name="connsiteY16" fmla="*/ 1152128 h 1823206"/>
                    <a:gd name="connsiteX17" fmla="*/ 573544 w 2269914"/>
                    <a:gd name="connsiteY17" fmla="*/ 1512168 h 1823206"/>
                    <a:gd name="connsiteX18" fmla="*/ 645552 w 2269914"/>
                    <a:gd name="connsiteY18" fmla="*/ 1008112 h 1823206"/>
                    <a:gd name="connsiteX19" fmla="*/ 429528 w 2269914"/>
                    <a:gd name="connsiteY19" fmla="*/ 576064 h 1823206"/>
                    <a:gd name="connsiteX20" fmla="*/ 69489 w 2269914"/>
                    <a:gd name="connsiteY20" fmla="*/ 288032 h 1823206"/>
                    <a:gd name="connsiteX21" fmla="*/ 429528 w 2269914"/>
                    <a:gd name="connsiteY21" fmla="*/ 360040 h 1823206"/>
                    <a:gd name="connsiteX0" fmla="*/ 429528 w 2269914"/>
                    <a:gd name="connsiteY0" fmla="*/ 360040 h 1823206"/>
                    <a:gd name="connsiteX1" fmla="*/ 717560 w 2269914"/>
                    <a:gd name="connsiteY1" fmla="*/ 216024 h 1823206"/>
                    <a:gd name="connsiteX2" fmla="*/ 645552 w 2269914"/>
                    <a:gd name="connsiteY2" fmla="*/ 0 h 1823206"/>
                    <a:gd name="connsiteX3" fmla="*/ 933584 w 2269914"/>
                    <a:gd name="connsiteY3" fmla="*/ 216024 h 1823206"/>
                    <a:gd name="connsiteX4" fmla="*/ 1221616 w 2269914"/>
                    <a:gd name="connsiteY4" fmla="*/ 216024 h 1823206"/>
                    <a:gd name="connsiteX5" fmla="*/ 1509648 w 2269914"/>
                    <a:gd name="connsiteY5" fmla="*/ 72008 h 1823206"/>
                    <a:gd name="connsiteX6" fmla="*/ 1437640 w 2269914"/>
                    <a:gd name="connsiteY6" fmla="*/ 432048 h 1823206"/>
                    <a:gd name="connsiteX7" fmla="*/ 1581656 w 2269914"/>
                    <a:gd name="connsiteY7" fmla="*/ 648072 h 1823206"/>
                    <a:gd name="connsiteX8" fmla="*/ 2095999 w 2269914"/>
                    <a:gd name="connsiteY8" fmla="*/ 444031 h 1823206"/>
                    <a:gd name="connsiteX9" fmla="*/ 1934634 w 2269914"/>
                    <a:gd name="connsiteY9" fmla="*/ 583880 h 1823206"/>
                    <a:gd name="connsiteX10" fmla="*/ 1988422 w 2269914"/>
                    <a:gd name="connsiteY10" fmla="*/ 885094 h 1823206"/>
                    <a:gd name="connsiteX11" fmla="*/ 2257364 w 2269914"/>
                    <a:gd name="connsiteY11" fmla="*/ 1089490 h 1823206"/>
                    <a:gd name="connsiteX12" fmla="*/ 1913119 w 2269914"/>
                    <a:gd name="connsiteY12" fmla="*/ 992671 h 1823206"/>
                    <a:gd name="connsiteX13" fmla="*/ 1622662 w 2269914"/>
                    <a:gd name="connsiteY13" fmla="*/ 1326158 h 1823206"/>
                    <a:gd name="connsiteX14" fmla="*/ 1627701 w 2269914"/>
                    <a:gd name="connsiteY14" fmla="*/ 1807070 h 1823206"/>
                    <a:gd name="connsiteX15" fmla="*/ 1429025 w 2269914"/>
                    <a:gd name="connsiteY15" fmla="*/ 1229339 h 1823206"/>
                    <a:gd name="connsiteX16" fmla="*/ 861576 w 2269914"/>
                    <a:gd name="connsiteY16" fmla="*/ 1224136 h 1823206"/>
                    <a:gd name="connsiteX17" fmla="*/ 573544 w 2269914"/>
                    <a:gd name="connsiteY17" fmla="*/ 1512168 h 1823206"/>
                    <a:gd name="connsiteX18" fmla="*/ 645552 w 2269914"/>
                    <a:gd name="connsiteY18" fmla="*/ 1008112 h 1823206"/>
                    <a:gd name="connsiteX19" fmla="*/ 429528 w 2269914"/>
                    <a:gd name="connsiteY19" fmla="*/ 576064 h 1823206"/>
                    <a:gd name="connsiteX20" fmla="*/ 69489 w 2269914"/>
                    <a:gd name="connsiteY20" fmla="*/ 288032 h 1823206"/>
                    <a:gd name="connsiteX21" fmla="*/ 429528 w 2269914"/>
                    <a:gd name="connsiteY21" fmla="*/ 360040 h 1823206"/>
                    <a:gd name="connsiteX0" fmla="*/ 429528 w 2269914"/>
                    <a:gd name="connsiteY0" fmla="*/ 360040 h 1823206"/>
                    <a:gd name="connsiteX1" fmla="*/ 717560 w 2269914"/>
                    <a:gd name="connsiteY1" fmla="*/ 216024 h 1823206"/>
                    <a:gd name="connsiteX2" fmla="*/ 645552 w 2269914"/>
                    <a:gd name="connsiteY2" fmla="*/ 0 h 1823206"/>
                    <a:gd name="connsiteX3" fmla="*/ 933584 w 2269914"/>
                    <a:gd name="connsiteY3" fmla="*/ 216024 h 1823206"/>
                    <a:gd name="connsiteX4" fmla="*/ 1221616 w 2269914"/>
                    <a:gd name="connsiteY4" fmla="*/ 216024 h 1823206"/>
                    <a:gd name="connsiteX5" fmla="*/ 1509648 w 2269914"/>
                    <a:gd name="connsiteY5" fmla="*/ 72008 h 1823206"/>
                    <a:gd name="connsiteX6" fmla="*/ 1437640 w 2269914"/>
                    <a:gd name="connsiteY6" fmla="*/ 432048 h 1823206"/>
                    <a:gd name="connsiteX7" fmla="*/ 1581656 w 2269914"/>
                    <a:gd name="connsiteY7" fmla="*/ 648072 h 1823206"/>
                    <a:gd name="connsiteX8" fmla="*/ 2095999 w 2269914"/>
                    <a:gd name="connsiteY8" fmla="*/ 444031 h 1823206"/>
                    <a:gd name="connsiteX9" fmla="*/ 1934634 w 2269914"/>
                    <a:gd name="connsiteY9" fmla="*/ 583880 h 1823206"/>
                    <a:gd name="connsiteX10" fmla="*/ 1988422 w 2269914"/>
                    <a:gd name="connsiteY10" fmla="*/ 885094 h 1823206"/>
                    <a:gd name="connsiteX11" fmla="*/ 2257364 w 2269914"/>
                    <a:gd name="connsiteY11" fmla="*/ 1089490 h 1823206"/>
                    <a:gd name="connsiteX12" fmla="*/ 1913119 w 2269914"/>
                    <a:gd name="connsiteY12" fmla="*/ 992671 h 1823206"/>
                    <a:gd name="connsiteX13" fmla="*/ 1622662 w 2269914"/>
                    <a:gd name="connsiteY13" fmla="*/ 1326158 h 1823206"/>
                    <a:gd name="connsiteX14" fmla="*/ 1627701 w 2269914"/>
                    <a:gd name="connsiteY14" fmla="*/ 1807070 h 1823206"/>
                    <a:gd name="connsiteX15" fmla="*/ 1429025 w 2269914"/>
                    <a:gd name="connsiteY15" fmla="*/ 1229339 h 1823206"/>
                    <a:gd name="connsiteX16" fmla="*/ 861576 w 2269914"/>
                    <a:gd name="connsiteY16" fmla="*/ 1224136 h 1823206"/>
                    <a:gd name="connsiteX17" fmla="*/ 573544 w 2269914"/>
                    <a:gd name="connsiteY17" fmla="*/ 1368152 h 1823206"/>
                    <a:gd name="connsiteX18" fmla="*/ 645552 w 2269914"/>
                    <a:gd name="connsiteY18" fmla="*/ 1008112 h 1823206"/>
                    <a:gd name="connsiteX19" fmla="*/ 429528 w 2269914"/>
                    <a:gd name="connsiteY19" fmla="*/ 576064 h 1823206"/>
                    <a:gd name="connsiteX20" fmla="*/ 69489 w 2269914"/>
                    <a:gd name="connsiteY20" fmla="*/ 288032 h 1823206"/>
                    <a:gd name="connsiteX21" fmla="*/ 429528 w 2269914"/>
                    <a:gd name="connsiteY21" fmla="*/ 360040 h 1823206"/>
                    <a:gd name="connsiteX0" fmla="*/ 429528 w 2269914"/>
                    <a:gd name="connsiteY0" fmla="*/ 360040 h 1814069"/>
                    <a:gd name="connsiteX1" fmla="*/ 717560 w 2269914"/>
                    <a:gd name="connsiteY1" fmla="*/ 216024 h 1814069"/>
                    <a:gd name="connsiteX2" fmla="*/ 645552 w 2269914"/>
                    <a:gd name="connsiteY2" fmla="*/ 0 h 1814069"/>
                    <a:gd name="connsiteX3" fmla="*/ 933584 w 2269914"/>
                    <a:gd name="connsiteY3" fmla="*/ 216024 h 1814069"/>
                    <a:gd name="connsiteX4" fmla="*/ 1221616 w 2269914"/>
                    <a:gd name="connsiteY4" fmla="*/ 216024 h 1814069"/>
                    <a:gd name="connsiteX5" fmla="*/ 1509648 w 2269914"/>
                    <a:gd name="connsiteY5" fmla="*/ 72008 h 1814069"/>
                    <a:gd name="connsiteX6" fmla="*/ 1437640 w 2269914"/>
                    <a:gd name="connsiteY6" fmla="*/ 432048 h 1814069"/>
                    <a:gd name="connsiteX7" fmla="*/ 1581656 w 2269914"/>
                    <a:gd name="connsiteY7" fmla="*/ 648072 h 1814069"/>
                    <a:gd name="connsiteX8" fmla="*/ 2095999 w 2269914"/>
                    <a:gd name="connsiteY8" fmla="*/ 444031 h 1814069"/>
                    <a:gd name="connsiteX9" fmla="*/ 1934634 w 2269914"/>
                    <a:gd name="connsiteY9" fmla="*/ 583880 h 1814069"/>
                    <a:gd name="connsiteX10" fmla="*/ 1988422 w 2269914"/>
                    <a:gd name="connsiteY10" fmla="*/ 885094 h 1814069"/>
                    <a:gd name="connsiteX11" fmla="*/ 2257364 w 2269914"/>
                    <a:gd name="connsiteY11" fmla="*/ 1089490 h 1814069"/>
                    <a:gd name="connsiteX12" fmla="*/ 1913119 w 2269914"/>
                    <a:gd name="connsiteY12" fmla="*/ 992671 h 1814069"/>
                    <a:gd name="connsiteX13" fmla="*/ 1622662 w 2269914"/>
                    <a:gd name="connsiteY13" fmla="*/ 1326158 h 1814069"/>
                    <a:gd name="connsiteX14" fmla="*/ 1627701 w 2269914"/>
                    <a:gd name="connsiteY14" fmla="*/ 1807070 h 1814069"/>
                    <a:gd name="connsiteX15" fmla="*/ 1005592 w 2269914"/>
                    <a:gd name="connsiteY15" fmla="*/ 1368152 h 1814069"/>
                    <a:gd name="connsiteX16" fmla="*/ 861576 w 2269914"/>
                    <a:gd name="connsiteY16" fmla="*/ 1224136 h 1814069"/>
                    <a:gd name="connsiteX17" fmla="*/ 573544 w 2269914"/>
                    <a:gd name="connsiteY17" fmla="*/ 1368152 h 1814069"/>
                    <a:gd name="connsiteX18" fmla="*/ 645552 w 2269914"/>
                    <a:gd name="connsiteY18" fmla="*/ 1008112 h 1814069"/>
                    <a:gd name="connsiteX19" fmla="*/ 429528 w 2269914"/>
                    <a:gd name="connsiteY19" fmla="*/ 576064 h 1814069"/>
                    <a:gd name="connsiteX20" fmla="*/ 69489 w 2269914"/>
                    <a:gd name="connsiteY20" fmla="*/ 288032 h 1814069"/>
                    <a:gd name="connsiteX21" fmla="*/ 429528 w 2269914"/>
                    <a:gd name="connsiteY21" fmla="*/ 360040 h 1814069"/>
                    <a:gd name="connsiteX0" fmla="*/ 429528 w 2269914"/>
                    <a:gd name="connsiteY0" fmla="*/ 360040 h 1591176"/>
                    <a:gd name="connsiteX1" fmla="*/ 717560 w 2269914"/>
                    <a:gd name="connsiteY1" fmla="*/ 216024 h 1591176"/>
                    <a:gd name="connsiteX2" fmla="*/ 645552 w 2269914"/>
                    <a:gd name="connsiteY2" fmla="*/ 0 h 1591176"/>
                    <a:gd name="connsiteX3" fmla="*/ 933584 w 2269914"/>
                    <a:gd name="connsiteY3" fmla="*/ 216024 h 1591176"/>
                    <a:gd name="connsiteX4" fmla="*/ 1221616 w 2269914"/>
                    <a:gd name="connsiteY4" fmla="*/ 216024 h 1591176"/>
                    <a:gd name="connsiteX5" fmla="*/ 1509648 w 2269914"/>
                    <a:gd name="connsiteY5" fmla="*/ 72008 h 1591176"/>
                    <a:gd name="connsiteX6" fmla="*/ 1437640 w 2269914"/>
                    <a:gd name="connsiteY6" fmla="*/ 432048 h 1591176"/>
                    <a:gd name="connsiteX7" fmla="*/ 1581656 w 2269914"/>
                    <a:gd name="connsiteY7" fmla="*/ 648072 h 1591176"/>
                    <a:gd name="connsiteX8" fmla="*/ 2095999 w 2269914"/>
                    <a:gd name="connsiteY8" fmla="*/ 444031 h 1591176"/>
                    <a:gd name="connsiteX9" fmla="*/ 1934634 w 2269914"/>
                    <a:gd name="connsiteY9" fmla="*/ 583880 h 1591176"/>
                    <a:gd name="connsiteX10" fmla="*/ 1988422 w 2269914"/>
                    <a:gd name="connsiteY10" fmla="*/ 885094 h 1591176"/>
                    <a:gd name="connsiteX11" fmla="*/ 2257364 w 2269914"/>
                    <a:gd name="connsiteY11" fmla="*/ 1089490 h 1591176"/>
                    <a:gd name="connsiteX12" fmla="*/ 1913119 w 2269914"/>
                    <a:gd name="connsiteY12" fmla="*/ 992671 h 1591176"/>
                    <a:gd name="connsiteX13" fmla="*/ 1622662 w 2269914"/>
                    <a:gd name="connsiteY13" fmla="*/ 1326158 h 1591176"/>
                    <a:gd name="connsiteX14" fmla="*/ 861576 w 2269914"/>
                    <a:gd name="connsiteY14" fmla="*/ 1584177 h 1591176"/>
                    <a:gd name="connsiteX15" fmla="*/ 1005592 w 2269914"/>
                    <a:gd name="connsiteY15" fmla="*/ 1368152 h 1591176"/>
                    <a:gd name="connsiteX16" fmla="*/ 861576 w 2269914"/>
                    <a:gd name="connsiteY16" fmla="*/ 1224136 h 1591176"/>
                    <a:gd name="connsiteX17" fmla="*/ 573544 w 2269914"/>
                    <a:gd name="connsiteY17" fmla="*/ 1368152 h 1591176"/>
                    <a:gd name="connsiteX18" fmla="*/ 645552 w 2269914"/>
                    <a:gd name="connsiteY18" fmla="*/ 1008112 h 1591176"/>
                    <a:gd name="connsiteX19" fmla="*/ 429528 w 2269914"/>
                    <a:gd name="connsiteY19" fmla="*/ 576064 h 1591176"/>
                    <a:gd name="connsiteX20" fmla="*/ 69489 w 2269914"/>
                    <a:gd name="connsiteY20" fmla="*/ 288032 h 1591176"/>
                    <a:gd name="connsiteX21" fmla="*/ 429528 w 2269914"/>
                    <a:gd name="connsiteY21" fmla="*/ 360040 h 1591176"/>
                    <a:gd name="connsiteX0" fmla="*/ 429528 w 2269914"/>
                    <a:gd name="connsiteY0" fmla="*/ 360040 h 1596178"/>
                    <a:gd name="connsiteX1" fmla="*/ 717560 w 2269914"/>
                    <a:gd name="connsiteY1" fmla="*/ 216024 h 1596178"/>
                    <a:gd name="connsiteX2" fmla="*/ 645552 w 2269914"/>
                    <a:gd name="connsiteY2" fmla="*/ 0 h 1596178"/>
                    <a:gd name="connsiteX3" fmla="*/ 933584 w 2269914"/>
                    <a:gd name="connsiteY3" fmla="*/ 216024 h 1596178"/>
                    <a:gd name="connsiteX4" fmla="*/ 1221616 w 2269914"/>
                    <a:gd name="connsiteY4" fmla="*/ 216024 h 1596178"/>
                    <a:gd name="connsiteX5" fmla="*/ 1509648 w 2269914"/>
                    <a:gd name="connsiteY5" fmla="*/ 72008 h 1596178"/>
                    <a:gd name="connsiteX6" fmla="*/ 1437640 w 2269914"/>
                    <a:gd name="connsiteY6" fmla="*/ 432048 h 1596178"/>
                    <a:gd name="connsiteX7" fmla="*/ 1581656 w 2269914"/>
                    <a:gd name="connsiteY7" fmla="*/ 648072 h 1596178"/>
                    <a:gd name="connsiteX8" fmla="*/ 2095999 w 2269914"/>
                    <a:gd name="connsiteY8" fmla="*/ 444031 h 1596178"/>
                    <a:gd name="connsiteX9" fmla="*/ 1934634 w 2269914"/>
                    <a:gd name="connsiteY9" fmla="*/ 583880 h 1596178"/>
                    <a:gd name="connsiteX10" fmla="*/ 1988422 w 2269914"/>
                    <a:gd name="connsiteY10" fmla="*/ 885094 h 1596178"/>
                    <a:gd name="connsiteX11" fmla="*/ 2257364 w 2269914"/>
                    <a:gd name="connsiteY11" fmla="*/ 1089490 h 1596178"/>
                    <a:gd name="connsiteX12" fmla="*/ 1913119 w 2269914"/>
                    <a:gd name="connsiteY12" fmla="*/ 992671 h 1596178"/>
                    <a:gd name="connsiteX13" fmla="*/ 1293624 w 2269914"/>
                    <a:gd name="connsiteY13" fmla="*/ 1440161 h 1596178"/>
                    <a:gd name="connsiteX14" fmla="*/ 861576 w 2269914"/>
                    <a:gd name="connsiteY14" fmla="*/ 1584177 h 1596178"/>
                    <a:gd name="connsiteX15" fmla="*/ 1005592 w 2269914"/>
                    <a:gd name="connsiteY15" fmla="*/ 1368152 h 1596178"/>
                    <a:gd name="connsiteX16" fmla="*/ 861576 w 2269914"/>
                    <a:gd name="connsiteY16" fmla="*/ 1224136 h 1596178"/>
                    <a:gd name="connsiteX17" fmla="*/ 573544 w 2269914"/>
                    <a:gd name="connsiteY17" fmla="*/ 1368152 h 1596178"/>
                    <a:gd name="connsiteX18" fmla="*/ 645552 w 2269914"/>
                    <a:gd name="connsiteY18" fmla="*/ 1008112 h 1596178"/>
                    <a:gd name="connsiteX19" fmla="*/ 429528 w 2269914"/>
                    <a:gd name="connsiteY19" fmla="*/ 576064 h 1596178"/>
                    <a:gd name="connsiteX20" fmla="*/ 69489 w 2269914"/>
                    <a:gd name="connsiteY20" fmla="*/ 288032 h 1596178"/>
                    <a:gd name="connsiteX21" fmla="*/ 429528 w 2269914"/>
                    <a:gd name="connsiteY21" fmla="*/ 360040 h 1596178"/>
                    <a:gd name="connsiteX0" fmla="*/ 429528 w 2361162"/>
                    <a:gd name="connsiteY0" fmla="*/ 360040 h 1858646"/>
                    <a:gd name="connsiteX1" fmla="*/ 717560 w 2361162"/>
                    <a:gd name="connsiteY1" fmla="*/ 216024 h 1858646"/>
                    <a:gd name="connsiteX2" fmla="*/ 645552 w 2361162"/>
                    <a:gd name="connsiteY2" fmla="*/ 0 h 1858646"/>
                    <a:gd name="connsiteX3" fmla="*/ 933584 w 2361162"/>
                    <a:gd name="connsiteY3" fmla="*/ 216024 h 1858646"/>
                    <a:gd name="connsiteX4" fmla="*/ 1221616 w 2361162"/>
                    <a:gd name="connsiteY4" fmla="*/ 216024 h 1858646"/>
                    <a:gd name="connsiteX5" fmla="*/ 1509648 w 2361162"/>
                    <a:gd name="connsiteY5" fmla="*/ 72008 h 1858646"/>
                    <a:gd name="connsiteX6" fmla="*/ 1437640 w 2361162"/>
                    <a:gd name="connsiteY6" fmla="*/ 432048 h 1858646"/>
                    <a:gd name="connsiteX7" fmla="*/ 1581656 w 2361162"/>
                    <a:gd name="connsiteY7" fmla="*/ 648072 h 1858646"/>
                    <a:gd name="connsiteX8" fmla="*/ 2095999 w 2361162"/>
                    <a:gd name="connsiteY8" fmla="*/ 444031 h 1858646"/>
                    <a:gd name="connsiteX9" fmla="*/ 1934634 w 2361162"/>
                    <a:gd name="connsiteY9" fmla="*/ 583880 h 1858646"/>
                    <a:gd name="connsiteX10" fmla="*/ 1988422 w 2361162"/>
                    <a:gd name="connsiteY10" fmla="*/ 885094 h 1858646"/>
                    <a:gd name="connsiteX11" fmla="*/ 2257364 w 2361162"/>
                    <a:gd name="connsiteY11" fmla="*/ 1089490 h 1858646"/>
                    <a:gd name="connsiteX12" fmla="*/ 1365632 w 2361162"/>
                    <a:gd name="connsiteY12" fmla="*/ 1800201 h 1858646"/>
                    <a:gd name="connsiteX13" fmla="*/ 1293624 w 2361162"/>
                    <a:gd name="connsiteY13" fmla="*/ 1440161 h 1858646"/>
                    <a:gd name="connsiteX14" fmla="*/ 861576 w 2361162"/>
                    <a:gd name="connsiteY14" fmla="*/ 1584177 h 1858646"/>
                    <a:gd name="connsiteX15" fmla="*/ 1005592 w 2361162"/>
                    <a:gd name="connsiteY15" fmla="*/ 1368152 h 1858646"/>
                    <a:gd name="connsiteX16" fmla="*/ 861576 w 2361162"/>
                    <a:gd name="connsiteY16" fmla="*/ 1224136 h 1858646"/>
                    <a:gd name="connsiteX17" fmla="*/ 573544 w 2361162"/>
                    <a:gd name="connsiteY17" fmla="*/ 1368152 h 1858646"/>
                    <a:gd name="connsiteX18" fmla="*/ 645552 w 2361162"/>
                    <a:gd name="connsiteY18" fmla="*/ 1008112 h 1858646"/>
                    <a:gd name="connsiteX19" fmla="*/ 429528 w 2361162"/>
                    <a:gd name="connsiteY19" fmla="*/ 576064 h 1858646"/>
                    <a:gd name="connsiteX20" fmla="*/ 69489 w 2361162"/>
                    <a:gd name="connsiteY20" fmla="*/ 288032 h 1858646"/>
                    <a:gd name="connsiteX21" fmla="*/ 429528 w 2361162"/>
                    <a:gd name="connsiteY21" fmla="*/ 360040 h 1858646"/>
                    <a:gd name="connsiteX0" fmla="*/ 429528 w 2154829"/>
                    <a:gd name="connsiteY0" fmla="*/ 360040 h 1836205"/>
                    <a:gd name="connsiteX1" fmla="*/ 717560 w 2154829"/>
                    <a:gd name="connsiteY1" fmla="*/ 216024 h 1836205"/>
                    <a:gd name="connsiteX2" fmla="*/ 645552 w 2154829"/>
                    <a:gd name="connsiteY2" fmla="*/ 0 h 1836205"/>
                    <a:gd name="connsiteX3" fmla="*/ 933584 w 2154829"/>
                    <a:gd name="connsiteY3" fmla="*/ 216024 h 1836205"/>
                    <a:gd name="connsiteX4" fmla="*/ 1221616 w 2154829"/>
                    <a:gd name="connsiteY4" fmla="*/ 216024 h 1836205"/>
                    <a:gd name="connsiteX5" fmla="*/ 1509648 w 2154829"/>
                    <a:gd name="connsiteY5" fmla="*/ 72008 h 1836205"/>
                    <a:gd name="connsiteX6" fmla="*/ 1437640 w 2154829"/>
                    <a:gd name="connsiteY6" fmla="*/ 432048 h 1836205"/>
                    <a:gd name="connsiteX7" fmla="*/ 1581656 w 2154829"/>
                    <a:gd name="connsiteY7" fmla="*/ 648072 h 1836205"/>
                    <a:gd name="connsiteX8" fmla="*/ 2095999 w 2154829"/>
                    <a:gd name="connsiteY8" fmla="*/ 444031 h 1836205"/>
                    <a:gd name="connsiteX9" fmla="*/ 1934634 w 2154829"/>
                    <a:gd name="connsiteY9" fmla="*/ 583880 h 1836205"/>
                    <a:gd name="connsiteX10" fmla="*/ 1988422 w 2154829"/>
                    <a:gd name="connsiteY10" fmla="*/ 885094 h 1836205"/>
                    <a:gd name="connsiteX11" fmla="*/ 1437640 w 2154829"/>
                    <a:gd name="connsiteY11" fmla="*/ 1224137 h 1836205"/>
                    <a:gd name="connsiteX12" fmla="*/ 1365632 w 2154829"/>
                    <a:gd name="connsiteY12" fmla="*/ 1800201 h 1836205"/>
                    <a:gd name="connsiteX13" fmla="*/ 1293624 w 2154829"/>
                    <a:gd name="connsiteY13" fmla="*/ 1440161 h 1836205"/>
                    <a:gd name="connsiteX14" fmla="*/ 861576 w 2154829"/>
                    <a:gd name="connsiteY14" fmla="*/ 1584177 h 1836205"/>
                    <a:gd name="connsiteX15" fmla="*/ 1005592 w 2154829"/>
                    <a:gd name="connsiteY15" fmla="*/ 1368152 h 1836205"/>
                    <a:gd name="connsiteX16" fmla="*/ 861576 w 2154829"/>
                    <a:gd name="connsiteY16" fmla="*/ 1224136 h 1836205"/>
                    <a:gd name="connsiteX17" fmla="*/ 573544 w 2154829"/>
                    <a:gd name="connsiteY17" fmla="*/ 1368152 h 1836205"/>
                    <a:gd name="connsiteX18" fmla="*/ 645552 w 2154829"/>
                    <a:gd name="connsiteY18" fmla="*/ 1008112 h 1836205"/>
                    <a:gd name="connsiteX19" fmla="*/ 429528 w 2154829"/>
                    <a:gd name="connsiteY19" fmla="*/ 576064 h 1836205"/>
                    <a:gd name="connsiteX20" fmla="*/ 69489 w 2154829"/>
                    <a:gd name="connsiteY20" fmla="*/ 288032 h 1836205"/>
                    <a:gd name="connsiteX21" fmla="*/ 429528 w 2154829"/>
                    <a:gd name="connsiteY21" fmla="*/ 360040 h 1836205"/>
                    <a:gd name="connsiteX0" fmla="*/ 429528 w 2154829"/>
                    <a:gd name="connsiteY0" fmla="*/ 360040 h 1824204"/>
                    <a:gd name="connsiteX1" fmla="*/ 717560 w 2154829"/>
                    <a:gd name="connsiteY1" fmla="*/ 216024 h 1824204"/>
                    <a:gd name="connsiteX2" fmla="*/ 645552 w 2154829"/>
                    <a:gd name="connsiteY2" fmla="*/ 0 h 1824204"/>
                    <a:gd name="connsiteX3" fmla="*/ 933584 w 2154829"/>
                    <a:gd name="connsiteY3" fmla="*/ 216024 h 1824204"/>
                    <a:gd name="connsiteX4" fmla="*/ 1221616 w 2154829"/>
                    <a:gd name="connsiteY4" fmla="*/ 216024 h 1824204"/>
                    <a:gd name="connsiteX5" fmla="*/ 1509648 w 2154829"/>
                    <a:gd name="connsiteY5" fmla="*/ 72008 h 1824204"/>
                    <a:gd name="connsiteX6" fmla="*/ 1437640 w 2154829"/>
                    <a:gd name="connsiteY6" fmla="*/ 432048 h 1824204"/>
                    <a:gd name="connsiteX7" fmla="*/ 1581656 w 2154829"/>
                    <a:gd name="connsiteY7" fmla="*/ 648072 h 1824204"/>
                    <a:gd name="connsiteX8" fmla="*/ 2095999 w 2154829"/>
                    <a:gd name="connsiteY8" fmla="*/ 444031 h 1824204"/>
                    <a:gd name="connsiteX9" fmla="*/ 1934634 w 2154829"/>
                    <a:gd name="connsiteY9" fmla="*/ 583880 h 1824204"/>
                    <a:gd name="connsiteX10" fmla="*/ 1988422 w 2154829"/>
                    <a:gd name="connsiteY10" fmla="*/ 885094 h 1824204"/>
                    <a:gd name="connsiteX11" fmla="*/ 1437640 w 2154829"/>
                    <a:gd name="connsiteY11" fmla="*/ 1224137 h 1824204"/>
                    <a:gd name="connsiteX12" fmla="*/ 1365632 w 2154829"/>
                    <a:gd name="connsiteY12" fmla="*/ 1800201 h 1824204"/>
                    <a:gd name="connsiteX13" fmla="*/ 1149609 w 2154829"/>
                    <a:gd name="connsiteY13" fmla="*/ 1368154 h 1824204"/>
                    <a:gd name="connsiteX14" fmla="*/ 861576 w 2154829"/>
                    <a:gd name="connsiteY14" fmla="*/ 1584177 h 1824204"/>
                    <a:gd name="connsiteX15" fmla="*/ 1005592 w 2154829"/>
                    <a:gd name="connsiteY15" fmla="*/ 1368152 h 1824204"/>
                    <a:gd name="connsiteX16" fmla="*/ 861576 w 2154829"/>
                    <a:gd name="connsiteY16" fmla="*/ 1224136 h 1824204"/>
                    <a:gd name="connsiteX17" fmla="*/ 573544 w 2154829"/>
                    <a:gd name="connsiteY17" fmla="*/ 1368152 h 1824204"/>
                    <a:gd name="connsiteX18" fmla="*/ 645552 w 2154829"/>
                    <a:gd name="connsiteY18" fmla="*/ 1008112 h 1824204"/>
                    <a:gd name="connsiteX19" fmla="*/ 429528 w 2154829"/>
                    <a:gd name="connsiteY19" fmla="*/ 576064 h 1824204"/>
                    <a:gd name="connsiteX20" fmla="*/ 69489 w 2154829"/>
                    <a:gd name="connsiteY20" fmla="*/ 288032 h 1824204"/>
                    <a:gd name="connsiteX21" fmla="*/ 429528 w 2154829"/>
                    <a:gd name="connsiteY21" fmla="*/ 360040 h 1824204"/>
                    <a:gd name="connsiteX0" fmla="*/ 429528 w 2154829"/>
                    <a:gd name="connsiteY0" fmla="*/ 360040 h 1824204"/>
                    <a:gd name="connsiteX1" fmla="*/ 717560 w 2154829"/>
                    <a:gd name="connsiteY1" fmla="*/ 216024 h 1824204"/>
                    <a:gd name="connsiteX2" fmla="*/ 645552 w 2154829"/>
                    <a:gd name="connsiteY2" fmla="*/ 0 h 1824204"/>
                    <a:gd name="connsiteX3" fmla="*/ 933584 w 2154829"/>
                    <a:gd name="connsiteY3" fmla="*/ 216024 h 1824204"/>
                    <a:gd name="connsiteX4" fmla="*/ 1221616 w 2154829"/>
                    <a:gd name="connsiteY4" fmla="*/ 216024 h 1824204"/>
                    <a:gd name="connsiteX5" fmla="*/ 1509648 w 2154829"/>
                    <a:gd name="connsiteY5" fmla="*/ 72008 h 1824204"/>
                    <a:gd name="connsiteX6" fmla="*/ 1437640 w 2154829"/>
                    <a:gd name="connsiteY6" fmla="*/ 432048 h 1824204"/>
                    <a:gd name="connsiteX7" fmla="*/ 1581656 w 2154829"/>
                    <a:gd name="connsiteY7" fmla="*/ 648072 h 1824204"/>
                    <a:gd name="connsiteX8" fmla="*/ 2095999 w 2154829"/>
                    <a:gd name="connsiteY8" fmla="*/ 444031 h 1824204"/>
                    <a:gd name="connsiteX9" fmla="*/ 1934634 w 2154829"/>
                    <a:gd name="connsiteY9" fmla="*/ 583880 h 1824204"/>
                    <a:gd name="connsiteX10" fmla="*/ 1797681 w 2154829"/>
                    <a:gd name="connsiteY10" fmla="*/ 1224138 h 1824204"/>
                    <a:gd name="connsiteX11" fmla="*/ 1437640 w 2154829"/>
                    <a:gd name="connsiteY11" fmla="*/ 1224137 h 1824204"/>
                    <a:gd name="connsiteX12" fmla="*/ 1365632 w 2154829"/>
                    <a:gd name="connsiteY12" fmla="*/ 1800201 h 1824204"/>
                    <a:gd name="connsiteX13" fmla="*/ 1149609 w 2154829"/>
                    <a:gd name="connsiteY13" fmla="*/ 1368154 h 1824204"/>
                    <a:gd name="connsiteX14" fmla="*/ 861576 w 2154829"/>
                    <a:gd name="connsiteY14" fmla="*/ 1584177 h 1824204"/>
                    <a:gd name="connsiteX15" fmla="*/ 1005592 w 2154829"/>
                    <a:gd name="connsiteY15" fmla="*/ 1368152 h 1824204"/>
                    <a:gd name="connsiteX16" fmla="*/ 861576 w 2154829"/>
                    <a:gd name="connsiteY16" fmla="*/ 1224136 h 1824204"/>
                    <a:gd name="connsiteX17" fmla="*/ 573544 w 2154829"/>
                    <a:gd name="connsiteY17" fmla="*/ 1368152 h 1824204"/>
                    <a:gd name="connsiteX18" fmla="*/ 645552 w 2154829"/>
                    <a:gd name="connsiteY18" fmla="*/ 1008112 h 1824204"/>
                    <a:gd name="connsiteX19" fmla="*/ 429528 w 2154829"/>
                    <a:gd name="connsiteY19" fmla="*/ 576064 h 1824204"/>
                    <a:gd name="connsiteX20" fmla="*/ 69489 w 2154829"/>
                    <a:gd name="connsiteY20" fmla="*/ 288032 h 1824204"/>
                    <a:gd name="connsiteX21" fmla="*/ 429528 w 2154829"/>
                    <a:gd name="connsiteY21" fmla="*/ 360040 h 1824204"/>
                    <a:gd name="connsiteX0" fmla="*/ 429528 w 2108001"/>
                    <a:gd name="connsiteY0" fmla="*/ 360040 h 1824204"/>
                    <a:gd name="connsiteX1" fmla="*/ 717560 w 2108001"/>
                    <a:gd name="connsiteY1" fmla="*/ 216024 h 1824204"/>
                    <a:gd name="connsiteX2" fmla="*/ 645552 w 2108001"/>
                    <a:gd name="connsiteY2" fmla="*/ 0 h 1824204"/>
                    <a:gd name="connsiteX3" fmla="*/ 933584 w 2108001"/>
                    <a:gd name="connsiteY3" fmla="*/ 216024 h 1824204"/>
                    <a:gd name="connsiteX4" fmla="*/ 1221616 w 2108001"/>
                    <a:gd name="connsiteY4" fmla="*/ 216024 h 1824204"/>
                    <a:gd name="connsiteX5" fmla="*/ 1509648 w 2108001"/>
                    <a:gd name="connsiteY5" fmla="*/ 72008 h 1824204"/>
                    <a:gd name="connsiteX6" fmla="*/ 1437640 w 2108001"/>
                    <a:gd name="connsiteY6" fmla="*/ 432048 h 1824204"/>
                    <a:gd name="connsiteX7" fmla="*/ 1581656 w 2108001"/>
                    <a:gd name="connsiteY7" fmla="*/ 648072 h 1824204"/>
                    <a:gd name="connsiteX8" fmla="*/ 2095999 w 2108001"/>
                    <a:gd name="connsiteY8" fmla="*/ 444031 h 1824204"/>
                    <a:gd name="connsiteX9" fmla="*/ 1653665 w 2108001"/>
                    <a:gd name="connsiteY9" fmla="*/ 792090 h 1824204"/>
                    <a:gd name="connsiteX10" fmla="*/ 1797681 w 2108001"/>
                    <a:gd name="connsiteY10" fmla="*/ 1224138 h 1824204"/>
                    <a:gd name="connsiteX11" fmla="*/ 1437640 w 2108001"/>
                    <a:gd name="connsiteY11" fmla="*/ 1224137 h 1824204"/>
                    <a:gd name="connsiteX12" fmla="*/ 1365632 w 2108001"/>
                    <a:gd name="connsiteY12" fmla="*/ 1800201 h 1824204"/>
                    <a:gd name="connsiteX13" fmla="*/ 1149609 w 2108001"/>
                    <a:gd name="connsiteY13" fmla="*/ 1368154 h 1824204"/>
                    <a:gd name="connsiteX14" fmla="*/ 861576 w 2108001"/>
                    <a:gd name="connsiteY14" fmla="*/ 1584177 h 1824204"/>
                    <a:gd name="connsiteX15" fmla="*/ 1005592 w 2108001"/>
                    <a:gd name="connsiteY15" fmla="*/ 1368152 h 1824204"/>
                    <a:gd name="connsiteX16" fmla="*/ 861576 w 2108001"/>
                    <a:gd name="connsiteY16" fmla="*/ 1224136 h 1824204"/>
                    <a:gd name="connsiteX17" fmla="*/ 573544 w 2108001"/>
                    <a:gd name="connsiteY17" fmla="*/ 1368152 h 1824204"/>
                    <a:gd name="connsiteX18" fmla="*/ 645552 w 2108001"/>
                    <a:gd name="connsiteY18" fmla="*/ 1008112 h 1824204"/>
                    <a:gd name="connsiteX19" fmla="*/ 429528 w 2108001"/>
                    <a:gd name="connsiteY19" fmla="*/ 576064 h 1824204"/>
                    <a:gd name="connsiteX20" fmla="*/ 69489 w 2108001"/>
                    <a:gd name="connsiteY20" fmla="*/ 288032 h 1824204"/>
                    <a:gd name="connsiteX21" fmla="*/ 429528 w 2108001"/>
                    <a:gd name="connsiteY21" fmla="*/ 360040 h 1824204"/>
                    <a:gd name="connsiteX0" fmla="*/ 429528 w 2025707"/>
                    <a:gd name="connsiteY0" fmla="*/ 360040 h 1824204"/>
                    <a:gd name="connsiteX1" fmla="*/ 717560 w 2025707"/>
                    <a:gd name="connsiteY1" fmla="*/ 216024 h 1824204"/>
                    <a:gd name="connsiteX2" fmla="*/ 645552 w 2025707"/>
                    <a:gd name="connsiteY2" fmla="*/ 0 h 1824204"/>
                    <a:gd name="connsiteX3" fmla="*/ 933584 w 2025707"/>
                    <a:gd name="connsiteY3" fmla="*/ 216024 h 1824204"/>
                    <a:gd name="connsiteX4" fmla="*/ 1221616 w 2025707"/>
                    <a:gd name="connsiteY4" fmla="*/ 216024 h 1824204"/>
                    <a:gd name="connsiteX5" fmla="*/ 1509648 w 2025707"/>
                    <a:gd name="connsiteY5" fmla="*/ 72008 h 1824204"/>
                    <a:gd name="connsiteX6" fmla="*/ 1437640 w 2025707"/>
                    <a:gd name="connsiteY6" fmla="*/ 432048 h 1824204"/>
                    <a:gd name="connsiteX7" fmla="*/ 1581656 w 2025707"/>
                    <a:gd name="connsiteY7" fmla="*/ 648072 h 1824204"/>
                    <a:gd name="connsiteX8" fmla="*/ 2013705 w 2025707"/>
                    <a:gd name="connsiteY8" fmla="*/ 576066 h 1824204"/>
                    <a:gd name="connsiteX9" fmla="*/ 1653665 w 2025707"/>
                    <a:gd name="connsiteY9" fmla="*/ 792090 h 1824204"/>
                    <a:gd name="connsiteX10" fmla="*/ 1797681 w 2025707"/>
                    <a:gd name="connsiteY10" fmla="*/ 1224138 h 1824204"/>
                    <a:gd name="connsiteX11" fmla="*/ 1437640 w 2025707"/>
                    <a:gd name="connsiteY11" fmla="*/ 1224137 h 1824204"/>
                    <a:gd name="connsiteX12" fmla="*/ 1365632 w 2025707"/>
                    <a:gd name="connsiteY12" fmla="*/ 1800201 h 1824204"/>
                    <a:gd name="connsiteX13" fmla="*/ 1149609 w 2025707"/>
                    <a:gd name="connsiteY13" fmla="*/ 1368154 h 1824204"/>
                    <a:gd name="connsiteX14" fmla="*/ 861576 w 2025707"/>
                    <a:gd name="connsiteY14" fmla="*/ 1584177 h 1824204"/>
                    <a:gd name="connsiteX15" fmla="*/ 1005592 w 2025707"/>
                    <a:gd name="connsiteY15" fmla="*/ 1368152 h 1824204"/>
                    <a:gd name="connsiteX16" fmla="*/ 861576 w 2025707"/>
                    <a:gd name="connsiteY16" fmla="*/ 1224136 h 1824204"/>
                    <a:gd name="connsiteX17" fmla="*/ 573544 w 2025707"/>
                    <a:gd name="connsiteY17" fmla="*/ 1368152 h 1824204"/>
                    <a:gd name="connsiteX18" fmla="*/ 645552 w 2025707"/>
                    <a:gd name="connsiteY18" fmla="*/ 1008112 h 1824204"/>
                    <a:gd name="connsiteX19" fmla="*/ 429528 w 2025707"/>
                    <a:gd name="connsiteY19" fmla="*/ 576064 h 1824204"/>
                    <a:gd name="connsiteX20" fmla="*/ 69489 w 2025707"/>
                    <a:gd name="connsiteY20" fmla="*/ 288032 h 1824204"/>
                    <a:gd name="connsiteX21" fmla="*/ 429528 w 2025707"/>
                    <a:gd name="connsiteY21" fmla="*/ 360040 h 1824204"/>
                    <a:gd name="connsiteX0" fmla="*/ 429528 w 2037708"/>
                    <a:gd name="connsiteY0" fmla="*/ 360040 h 1824204"/>
                    <a:gd name="connsiteX1" fmla="*/ 717560 w 2037708"/>
                    <a:gd name="connsiteY1" fmla="*/ 216024 h 1824204"/>
                    <a:gd name="connsiteX2" fmla="*/ 645552 w 2037708"/>
                    <a:gd name="connsiteY2" fmla="*/ 0 h 1824204"/>
                    <a:gd name="connsiteX3" fmla="*/ 933584 w 2037708"/>
                    <a:gd name="connsiteY3" fmla="*/ 216024 h 1824204"/>
                    <a:gd name="connsiteX4" fmla="*/ 1221616 w 2037708"/>
                    <a:gd name="connsiteY4" fmla="*/ 216024 h 1824204"/>
                    <a:gd name="connsiteX5" fmla="*/ 1509648 w 2037708"/>
                    <a:gd name="connsiteY5" fmla="*/ 72008 h 1824204"/>
                    <a:gd name="connsiteX6" fmla="*/ 1437640 w 2037708"/>
                    <a:gd name="connsiteY6" fmla="*/ 432048 h 1824204"/>
                    <a:gd name="connsiteX7" fmla="*/ 1581656 w 2037708"/>
                    <a:gd name="connsiteY7" fmla="*/ 648072 h 1824204"/>
                    <a:gd name="connsiteX8" fmla="*/ 2013705 w 2037708"/>
                    <a:gd name="connsiteY8" fmla="*/ 576066 h 1824204"/>
                    <a:gd name="connsiteX9" fmla="*/ 1725673 w 2037708"/>
                    <a:gd name="connsiteY9" fmla="*/ 864098 h 1824204"/>
                    <a:gd name="connsiteX10" fmla="*/ 1797681 w 2037708"/>
                    <a:gd name="connsiteY10" fmla="*/ 1224138 h 1824204"/>
                    <a:gd name="connsiteX11" fmla="*/ 1437640 w 2037708"/>
                    <a:gd name="connsiteY11" fmla="*/ 1224137 h 1824204"/>
                    <a:gd name="connsiteX12" fmla="*/ 1365632 w 2037708"/>
                    <a:gd name="connsiteY12" fmla="*/ 1800201 h 1824204"/>
                    <a:gd name="connsiteX13" fmla="*/ 1149609 w 2037708"/>
                    <a:gd name="connsiteY13" fmla="*/ 1368154 h 1824204"/>
                    <a:gd name="connsiteX14" fmla="*/ 861576 w 2037708"/>
                    <a:gd name="connsiteY14" fmla="*/ 1584177 h 1824204"/>
                    <a:gd name="connsiteX15" fmla="*/ 1005592 w 2037708"/>
                    <a:gd name="connsiteY15" fmla="*/ 1368152 h 1824204"/>
                    <a:gd name="connsiteX16" fmla="*/ 861576 w 2037708"/>
                    <a:gd name="connsiteY16" fmla="*/ 1224136 h 1824204"/>
                    <a:gd name="connsiteX17" fmla="*/ 573544 w 2037708"/>
                    <a:gd name="connsiteY17" fmla="*/ 1368152 h 1824204"/>
                    <a:gd name="connsiteX18" fmla="*/ 645552 w 2037708"/>
                    <a:gd name="connsiteY18" fmla="*/ 1008112 h 1824204"/>
                    <a:gd name="connsiteX19" fmla="*/ 429528 w 2037708"/>
                    <a:gd name="connsiteY19" fmla="*/ 576064 h 1824204"/>
                    <a:gd name="connsiteX20" fmla="*/ 69489 w 2037708"/>
                    <a:gd name="connsiteY20" fmla="*/ 288032 h 1824204"/>
                    <a:gd name="connsiteX21" fmla="*/ 429528 w 2037708"/>
                    <a:gd name="connsiteY21" fmla="*/ 360040 h 1824204"/>
                    <a:gd name="connsiteX0" fmla="*/ 429528 w 1965699"/>
                    <a:gd name="connsiteY0" fmla="*/ 360040 h 1824204"/>
                    <a:gd name="connsiteX1" fmla="*/ 717560 w 1965699"/>
                    <a:gd name="connsiteY1" fmla="*/ 216024 h 1824204"/>
                    <a:gd name="connsiteX2" fmla="*/ 645552 w 1965699"/>
                    <a:gd name="connsiteY2" fmla="*/ 0 h 1824204"/>
                    <a:gd name="connsiteX3" fmla="*/ 933584 w 1965699"/>
                    <a:gd name="connsiteY3" fmla="*/ 216024 h 1824204"/>
                    <a:gd name="connsiteX4" fmla="*/ 1221616 w 1965699"/>
                    <a:gd name="connsiteY4" fmla="*/ 216024 h 1824204"/>
                    <a:gd name="connsiteX5" fmla="*/ 1509648 w 1965699"/>
                    <a:gd name="connsiteY5" fmla="*/ 72008 h 1824204"/>
                    <a:gd name="connsiteX6" fmla="*/ 1437640 w 1965699"/>
                    <a:gd name="connsiteY6" fmla="*/ 432048 h 1824204"/>
                    <a:gd name="connsiteX7" fmla="*/ 1581656 w 1965699"/>
                    <a:gd name="connsiteY7" fmla="*/ 648072 h 1824204"/>
                    <a:gd name="connsiteX8" fmla="*/ 1941696 w 1965699"/>
                    <a:gd name="connsiteY8" fmla="*/ 792090 h 1824204"/>
                    <a:gd name="connsiteX9" fmla="*/ 1725673 w 1965699"/>
                    <a:gd name="connsiteY9" fmla="*/ 864098 h 1824204"/>
                    <a:gd name="connsiteX10" fmla="*/ 1797681 w 1965699"/>
                    <a:gd name="connsiteY10" fmla="*/ 1224138 h 1824204"/>
                    <a:gd name="connsiteX11" fmla="*/ 1437640 w 1965699"/>
                    <a:gd name="connsiteY11" fmla="*/ 1224137 h 1824204"/>
                    <a:gd name="connsiteX12" fmla="*/ 1365632 w 1965699"/>
                    <a:gd name="connsiteY12" fmla="*/ 1800201 h 1824204"/>
                    <a:gd name="connsiteX13" fmla="*/ 1149609 w 1965699"/>
                    <a:gd name="connsiteY13" fmla="*/ 1368154 h 1824204"/>
                    <a:gd name="connsiteX14" fmla="*/ 861576 w 1965699"/>
                    <a:gd name="connsiteY14" fmla="*/ 1584177 h 1824204"/>
                    <a:gd name="connsiteX15" fmla="*/ 1005592 w 1965699"/>
                    <a:gd name="connsiteY15" fmla="*/ 1368152 h 1824204"/>
                    <a:gd name="connsiteX16" fmla="*/ 861576 w 1965699"/>
                    <a:gd name="connsiteY16" fmla="*/ 1224136 h 1824204"/>
                    <a:gd name="connsiteX17" fmla="*/ 573544 w 1965699"/>
                    <a:gd name="connsiteY17" fmla="*/ 1368152 h 1824204"/>
                    <a:gd name="connsiteX18" fmla="*/ 645552 w 1965699"/>
                    <a:gd name="connsiteY18" fmla="*/ 1008112 h 1824204"/>
                    <a:gd name="connsiteX19" fmla="*/ 429528 w 1965699"/>
                    <a:gd name="connsiteY19" fmla="*/ 576064 h 1824204"/>
                    <a:gd name="connsiteX20" fmla="*/ 69489 w 1965699"/>
                    <a:gd name="connsiteY20" fmla="*/ 288032 h 1824204"/>
                    <a:gd name="connsiteX21" fmla="*/ 429528 w 1965699"/>
                    <a:gd name="connsiteY21" fmla="*/ 360040 h 1824204"/>
                    <a:gd name="connsiteX0" fmla="*/ 429528 w 1965699"/>
                    <a:gd name="connsiteY0" fmla="*/ 360040 h 1807177"/>
                    <a:gd name="connsiteX1" fmla="*/ 717560 w 1965699"/>
                    <a:gd name="connsiteY1" fmla="*/ 216024 h 1807177"/>
                    <a:gd name="connsiteX2" fmla="*/ 645552 w 1965699"/>
                    <a:gd name="connsiteY2" fmla="*/ 0 h 1807177"/>
                    <a:gd name="connsiteX3" fmla="*/ 933584 w 1965699"/>
                    <a:gd name="connsiteY3" fmla="*/ 216024 h 1807177"/>
                    <a:gd name="connsiteX4" fmla="*/ 1221616 w 1965699"/>
                    <a:gd name="connsiteY4" fmla="*/ 216024 h 1807177"/>
                    <a:gd name="connsiteX5" fmla="*/ 1509648 w 1965699"/>
                    <a:gd name="connsiteY5" fmla="*/ 72008 h 1807177"/>
                    <a:gd name="connsiteX6" fmla="*/ 1437640 w 1965699"/>
                    <a:gd name="connsiteY6" fmla="*/ 432048 h 1807177"/>
                    <a:gd name="connsiteX7" fmla="*/ 1581656 w 1965699"/>
                    <a:gd name="connsiteY7" fmla="*/ 648072 h 1807177"/>
                    <a:gd name="connsiteX8" fmla="*/ 1941696 w 1965699"/>
                    <a:gd name="connsiteY8" fmla="*/ 792090 h 1807177"/>
                    <a:gd name="connsiteX9" fmla="*/ 1725673 w 1965699"/>
                    <a:gd name="connsiteY9" fmla="*/ 864098 h 1807177"/>
                    <a:gd name="connsiteX10" fmla="*/ 1797681 w 1965699"/>
                    <a:gd name="connsiteY10" fmla="*/ 1224138 h 1807177"/>
                    <a:gd name="connsiteX11" fmla="*/ 1437640 w 1965699"/>
                    <a:gd name="connsiteY11" fmla="*/ 1224137 h 1807177"/>
                    <a:gd name="connsiteX12" fmla="*/ 1373777 w 1965699"/>
                    <a:gd name="connsiteY12" fmla="*/ 1410012 h 1807177"/>
                    <a:gd name="connsiteX13" fmla="*/ 1365632 w 1965699"/>
                    <a:gd name="connsiteY13" fmla="*/ 1800201 h 1807177"/>
                    <a:gd name="connsiteX14" fmla="*/ 1149609 w 1965699"/>
                    <a:gd name="connsiteY14" fmla="*/ 1368154 h 1807177"/>
                    <a:gd name="connsiteX15" fmla="*/ 861576 w 1965699"/>
                    <a:gd name="connsiteY15" fmla="*/ 1584177 h 1807177"/>
                    <a:gd name="connsiteX16" fmla="*/ 1005592 w 1965699"/>
                    <a:gd name="connsiteY16" fmla="*/ 1368152 h 1807177"/>
                    <a:gd name="connsiteX17" fmla="*/ 861576 w 1965699"/>
                    <a:gd name="connsiteY17" fmla="*/ 1224136 h 1807177"/>
                    <a:gd name="connsiteX18" fmla="*/ 573544 w 1965699"/>
                    <a:gd name="connsiteY18" fmla="*/ 1368152 h 1807177"/>
                    <a:gd name="connsiteX19" fmla="*/ 645552 w 1965699"/>
                    <a:gd name="connsiteY19" fmla="*/ 1008112 h 1807177"/>
                    <a:gd name="connsiteX20" fmla="*/ 429528 w 1965699"/>
                    <a:gd name="connsiteY20" fmla="*/ 576064 h 1807177"/>
                    <a:gd name="connsiteX21" fmla="*/ 69489 w 1965699"/>
                    <a:gd name="connsiteY21" fmla="*/ 288032 h 1807177"/>
                    <a:gd name="connsiteX22" fmla="*/ 429528 w 1965699"/>
                    <a:gd name="connsiteY22" fmla="*/ 360040 h 1807177"/>
                    <a:gd name="connsiteX0" fmla="*/ 429528 w 1965699"/>
                    <a:gd name="connsiteY0" fmla="*/ 360040 h 1807177"/>
                    <a:gd name="connsiteX1" fmla="*/ 717560 w 1965699"/>
                    <a:gd name="connsiteY1" fmla="*/ 216024 h 1807177"/>
                    <a:gd name="connsiteX2" fmla="*/ 645552 w 1965699"/>
                    <a:gd name="connsiteY2" fmla="*/ 0 h 1807177"/>
                    <a:gd name="connsiteX3" fmla="*/ 933584 w 1965699"/>
                    <a:gd name="connsiteY3" fmla="*/ 216024 h 1807177"/>
                    <a:gd name="connsiteX4" fmla="*/ 1221616 w 1965699"/>
                    <a:gd name="connsiteY4" fmla="*/ 216024 h 1807177"/>
                    <a:gd name="connsiteX5" fmla="*/ 1509648 w 1965699"/>
                    <a:gd name="connsiteY5" fmla="*/ 72008 h 1807177"/>
                    <a:gd name="connsiteX6" fmla="*/ 1437640 w 1965699"/>
                    <a:gd name="connsiteY6" fmla="*/ 432048 h 1807177"/>
                    <a:gd name="connsiteX7" fmla="*/ 1581656 w 1965699"/>
                    <a:gd name="connsiteY7" fmla="*/ 648072 h 1807177"/>
                    <a:gd name="connsiteX8" fmla="*/ 1941696 w 1965699"/>
                    <a:gd name="connsiteY8" fmla="*/ 792090 h 1807177"/>
                    <a:gd name="connsiteX9" fmla="*/ 1725673 w 1965699"/>
                    <a:gd name="connsiteY9" fmla="*/ 864098 h 1807177"/>
                    <a:gd name="connsiteX10" fmla="*/ 1797681 w 1965699"/>
                    <a:gd name="connsiteY10" fmla="*/ 1224138 h 1807177"/>
                    <a:gd name="connsiteX11" fmla="*/ 1581657 w 1965699"/>
                    <a:gd name="connsiteY11" fmla="*/ 1224139 h 1807177"/>
                    <a:gd name="connsiteX12" fmla="*/ 1373777 w 1965699"/>
                    <a:gd name="connsiteY12" fmla="*/ 1410012 h 1807177"/>
                    <a:gd name="connsiteX13" fmla="*/ 1365632 w 1965699"/>
                    <a:gd name="connsiteY13" fmla="*/ 1800201 h 1807177"/>
                    <a:gd name="connsiteX14" fmla="*/ 1149609 w 1965699"/>
                    <a:gd name="connsiteY14" fmla="*/ 1368154 h 1807177"/>
                    <a:gd name="connsiteX15" fmla="*/ 861576 w 1965699"/>
                    <a:gd name="connsiteY15" fmla="*/ 1584177 h 1807177"/>
                    <a:gd name="connsiteX16" fmla="*/ 1005592 w 1965699"/>
                    <a:gd name="connsiteY16" fmla="*/ 1368152 h 1807177"/>
                    <a:gd name="connsiteX17" fmla="*/ 861576 w 1965699"/>
                    <a:gd name="connsiteY17" fmla="*/ 1224136 h 1807177"/>
                    <a:gd name="connsiteX18" fmla="*/ 573544 w 1965699"/>
                    <a:gd name="connsiteY18" fmla="*/ 1368152 h 1807177"/>
                    <a:gd name="connsiteX19" fmla="*/ 645552 w 1965699"/>
                    <a:gd name="connsiteY19" fmla="*/ 1008112 h 1807177"/>
                    <a:gd name="connsiteX20" fmla="*/ 429528 w 1965699"/>
                    <a:gd name="connsiteY20" fmla="*/ 576064 h 1807177"/>
                    <a:gd name="connsiteX21" fmla="*/ 69489 w 1965699"/>
                    <a:gd name="connsiteY21" fmla="*/ 288032 h 1807177"/>
                    <a:gd name="connsiteX22" fmla="*/ 429528 w 1965699"/>
                    <a:gd name="connsiteY22" fmla="*/ 360040 h 1807177"/>
                    <a:gd name="connsiteX0" fmla="*/ 429528 w 1965699"/>
                    <a:gd name="connsiteY0" fmla="*/ 360040 h 1807177"/>
                    <a:gd name="connsiteX1" fmla="*/ 717560 w 1965699"/>
                    <a:gd name="connsiteY1" fmla="*/ 216024 h 1807177"/>
                    <a:gd name="connsiteX2" fmla="*/ 645552 w 1965699"/>
                    <a:gd name="connsiteY2" fmla="*/ 0 h 1807177"/>
                    <a:gd name="connsiteX3" fmla="*/ 933584 w 1965699"/>
                    <a:gd name="connsiteY3" fmla="*/ 216024 h 1807177"/>
                    <a:gd name="connsiteX4" fmla="*/ 1221616 w 1965699"/>
                    <a:gd name="connsiteY4" fmla="*/ 216024 h 1807177"/>
                    <a:gd name="connsiteX5" fmla="*/ 1509648 w 1965699"/>
                    <a:gd name="connsiteY5" fmla="*/ 72008 h 1807177"/>
                    <a:gd name="connsiteX6" fmla="*/ 1437640 w 1965699"/>
                    <a:gd name="connsiteY6" fmla="*/ 432048 h 1807177"/>
                    <a:gd name="connsiteX7" fmla="*/ 1581656 w 1965699"/>
                    <a:gd name="connsiteY7" fmla="*/ 648072 h 1807177"/>
                    <a:gd name="connsiteX8" fmla="*/ 1941696 w 1965699"/>
                    <a:gd name="connsiteY8" fmla="*/ 792090 h 1807177"/>
                    <a:gd name="connsiteX9" fmla="*/ 1725673 w 1965699"/>
                    <a:gd name="connsiteY9" fmla="*/ 864098 h 1807177"/>
                    <a:gd name="connsiteX10" fmla="*/ 1797681 w 1965699"/>
                    <a:gd name="connsiteY10" fmla="*/ 1224138 h 1807177"/>
                    <a:gd name="connsiteX11" fmla="*/ 1581657 w 1965699"/>
                    <a:gd name="connsiteY11" fmla="*/ 1224139 h 1807177"/>
                    <a:gd name="connsiteX12" fmla="*/ 1373777 w 1965699"/>
                    <a:gd name="connsiteY12" fmla="*/ 1410012 h 1807177"/>
                    <a:gd name="connsiteX13" fmla="*/ 1365632 w 1965699"/>
                    <a:gd name="connsiteY13" fmla="*/ 1800201 h 1807177"/>
                    <a:gd name="connsiteX14" fmla="*/ 1149609 w 1965699"/>
                    <a:gd name="connsiteY14" fmla="*/ 1368154 h 1807177"/>
                    <a:gd name="connsiteX15" fmla="*/ 861576 w 1965699"/>
                    <a:gd name="connsiteY15" fmla="*/ 1584177 h 1807177"/>
                    <a:gd name="connsiteX16" fmla="*/ 933585 w 1965699"/>
                    <a:gd name="connsiteY16" fmla="*/ 1296147 h 1807177"/>
                    <a:gd name="connsiteX17" fmla="*/ 861576 w 1965699"/>
                    <a:gd name="connsiteY17" fmla="*/ 1224136 h 1807177"/>
                    <a:gd name="connsiteX18" fmla="*/ 573544 w 1965699"/>
                    <a:gd name="connsiteY18" fmla="*/ 1368152 h 1807177"/>
                    <a:gd name="connsiteX19" fmla="*/ 645552 w 1965699"/>
                    <a:gd name="connsiteY19" fmla="*/ 1008112 h 1807177"/>
                    <a:gd name="connsiteX20" fmla="*/ 429528 w 1965699"/>
                    <a:gd name="connsiteY20" fmla="*/ 576064 h 1807177"/>
                    <a:gd name="connsiteX21" fmla="*/ 69489 w 1965699"/>
                    <a:gd name="connsiteY21" fmla="*/ 288032 h 1807177"/>
                    <a:gd name="connsiteX22" fmla="*/ 429528 w 1965699"/>
                    <a:gd name="connsiteY22" fmla="*/ 360040 h 1807177"/>
                    <a:gd name="connsiteX0" fmla="*/ 429528 w 1965699"/>
                    <a:gd name="connsiteY0" fmla="*/ 360040 h 1807177"/>
                    <a:gd name="connsiteX1" fmla="*/ 717560 w 1965699"/>
                    <a:gd name="connsiteY1" fmla="*/ 216024 h 1807177"/>
                    <a:gd name="connsiteX2" fmla="*/ 645552 w 1965699"/>
                    <a:gd name="connsiteY2" fmla="*/ 0 h 1807177"/>
                    <a:gd name="connsiteX3" fmla="*/ 933584 w 1965699"/>
                    <a:gd name="connsiteY3" fmla="*/ 216024 h 1807177"/>
                    <a:gd name="connsiteX4" fmla="*/ 1221616 w 1965699"/>
                    <a:gd name="connsiteY4" fmla="*/ 216024 h 1807177"/>
                    <a:gd name="connsiteX5" fmla="*/ 1509648 w 1965699"/>
                    <a:gd name="connsiteY5" fmla="*/ 72008 h 1807177"/>
                    <a:gd name="connsiteX6" fmla="*/ 1437640 w 1965699"/>
                    <a:gd name="connsiteY6" fmla="*/ 432048 h 1807177"/>
                    <a:gd name="connsiteX7" fmla="*/ 1581656 w 1965699"/>
                    <a:gd name="connsiteY7" fmla="*/ 648072 h 1807177"/>
                    <a:gd name="connsiteX8" fmla="*/ 1941696 w 1965699"/>
                    <a:gd name="connsiteY8" fmla="*/ 792090 h 1807177"/>
                    <a:gd name="connsiteX9" fmla="*/ 1725673 w 1965699"/>
                    <a:gd name="connsiteY9" fmla="*/ 864098 h 1807177"/>
                    <a:gd name="connsiteX10" fmla="*/ 1797681 w 1965699"/>
                    <a:gd name="connsiteY10" fmla="*/ 1224138 h 1807177"/>
                    <a:gd name="connsiteX11" fmla="*/ 1581657 w 1965699"/>
                    <a:gd name="connsiteY11" fmla="*/ 1224139 h 1807177"/>
                    <a:gd name="connsiteX12" fmla="*/ 1373777 w 1965699"/>
                    <a:gd name="connsiteY12" fmla="*/ 1410012 h 1807177"/>
                    <a:gd name="connsiteX13" fmla="*/ 1365632 w 1965699"/>
                    <a:gd name="connsiteY13" fmla="*/ 1800201 h 1807177"/>
                    <a:gd name="connsiteX14" fmla="*/ 1149609 w 1965699"/>
                    <a:gd name="connsiteY14" fmla="*/ 1368154 h 1807177"/>
                    <a:gd name="connsiteX15" fmla="*/ 861576 w 1965699"/>
                    <a:gd name="connsiteY15" fmla="*/ 1584177 h 1807177"/>
                    <a:gd name="connsiteX16" fmla="*/ 933585 w 1965699"/>
                    <a:gd name="connsiteY16" fmla="*/ 1296147 h 1807177"/>
                    <a:gd name="connsiteX17" fmla="*/ 789569 w 1965699"/>
                    <a:gd name="connsiteY17" fmla="*/ 1152131 h 1807177"/>
                    <a:gd name="connsiteX18" fmla="*/ 573544 w 1965699"/>
                    <a:gd name="connsiteY18" fmla="*/ 1368152 h 1807177"/>
                    <a:gd name="connsiteX19" fmla="*/ 645552 w 1965699"/>
                    <a:gd name="connsiteY19" fmla="*/ 1008112 h 1807177"/>
                    <a:gd name="connsiteX20" fmla="*/ 429528 w 1965699"/>
                    <a:gd name="connsiteY20" fmla="*/ 576064 h 1807177"/>
                    <a:gd name="connsiteX21" fmla="*/ 69489 w 1965699"/>
                    <a:gd name="connsiteY21" fmla="*/ 288032 h 1807177"/>
                    <a:gd name="connsiteX22" fmla="*/ 429528 w 1965699"/>
                    <a:gd name="connsiteY22" fmla="*/ 360040 h 1807177"/>
                    <a:gd name="connsiteX0" fmla="*/ 573545 w 1965699"/>
                    <a:gd name="connsiteY0" fmla="*/ 360043 h 1807177"/>
                    <a:gd name="connsiteX1" fmla="*/ 717560 w 1965699"/>
                    <a:gd name="connsiteY1" fmla="*/ 216024 h 1807177"/>
                    <a:gd name="connsiteX2" fmla="*/ 645552 w 1965699"/>
                    <a:gd name="connsiteY2" fmla="*/ 0 h 1807177"/>
                    <a:gd name="connsiteX3" fmla="*/ 933584 w 1965699"/>
                    <a:gd name="connsiteY3" fmla="*/ 216024 h 1807177"/>
                    <a:gd name="connsiteX4" fmla="*/ 1221616 w 1965699"/>
                    <a:gd name="connsiteY4" fmla="*/ 216024 h 1807177"/>
                    <a:gd name="connsiteX5" fmla="*/ 1509648 w 1965699"/>
                    <a:gd name="connsiteY5" fmla="*/ 72008 h 1807177"/>
                    <a:gd name="connsiteX6" fmla="*/ 1437640 w 1965699"/>
                    <a:gd name="connsiteY6" fmla="*/ 432048 h 1807177"/>
                    <a:gd name="connsiteX7" fmla="*/ 1581656 w 1965699"/>
                    <a:gd name="connsiteY7" fmla="*/ 648072 h 1807177"/>
                    <a:gd name="connsiteX8" fmla="*/ 1941696 w 1965699"/>
                    <a:gd name="connsiteY8" fmla="*/ 792090 h 1807177"/>
                    <a:gd name="connsiteX9" fmla="*/ 1725673 w 1965699"/>
                    <a:gd name="connsiteY9" fmla="*/ 864098 h 1807177"/>
                    <a:gd name="connsiteX10" fmla="*/ 1797681 w 1965699"/>
                    <a:gd name="connsiteY10" fmla="*/ 1224138 h 1807177"/>
                    <a:gd name="connsiteX11" fmla="*/ 1581657 w 1965699"/>
                    <a:gd name="connsiteY11" fmla="*/ 1224139 h 1807177"/>
                    <a:gd name="connsiteX12" fmla="*/ 1373777 w 1965699"/>
                    <a:gd name="connsiteY12" fmla="*/ 1410012 h 1807177"/>
                    <a:gd name="connsiteX13" fmla="*/ 1365632 w 1965699"/>
                    <a:gd name="connsiteY13" fmla="*/ 1800201 h 1807177"/>
                    <a:gd name="connsiteX14" fmla="*/ 1149609 w 1965699"/>
                    <a:gd name="connsiteY14" fmla="*/ 1368154 h 1807177"/>
                    <a:gd name="connsiteX15" fmla="*/ 861576 w 1965699"/>
                    <a:gd name="connsiteY15" fmla="*/ 1584177 h 1807177"/>
                    <a:gd name="connsiteX16" fmla="*/ 933585 w 1965699"/>
                    <a:gd name="connsiteY16" fmla="*/ 1296147 h 1807177"/>
                    <a:gd name="connsiteX17" fmla="*/ 789569 w 1965699"/>
                    <a:gd name="connsiteY17" fmla="*/ 1152131 h 1807177"/>
                    <a:gd name="connsiteX18" fmla="*/ 573544 w 1965699"/>
                    <a:gd name="connsiteY18" fmla="*/ 1368152 h 1807177"/>
                    <a:gd name="connsiteX19" fmla="*/ 645552 w 1965699"/>
                    <a:gd name="connsiteY19" fmla="*/ 1008112 h 1807177"/>
                    <a:gd name="connsiteX20" fmla="*/ 429528 w 1965699"/>
                    <a:gd name="connsiteY20" fmla="*/ 576064 h 1807177"/>
                    <a:gd name="connsiteX21" fmla="*/ 69489 w 1965699"/>
                    <a:gd name="connsiteY21" fmla="*/ 288032 h 1807177"/>
                    <a:gd name="connsiteX22" fmla="*/ 573545 w 1965699"/>
                    <a:gd name="connsiteY22" fmla="*/ 360043 h 1807177"/>
                    <a:gd name="connsiteX0" fmla="*/ 573545 w 1965699"/>
                    <a:gd name="connsiteY0" fmla="*/ 360043 h 1807177"/>
                    <a:gd name="connsiteX1" fmla="*/ 717560 w 1965699"/>
                    <a:gd name="connsiteY1" fmla="*/ 216024 h 1807177"/>
                    <a:gd name="connsiteX2" fmla="*/ 645552 w 1965699"/>
                    <a:gd name="connsiteY2" fmla="*/ 0 h 1807177"/>
                    <a:gd name="connsiteX3" fmla="*/ 933584 w 1965699"/>
                    <a:gd name="connsiteY3" fmla="*/ 216024 h 1807177"/>
                    <a:gd name="connsiteX4" fmla="*/ 1221616 w 1965699"/>
                    <a:gd name="connsiteY4" fmla="*/ 216024 h 1807177"/>
                    <a:gd name="connsiteX5" fmla="*/ 1509648 w 1965699"/>
                    <a:gd name="connsiteY5" fmla="*/ 72008 h 1807177"/>
                    <a:gd name="connsiteX6" fmla="*/ 1437640 w 1965699"/>
                    <a:gd name="connsiteY6" fmla="*/ 432048 h 1807177"/>
                    <a:gd name="connsiteX7" fmla="*/ 1581656 w 1965699"/>
                    <a:gd name="connsiteY7" fmla="*/ 648072 h 1807177"/>
                    <a:gd name="connsiteX8" fmla="*/ 1941696 w 1965699"/>
                    <a:gd name="connsiteY8" fmla="*/ 792090 h 1807177"/>
                    <a:gd name="connsiteX9" fmla="*/ 1725673 w 1965699"/>
                    <a:gd name="connsiteY9" fmla="*/ 864098 h 1807177"/>
                    <a:gd name="connsiteX10" fmla="*/ 1797681 w 1965699"/>
                    <a:gd name="connsiteY10" fmla="*/ 1224138 h 1807177"/>
                    <a:gd name="connsiteX11" fmla="*/ 1581657 w 1965699"/>
                    <a:gd name="connsiteY11" fmla="*/ 1152131 h 1807177"/>
                    <a:gd name="connsiteX12" fmla="*/ 1373777 w 1965699"/>
                    <a:gd name="connsiteY12" fmla="*/ 1410012 h 1807177"/>
                    <a:gd name="connsiteX13" fmla="*/ 1365632 w 1965699"/>
                    <a:gd name="connsiteY13" fmla="*/ 1800201 h 1807177"/>
                    <a:gd name="connsiteX14" fmla="*/ 1149609 w 1965699"/>
                    <a:gd name="connsiteY14" fmla="*/ 1368154 h 1807177"/>
                    <a:gd name="connsiteX15" fmla="*/ 861576 w 1965699"/>
                    <a:gd name="connsiteY15" fmla="*/ 1584177 h 1807177"/>
                    <a:gd name="connsiteX16" fmla="*/ 933585 w 1965699"/>
                    <a:gd name="connsiteY16" fmla="*/ 1296147 h 1807177"/>
                    <a:gd name="connsiteX17" fmla="*/ 789569 w 1965699"/>
                    <a:gd name="connsiteY17" fmla="*/ 1152131 h 1807177"/>
                    <a:gd name="connsiteX18" fmla="*/ 573544 w 1965699"/>
                    <a:gd name="connsiteY18" fmla="*/ 1368152 h 1807177"/>
                    <a:gd name="connsiteX19" fmla="*/ 645552 w 1965699"/>
                    <a:gd name="connsiteY19" fmla="*/ 1008112 h 1807177"/>
                    <a:gd name="connsiteX20" fmla="*/ 429528 w 1965699"/>
                    <a:gd name="connsiteY20" fmla="*/ 576064 h 1807177"/>
                    <a:gd name="connsiteX21" fmla="*/ 69489 w 1965699"/>
                    <a:gd name="connsiteY21" fmla="*/ 288032 h 1807177"/>
                    <a:gd name="connsiteX22" fmla="*/ 573545 w 1965699"/>
                    <a:gd name="connsiteY22" fmla="*/ 360043 h 1807177"/>
                    <a:gd name="connsiteX0" fmla="*/ 573545 w 1965699"/>
                    <a:gd name="connsiteY0" fmla="*/ 360043 h 1807177"/>
                    <a:gd name="connsiteX1" fmla="*/ 717560 w 1965699"/>
                    <a:gd name="connsiteY1" fmla="*/ 216024 h 1807177"/>
                    <a:gd name="connsiteX2" fmla="*/ 645552 w 1965699"/>
                    <a:gd name="connsiteY2" fmla="*/ 0 h 1807177"/>
                    <a:gd name="connsiteX3" fmla="*/ 933584 w 1965699"/>
                    <a:gd name="connsiteY3" fmla="*/ 216024 h 1807177"/>
                    <a:gd name="connsiteX4" fmla="*/ 1221616 w 1965699"/>
                    <a:gd name="connsiteY4" fmla="*/ 216024 h 1807177"/>
                    <a:gd name="connsiteX5" fmla="*/ 1509648 w 1965699"/>
                    <a:gd name="connsiteY5" fmla="*/ 72008 h 1807177"/>
                    <a:gd name="connsiteX6" fmla="*/ 1437640 w 1965699"/>
                    <a:gd name="connsiteY6" fmla="*/ 432048 h 1807177"/>
                    <a:gd name="connsiteX7" fmla="*/ 1581656 w 1965699"/>
                    <a:gd name="connsiteY7" fmla="*/ 648072 h 1807177"/>
                    <a:gd name="connsiteX8" fmla="*/ 1941696 w 1965699"/>
                    <a:gd name="connsiteY8" fmla="*/ 792090 h 1807177"/>
                    <a:gd name="connsiteX9" fmla="*/ 1725673 w 1965699"/>
                    <a:gd name="connsiteY9" fmla="*/ 864098 h 1807177"/>
                    <a:gd name="connsiteX10" fmla="*/ 1718022 w 1965699"/>
                    <a:gd name="connsiteY10" fmla="*/ 990465 h 1807177"/>
                    <a:gd name="connsiteX11" fmla="*/ 1797681 w 1965699"/>
                    <a:gd name="connsiteY11" fmla="*/ 1224138 h 1807177"/>
                    <a:gd name="connsiteX12" fmla="*/ 1581657 w 1965699"/>
                    <a:gd name="connsiteY12" fmla="*/ 1152131 h 1807177"/>
                    <a:gd name="connsiteX13" fmla="*/ 1373777 w 1965699"/>
                    <a:gd name="connsiteY13" fmla="*/ 1410012 h 1807177"/>
                    <a:gd name="connsiteX14" fmla="*/ 1365632 w 1965699"/>
                    <a:gd name="connsiteY14" fmla="*/ 1800201 h 1807177"/>
                    <a:gd name="connsiteX15" fmla="*/ 1149609 w 1965699"/>
                    <a:gd name="connsiteY15" fmla="*/ 1368154 h 1807177"/>
                    <a:gd name="connsiteX16" fmla="*/ 861576 w 1965699"/>
                    <a:gd name="connsiteY16" fmla="*/ 1584177 h 1807177"/>
                    <a:gd name="connsiteX17" fmla="*/ 933585 w 1965699"/>
                    <a:gd name="connsiteY17" fmla="*/ 1296147 h 1807177"/>
                    <a:gd name="connsiteX18" fmla="*/ 789569 w 1965699"/>
                    <a:gd name="connsiteY18" fmla="*/ 1152131 h 1807177"/>
                    <a:gd name="connsiteX19" fmla="*/ 573544 w 1965699"/>
                    <a:gd name="connsiteY19" fmla="*/ 1368152 h 1807177"/>
                    <a:gd name="connsiteX20" fmla="*/ 645552 w 1965699"/>
                    <a:gd name="connsiteY20" fmla="*/ 1008112 h 1807177"/>
                    <a:gd name="connsiteX21" fmla="*/ 429528 w 1965699"/>
                    <a:gd name="connsiteY21" fmla="*/ 576064 h 1807177"/>
                    <a:gd name="connsiteX22" fmla="*/ 69489 w 1965699"/>
                    <a:gd name="connsiteY22" fmla="*/ 288032 h 1807177"/>
                    <a:gd name="connsiteX23" fmla="*/ 573545 w 1965699"/>
                    <a:gd name="connsiteY23" fmla="*/ 360043 h 1807177"/>
                    <a:gd name="connsiteX0" fmla="*/ 573545 w 1965699"/>
                    <a:gd name="connsiteY0" fmla="*/ 360043 h 1807177"/>
                    <a:gd name="connsiteX1" fmla="*/ 717560 w 1965699"/>
                    <a:gd name="connsiteY1" fmla="*/ 216024 h 1807177"/>
                    <a:gd name="connsiteX2" fmla="*/ 645552 w 1965699"/>
                    <a:gd name="connsiteY2" fmla="*/ 0 h 1807177"/>
                    <a:gd name="connsiteX3" fmla="*/ 933584 w 1965699"/>
                    <a:gd name="connsiteY3" fmla="*/ 216024 h 1807177"/>
                    <a:gd name="connsiteX4" fmla="*/ 1221616 w 1965699"/>
                    <a:gd name="connsiteY4" fmla="*/ 216024 h 1807177"/>
                    <a:gd name="connsiteX5" fmla="*/ 1509648 w 1965699"/>
                    <a:gd name="connsiteY5" fmla="*/ 72008 h 1807177"/>
                    <a:gd name="connsiteX6" fmla="*/ 1437640 w 1965699"/>
                    <a:gd name="connsiteY6" fmla="*/ 432048 h 1807177"/>
                    <a:gd name="connsiteX7" fmla="*/ 1581656 w 1965699"/>
                    <a:gd name="connsiteY7" fmla="*/ 648072 h 1807177"/>
                    <a:gd name="connsiteX8" fmla="*/ 1941696 w 1965699"/>
                    <a:gd name="connsiteY8" fmla="*/ 792090 h 1807177"/>
                    <a:gd name="connsiteX9" fmla="*/ 1725673 w 1965699"/>
                    <a:gd name="connsiteY9" fmla="*/ 864098 h 1807177"/>
                    <a:gd name="connsiteX10" fmla="*/ 1653665 w 1965699"/>
                    <a:gd name="connsiteY10" fmla="*/ 1008115 h 1807177"/>
                    <a:gd name="connsiteX11" fmla="*/ 1797681 w 1965699"/>
                    <a:gd name="connsiteY11" fmla="*/ 1224138 h 1807177"/>
                    <a:gd name="connsiteX12" fmla="*/ 1581657 w 1965699"/>
                    <a:gd name="connsiteY12" fmla="*/ 1152131 h 1807177"/>
                    <a:gd name="connsiteX13" fmla="*/ 1373777 w 1965699"/>
                    <a:gd name="connsiteY13" fmla="*/ 1410012 h 1807177"/>
                    <a:gd name="connsiteX14" fmla="*/ 1365632 w 1965699"/>
                    <a:gd name="connsiteY14" fmla="*/ 1800201 h 1807177"/>
                    <a:gd name="connsiteX15" fmla="*/ 1149609 w 1965699"/>
                    <a:gd name="connsiteY15" fmla="*/ 1368154 h 1807177"/>
                    <a:gd name="connsiteX16" fmla="*/ 861576 w 1965699"/>
                    <a:gd name="connsiteY16" fmla="*/ 1584177 h 1807177"/>
                    <a:gd name="connsiteX17" fmla="*/ 933585 w 1965699"/>
                    <a:gd name="connsiteY17" fmla="*/ 1296147 h 1807177"/>
                    <a:gd name="connsiteX18" fmla="*/ 789569 w 1965699"/>
                    <a:gd name="connsiteY18" fmla="*/ 1152131 h 1807177"/>
                    <a:gd name="connsiteX19" fmla="*/ 573544 w 1965699"/>
                    <a:gd name="connsiteY19" fmla="*/ 1368152 h 1807177"/>
                    <a:gd name="connsiteX20" fmla="*/ 645552 w 1965699"/>
                    <a:gd name="connsiteY20" fmla="*/ 1008112 h 1807177"/>
                    <a:gd name="connsiteX21" fmla="*/ 429528 w 1965699"/>
                    <a:gd name="connsiteY21" fmla="*/ 576064 h 1807177"/>
                    <a:gd name="connsiteX22" fmla="*/ 69489 w 1965699"/>
                    <a:gd name="connsiteY22" fmla="*/ 288032 h 1807177"/>
                    <a:gd name="connsiteX23" fmla="*/ 573545 w 1965699"/>
                    <a:gd name="connsiteY23" fmla="*/ 360043 h 1807177"/>
                    <a:gd name="connsiteX0" fmla="*/ 573545 w 1965699"/>
                    <a:gd name="connsiteY0" fmla="*/ 360043 h 1807177"/>
                    <a:gd name="connsiteX1" fmla="*/ 717560 w 1965699"/>
                    <a:gd name="connsiteY1" fmla="*/ 216024 h 1807177"/>
                    <a:gd name="connsiteX2" fmla="*/ 645552 w 1965699"/>
                    <a:gd name="connsiteY2" fmla="*/ 0 h 1807177"/>
                    <a:gd name="connsiteX3" fmla="*/ 933584 w 1965699"/>
                    <a:gd name="connsiteY3" fmla="*/ 216024 h 1807177"/>
                    <a:gd name="connsiteX4" fmla="*/ 1221616 w 1965699"/>
                    <a:gd name="connsiteY4" fmla="*/ 216024 h 1807177"/>
                    <a:gd name="connsiteX5" fmla="*/ 1509648 w 1965699"/>
                    <a:gd name="connsiteY5" fmla="*/ 72008 h 1807177"/>
                    <a:gd name="connsiteX6" fmla="*/ 1437640 w 1965699"/>
                    <a:gd name="connsiteY6" fmla="*/ 432048 h 1807177"/>
                    <a:gd name="connsiteX7" fmla="*/ 1581656 w 1965699"/>
                    <a:gd name="connsiteY7" fmla="*/ 648072 h 1807177"/>
                    <a:gd name="connsiteX8" fmla="*/ 1941696 w 1965699"/>
                    <a:gd name="connsiteY8" fmla="*/ 792090 h 1807177"/>
                    <a:gd name="connsiteX9" fmla="*/ 1725673 w 1965699"/>
                    <a:gd name="connsiteY9" fmla="*/ 864098 h 1807177"/>
                    <a:gd name="connsiteX10" fmla="*/ 1653665 w 1965699"/>
                    <a:gd name="connsiteY10" fmla="*/ 1008115 h 1807177"/>
                    <a:gd name="connsiteX11" fmla="*/ 1797681 w 1965699"/>
                    <a:gd name="connsiteY11" fmla="*/ 1224138 h 1807177"/>
                    <a:gd name="connsiteX12" fmla="*/ 1509649 w 1965699"/>
                    <a:gd name="connsiteY12" fmla="*/ 1152131 h 1807177"/>
                    <a:gd name="connsiteX13" fmla="*/ 1373777 w 1965699"/>
                    <a:gd name="connsiteY13" fmla="*/ 1410012 h 1807177"/>
                    <a:gd name="connsiteX14" fmla="*/ 1365632 w 1965699"/>
                    <a:gd name="connsiteY14" fmla="*/ 1800201 h 1807177"/>
                    <a:gd name="connsiteX15" fmla="*/ 1149609 w 1965699"/>
                    <a:gd name="connsiteY15" fmla="*/ 1368154 h 1807177"/>
                    <a:gd name="connsiteX16" fmla="*/ 861576 w 1965699"/>
                    <a:gd name="connsiteY16" fmla="*/ 1584177 h 1807177"/>
                    <a:gd name="connsiteX17" fmla="*/ 933585 w 1965699"/>
                    <a:gd name="connsiteY17" fmla="*/ 1296147 h 1807177"/>
                    <a:gd name="connsiteX18" fmla="*/ 789569 w 1965699"/>
                    <a:gd name="connsiteY18" fmla="*/ 1152131 h 1807177"/>
                    <a:gd name="connsiteX19" fmla="*/ 573544 w 1965699"/>
                    <a:gd name="connsiteY19" fmla="*/ 1368152 h 1807177"/>
                    <a:gd name="connsiteX20" fmla="*/ 645552 w 1965699"/>
                    <a:gd name="connsiteY20" fmla="*/ 1008112 h 1807177"/>
                    <a:gd name="connsiteX21" fmla="*/ 429528 w 1965699"/>
                    <a:gd name="connsiteY21" fmla="*/ 576064 h 1807177"/>
                    <a:gd name="connsiteX22" fmla="*/ 69489 w 1965699"/>
                    <a:gd name="connsiteY22" fmla="*/ 288032 h 1807177"/>
                    <a:gd name="connsiteX23" fmla="*/ 573545 w 1965699"/>
                    <a:gd name="connsiteY23" fmla="*/ 360043 h 1807177"/>
                    <a:gd name="connsiteX0" fmla="*/ 573545 w 1965699"/>
                    <a:gd name="connsiteY0" fmla="*/ 360043 h 1807177"/>
                    <a:gd name="connsiteX1" fmla="*/ 717560 w 1965699"/>
                    <a:gd name="connsiteY1" fmla="*/ 216024 h 1807177"/>
                    <a:gd name="connsiteX2" fmla="*/ 645552 w 1965699"/>
                    <a:gd name="connsiteY2" fmla="*/ 0 h 1807177"/>
                    <a:gd name="connsiteX3" fmla="*/ 933584 w 1965699"/>
                    <a:gd name="connsiteY3" fmla="*/ 216024 h 1807177"/>
                    <a:gd name="connsiteX4" fmla="*/ 1221616 w 1965699"/>
                    <a:gd name="connsiteY4" fmla="*/ 216024 h 1807177"/>
                    <a:gd name="connsiteX5" fmla="*/ 1509648 w 1965699"/>
                    <a:gd name="connsiteY5" fmla="*/ 72008 h 1807177"/>
                    <a:gd name="connsiteX6" fmla="*/ 1437640 w 1965699"/>
                    <a:gd name="connsiteY6" fmla="*/ 432048 h 1807177"/>
                    <a:gd name="connsiteX7" fmla="*/ 1581656 w 1965699"/>
                    <a:gd name="connsiteY7" fmla="*/ 648072 h 1807177"/>
                    <a:gd name="connsiteX8" fmla="*/ 1941696 w 1965699"/>
                    <a:gd name="connsiteY8" fmla="*/ 792090 h 1807177"/>
                    <a:gd name="connsiteX9" fmla="*/ 1725673 w 1965699"/>
                    <a:gd name="connsiteY9" fmla="*/ 864098 h 1807177"/>
                    <a:gd name="connsiteX10" fmla="*/ 1653665 w 1965699"/>
                    <a:gd name="connsiteY10" fmla="*/ 1008115 h 1807177"/>
                    <a:gd name="connsiteX11" fmla="*/ 1725673 w 1965699"/>
                    <a:gd name="connsiteY11" fmla="*/ 1296147 h 1807177"/>
                    <a:gd name="connsiteX12" fmla="*/ 1509649 w 1965699"/>
                    <a:gd name="connsiteY12" fmla="*/ 1152131 h 1807177"/>
                    <a:gd name="connsiteX13" fmla="*/ 1373777 w 1965699"/>
                    <a:gd name="connsiteY13" fmla="*/ 1410012 h 1807177"/>
                    <a:gd name="connsiteX14" fmla="*/ 1365632 w 1965699"/>
                    <a:gd name="connsiteY14" fmla="*/ 1800201 h 1807177"/>
                    <a:gd name="connsiteX15" fmla="*/ 1149609 w 1965699"/>
                    <a:gd name="connsiteY15" fmla="*/ 1368154 h 1807177"/>
                    <a:gd name="connsiteX16" fmla="*/ 861576 w 1965699"/>
                    <a:gd name="connsiteY16" fmla="*/ 1584177 h 1807177"/>
                    <a:gd name="connsiteX17" fmla="*/ 933585 w 1965699"/>
                    <a:gd name="connsiteY17" fmla="*/ 1296147 h 1807177"/>
                    <a:gd name="connsiteX18" fmla="*/ 789569 w 1965699"/>
                    <a:gd name="connsiteY18" fmla="*/ 1152131 h 1807177"/>
                    <a:gd name="connsiteX19" fmla="*/ 573544 w 1965699"/>
                    <a:gd name="connsiteY19" fmla="*/ 1368152 h 1807177"/>
                    <a:gd name="connsiteX20" fmla="*/ 645552 w 1965699"/>
                    <a:gd name="connsiteY20" fmla="*/ 1008112 h 1807177"/>
                    <a:gd name="connsiteX21" fmla="*/ 429528 w 1965699"/>
                    <a:gd name="connsiteY21" fmla="*/ 576064 h 1807177"/>
                    <a:gd name="connsiteX22" fmla="*/ 69489 w 1965699"/>
                    <a:gd name="connsiteY22" fmla="*/ 288032 h 1807177"/>
                    <a:gd name="connsiteX23" fmla="*/ 573545 w 1965699"/>
                    <a:gd name="connsiteY23" fmla="*/ 360043 h 1807177"/>
                    <a:gd name="connsiteX0" fmla="*/ 573545 w 1965699"/>
                    <a:gd name="connsiteY0" fmla="*/ 360043 h 1807177"/>
                    <a:gd name="connsiteX1" fmla="*/ 717560 w 1965699"/>
                    <a:gd name="connsiteY1" fmla="*/ 216024 h 1807177"/>
                    <a:gd name="connsiteX2" fmla="*/ 645552 w 1965699"/>
                    <a:gd name="connsiteY2" fmla="*/ 0 h 1807177"/>
                    <a:gd name="connsiteX3" fmla="*/ 933584 w 1965699"/>
                    <a:gd name="connsiteY3" fmla="*/ 216024 h 1807177"/>
                    <a:gd name="connsiteX4" fmla="*/ 1221616 w 1965699"/>
                    <a:gd name="connsiteY4" fmla="*/ 216024 h 1807177"/>
                    <a:gd name="connsiteX5" fmla="*/ 1509648 w 1965699"/>
                    <a:gd name="connsiteY5" fmla="*/ 72008 h 1807177"/>
                    <a:gd name="connsiteX6" fmla="*/ 1437640 w 1965699"/>
                    <a:gd name="connsiteY6" fmla="*/ 432048 h 1807177"/>
                    <a:gd name="connsiteX7" fmla="*/ 1581656 w 1965699"/>
                    <a:gd name="connsiteY7" fmla="*/ 648072 h 1807177"/>
                    <a:gd name="connsiteX8" fmla="*/ 1941696 w 1965699"/>
                    <a:gd name="connsiteY8" fmla="*/ 792090 h 1807177"/>
                    <a:gd name="connsiteX9" fmla="*/ 1725673 w 1965699"/>
                    <a:gd name="connsiteY9" fmla="*/ 864098 h 1807177"/>
                    <a:gd name="connsiteX10" fmla="*/ 1653665 w 1965699"/>
                    <a:gd name="connsiteY10" fmla="*/ 1008115 h 1807177"/>
                    <a:gd name="connsiteX11" fmla="*/ 1725673 w 1965699"/>
                    <a:gd name="connsiteY11" fmla="*/ 1296147 h 1807177"/>
                    <a:gd name="connsiteX12" fmla="*/ 1509649 w 1965699"/>
                    <a:gd name="connsiteY12" fmla="*/ 1224139 h 1807177"/>
                    <a:gd name="connsiteX13" fmla="*/ 1373777 w 1965699"/>
                    <a:gd name="connsiteY13" fmla="*/ 1410012 h 1807177"/>
                    <a:gd name="connsiteX14" fmla="*/ 1365632 w 1965699"/>
                    <a:gd name="connsiteY14" fmla="*/ 1800201 h 1807177"/>
                    <a:gd name="connsiteX15" fmla="*/ 1149609 w 1965699"/>
                    <a:gd name="connsiteY15" fmla="*/ 1368154 h 1807177"/>
                    <a:gd name="connsiteX16" fmla="*/ 861576 w 1965699"/>
                    <a:gd name="connsiteY16" fmla="*/ 1584177 h 1807177"/>
                    <a:gd name="connsiteX17" fmla="*/ 933585 w 1965699"/>
                    <a:gd name="connsiteY17" fmla="*/ 1296147 h 1807177"/>
                    <a:gd name="connsiteX18" fmla="*/ 789569 w 1965699"/>
                    <a:gd name="connsiteY18" fmla="*/ 1152131 h 1807177"/>
                    <a:gd name="connsiteX19" fmla="*/ 573544 w 1965699"/>
                    <a:gd name="connsiteY19" fmla="*/ 1368152 h 1807177"/>
                    <a:gd name="connsiteX20" fmla="*/ 645552 w 1965699"/>
                    <a:gd name="connsiteY20" fmla="*/ 1008112 h 1807177"/>
                    <a:gd name="connsiteX21" fmla="*/ 429528 w 1965699"/>
                    <a:gd name="connsiteY21" fmla="*/ 576064 h 1807177"/>
                    <a:gd name="connsiteX22" fmla="*/ 69489 w 1965699"/>
                    <a:gd name="connsiteY22" fmla="*/ 288032 h 1807177"/>
                    <a:gd name="connsiteX23" fmla="*/ 573545 w 1965699"/>
                    <a:gd name="connsiteY23" fmla="*/ 360043 h 1807177"/>
                    <a:gd name="connsiteX0" fmla="*/ 573545 w 1965699"/>
                    <a:gd name="connsiteY0" fmla="*/ 360043 h 1807177"/>
                    <a:gd name="connsiteX1" fmla="*/ 717560 w 1965699"/>
                    <a:gd name="connsiteY1" fmla="*/ 216024 h 1807177"/>
                    <a:gd name="connsiteX2" fmla="*/ 645552 w 1965699"/>
                    <a:gd name="connsiteY2" fmla="*/ 0 h 1807177"/>
                    <a:gd name="connsiteX3" fmla="*/ 933584 w 1965699"/>
                    <a:gd name="connsiteY3" fmla="*/ 216024 h 1807177"/>
                    <a:gd name="connsiteX4" fmla="*/ 1221616 w 1965699"/>
                    <a:gd name="connsiteY4" fmla="*/ 216024 h 1807177"/>
                    <a:gd name="connsiteX5" fmla="*/ 1509648 w 1965699"/>
                    <a:gd name="connsiteY5" fmla="*/ 72008 h 1807177"/>
                    <a:gd name="connsiteX6" fmla="*/ 1437640 w 1965699"/>
                    <a:gd name="connsiteY6" fmla="*/ 432048 h 1807177"/>
                    <a:gd name="connsiteX7" fmla="*/ 1581656 w 1965699"/>
                    <a:gd name="connsiteY7" fmla="*/ 648072 h 1807177"/>
                    <a:gd name="connsiteX8" fmla="*/ 1941696 w 1965699"/>
                    <a:gd name="connsiteY8" fmla="*/ 792090 h 1807177"/>
                    <a:gd name="connsiteX9" fmla="*/ 1725673 w 1965699"/>
                    <a:gd name="connsiteY9" fmla="*/ 864098 h 1807177"/>
                    <a:gd name="connsiteX10" fmla="*/ 1653665 w 1965699"/>
                    <a:gd name="connsiteY10" fmla="*/ 1008115 h 1807177"/>
                    <a:gd name="connsiteX11" fmla="*/ 1725673 w 1965699"/>
                    <a:gd name="connsiteY11" fmla="*/ 1296147 h 1807177"/>
                    <a:gd name="connsiteX12" fmla="*/ 1509649 w 1965699"/>
                    <a:gd name="connsiteY12" fmla="*/ 1224139 h 1807177"/>
                    <a:gd name="connsiteX13" fmla="*/ 1373777 w 1965699"/>
                    <a:gd name="connsiteY13" fmla="*/ 1410012 h 1807177"/>
                    <a:gd name="connsiteX14" fmla="*/ 1365632 w 1965699"/>
                    <a:gd name="connsiteY14" fmla="*/ 1800201 h 1807177"/>
                    <a:gd name="connsiteX15" fmla="*/ 1149609 w 1965699"/>
                    <a:gd name="connsiteY15" fmla="*/ 1368154 h 1807177"/>
                    <a:gd name="connsiteX16" fmla="*/ 861576 w 1965699"/>
                    <a:gd name="connsiteY16" fmla="*/ 1584177 h 1807177"/>
                    <a:gd name="connsiteX17" fmla="*/ 933585 w 1965699"/>
                    <a:gd name="connsiteY17" fmla="*/ 1296147 h 1807177"/>
                    <a:gd name="connsiteX18" fmla="*/ 789569 w 1965699"/>
                    <a:gd name="connsiteY18" fmla="*/ 1152131 h 1807177"/>
                    <a:gd name="connsiteX19" fmla="*/ 573544 w 1965699"/>
                    <a:gd name="connsiteY19" fmla="*/ 1368152 h 1807177"/>
                    <a:gd name="connsiteX20" fmla="*/ 645552 w 1965699"/>
                    <a:gd name="connsiteY20" fmla="*/ 1008112 h 1807177"/>
                    <a:gd name="connsiteX21" fmla="*/ 501537 w 1965699"/>
                    <a:gd name="connsiteY21" fmla="*/ 576067 h 1807177"/>
                    <a:gd name="connsiteX22" fmla="*/ 69489 w 1965699"/>
                    <a:gd name="connsiteY22" fmla="*/ 288032 h 1807177"/>
                    <a:gd name="connsiteX23" fmla="*/ 573545 w 1965699"/>
                    <a:gd name="connsiteY23" fmla="*/ 360043 h 1807177"/>
                    <a:gd name="connsiteX0" fmla="*/ 427010 w 1819164"/>
                    <a:gd name="connsiteY0" fmla="*/ 360043 h 1807177"/>
                    <a:gd name="connsiteX1" fmla="*/ 571025 w 1819164"/>
                    <a:gd name="connsiteY1" fmla="*/ 216024 h 1807177"/>
                    <a:gd name="connsiteX2" fmla="*/ 499017 w 1819164"/>
                    <a:gd name="connsiteY2" fmla="*/ 0 h 1807177"/>
                    <a:gd name="connsiteX3" fmla="*/ 787049 w 1819164"/>
                    <a:gd name="connsiteY3" fmla="*/ 216024 h 1807177"/>
                    <a:gd name="connsiteX4" fmla="*/ 1075081 w 1819164"/>
                    <a:gd name="connsiteY4" fmla="*/ 216024 h 1807177"/>
                    <a:gd name="connsiteX5" fmla="*/ 1363113 w 1819164"/>
                    <a:gd name="connsiteY5" fmla="*/ 72008 h 1807177"/>
                    <a:gd name="connsiteX6" fmla="*/ 1291105 w 1819164"/>
                    <a:gd name="connsiteY6" fmla="*/ 432048 h 1807177"/>
                    <a:gd name="connsiteX7" fmla="*/ 1435121 w 1819164"/>
                    <a:gd name="connsiteY7" fmla="*/ 648072 h 1807177"/>
                    <a:gd name="connsiteX8" fmla="*/ 1795161 w 1819164"/>
                    <a:gd name="connsiteY8" fmla="*/ 792090 h 1807177"/>
                    <a:gd name="connsiteX9" fmla="*/ 1579138 w 1819164"/>
                    <a:gd name="connsiteY9" fmla="*/ 864098 h 1807177"/>
                    <a:gd name="connsiteX10" fmla="*/ 1507130 w 1819164"/>
                    <a:gd name="connsiteY10" fmla="*/ 1008115 h 1807177"/>
                    <a:gd name="connsiteX11" fmla="*/ 1579138 w 1819164"/>
                    <a:gd name="connsiteY11" fmla="*/ 1296147 h 1807177"/>
                    <a:gd name="connsiteX12" fmla="*/ 1363114 w 1819164"/>
                    <a:gd name="connsiteY12" fmla="*/ 1224139 h 1807177"/>
                    <a:gd name="connsiteX13" fmla="*/ 1227242 w 1819164"/>
                    <a:gd name="connsiteY13" fmla="*/ 1410012 h 1807177"/>
                    <a:gd name="connsiteX14" fmla="*/ 1219097 w 1819164"/>
                    <a:gd name="connsiteY14" fmla="*/ 1800201 h 1807177"/>
                    <a:gd name="connsiteX15" fmla="*/ 1003074 w 1819164"/>
                    <a:gd name="connsiteY15" fmla="*/ 1368154 h 1807177"/>
                    <a:gd name="connsiteX16" fmla="*/ 715041 w 1819164"/>
                    <a:gd name="connsiteY16" fmla="*/ 1584177 h 1807177"/>
                    <a:gd name="connsiteX17" fmla="*/ 787050 w 1819164"/>
                    <a:gd name="connsiteY17" fmla="*/ 1296147 h 1807177"/>
                    <a:gd name="connsiteX18" fmla="*/ 643034 w 1819164"/>
                    <a:gd name="connsiteY18" fmla="*/ 1152131 h 1807177"/>
                    <a:gd name="connsiteX19" fmla="*/ 427009 w 1819164"/>
                    <a:gd name="connsiteY19" fmla="*/ 1368152 h 1807177"/>
                    <a:gd name="connsiteX20" fmla="*/ 499017 w 1819164"/>
                    <a:gd name="connsiteY20" fmla="*/ 1008112 h 1807177"/>
                    <a:gd name="connsiteX21" fmla="*/ 355002 w 1819164"/>
                    <a:gd name="connsiteY21" fmla="*/ 576067 h 1807177"/>
                    <a:gd name="connsiteX22" fmla="*/ 69489 w 1819164"/>
                    <a:gd name="connsiteY22" fmla="*/ 360040 h 1807177"/>
                    <a:gd name="connsiteX23" fmla="*/ 427010 w 1819164"/>
                    <a:gd name="connsiteY23" fmla="*/ 360043 h 1807177"/>
                    <a:gd name="connsiteX0" fmla="*/ 427010 w 1819164"/>
                    <a:gd name="connsiteY0" fmla="*/ 672078 h 2119212"/>
                    <a:gd name="connsiteX1" fmla="*/ 571025 w 1819164"/>
                    <a:gd name="connsiteY1" fmla="*/ 528059 h 2119212"/>
                    <a:gd name="connsiteX2" fmla="*/ 499017 w 1819164"/>
                    <a:gd name="connsiteY2" fmla="*/ 312035 h 2119212"/>
                    <a:gd name="connsiteX3" fmla="*/ 787049 w 1819164"/>
                    <a:gd name="connsiteY3" fmla="*/ 528059 h 2119212"/>
                    <a:gd name="connsiteX4" fmla="*/ 861576 w 1819164"/>
                    <a:gd name="connsiteY4" fmla="*/ 24003 h 2119212"/>
                    <a:gd name="connsiteX5" fmla="*/ 1363113 w 1819164"/>
                    <a:gd name="connsiteY5" fmla="*/ 384043 h 2119212"/>
                    <a:gd name="connsiteX6" fmla="*/ 1291105 w 1819164"/>
                    <a:gd name="connsiteY6" fmla="*/ 744083 h 2119212"/>
                    <a:gd name="connsiteX7" fmla="*/ 1435121 w 1819164"/>
                    <a:gd name="connsiteY7" fmla="*/ 960107 h 2119212"/>
                    <a:gd name="connsiteX8" fmla="*/ 1795161 w 1819164"/>
                    <a:gd name="connsiteY8" fmla="*/ 1104125 h 2119212"/>
                    <a:gd name="connsiteX9" fmla="*/ 1579138 w 1819164"/>
                    <a:gd name="connsiteY9" fmla="*/ 1176133 h 2119212"/>
                    <a:gd name="connsiteX10" fmla="*/ 1507130 w 1819164"/>
                    <a:gd name="connsiteY10" fmla="*/ 1320150 h 2119212"/>
                    <a:gd name="connsiteX11" fmla="*/ 1579138 w 1819164"/>
                    <a:gd name="connsiteY11" fmla="*/ 1608182 h 2119212"/>
                    <a:gd name="connsiteX12" fmla="*/ 1363114 w 1819164"/>
                    <a:gd name="connsiteY12" fmla="*/ 1536174 h 2119212"/>
                    <a:gd name="connsiteX13" fmla="*/ 1227242 w 1819164"/>
                    <a:gd name="connsiteY13" fmla="*/ 1722047 h 2119212"/>
                    <a:gd name="connsiteX14" fmla="*/ 1219097 w 1819164"/>
                    <a:gd name="connsiteY14" fmla="*/ 2112236 h 2119212"/>
                    <a:gd name="connsiteX15" fmla="*/ 1003074 w 1819164"/>
                    <a:gd name="connsiteY15" fmla="*/ 1680189 h 2119212"/>
                    <a:gd name="connsiteX16" fmla="*/ 715041 w 1819164"/>
                    <a:gd name="connsiteY16" fmla="*/ 1896212 h 2119212"/>
                    <a:gd name="connsiteX17" fmla="*/ 787050 w 1819164"/>
                    <a:gd name="connsiteY17" fmla="*/ 1608182 h 2119212"/>
                    <a:gd name="connsiteX18" fmla="*/ 643034 w 1819164"/>
                    <a:gd name="connsiteY18" fmla="*/ 1464166 h 2119212"/>
                    <a:gd name="connsiteX19" fmla="*/ 427009 w 1819164"/>
                    <a:gd name="connsiteY19" fmla="*/ 1680187 h 2119212"/>
                    <a:gd name="connsiteX20" fmla="*/ 499017 w 1819164"/>
                    <a:gd name="connsiteY20" fmla="*/ 1320147 h 2119212"/>
                    <a:gd name="connsiteX21" fmla="*/ 355002 w 1819164"/>
                    <a:gd name="connsiteY21" fmla="*/ 888102 h 2119212"/>
                    <a:gd name="connsiteX22" fmla="*/ 69489 w 1819164"/>
                    <a:gd name="connsiteY22" fmla="*/ 672075 h 2119212"/>
                    <a:gd name="connsiteX23" fmla="*/ 427010 w 1819164"/>
                    <a:gd name="connsiteY23" fmla="*/ 672078 h 2119212"/>
                    <a:gd name="connsiteX0" fmla="*/ 427010 w 1819164"/>
                    <a:gd name="connsiteY0" fmla="*/ 708082 h 2155216"/>
                    <a:gd name="connsiteX1" fmla="*/ 571025 w 1819164"/>
                    <a:gd name="connsiteY1" fmla="*/ 564063 h 2155216"/>
                    <a:gd name="connsiteX2" fmla="*/ 499017 w 1819164"/>
                    <a:gd name="connsiteY2" fmla="*/ 348039 h 2155216"/>
                    <a:gd name="connsiteX3" fmla="*/ 787049 w 1819164"/>
                    <a:gd name="connsiteY3" fmla="*/ 564063 h 2155216"/>
                    <a:gd name="connsiteX4" fmla="*/ 861576 w 1819164"/>
                    <a:gd name="connsiteY4" fmla="*/ 60007 h 2155216"/>
                    <a:gd name="connsiteX5" fmla="*/ 933584 w 1819164"/>
                    <a:gd name="connsiteY5" fmla="*/ 204023 h 2155216"/>
                    <a:gd name="connsiteX6" fmla="*/ 1291105 w 1819164"/>
                    <a:gd name="connsiteY6" fmla="*/ 780087 h 2155216"/>
                    <a:gd name="connsiteX7" fmla="*/ 1435121 w 1819164"/>
                    <a:gd name="connsiteY7" fmla="*/ 996111 h 2155216"/>
                    <a:gd name="connsiteX8" fmla="*/ 1795161 w 1819164"/>
                    <a:gd name="connsiteY8" fmla="*/ 1140129 h 2155216"/>
                    <a:gd name="connsiteX9" fmla="*/ 1579138 w 1819164"/>
                    <a:gd name="connsiteY9" fmla="*/ 1212137 h 2155216"/>
                    <a:gd name="connsiteX10" fmla="*/ 1507130 w 1819164"/>
                    <a:gd name="connsiteY10" fmla="*/ 1356154 h 2155216"/>
                    <a:gd name="connsiteX11" fmla="*/ 1579138 w 1819164"/>
                    <a:gd name="connsiteY11" fmla="*/ 1644186 h 2155216"/>
                    <a:gd name="connsiteX12" fmla="*/ 1363114 w 1819164"/>
                    <a:gd name="connsiteY12" fmla="*/ 1572178 h 2155216"/>
                    <a:gd name="connsiteX13" fmla="*/ 1227242 w 1819164"/>
                    <a:gd name="connsiteY13" fmla="*/ 1758051 h 2155216"/>
                    <a:gd name="connsiteX14" fmla="*/ 1219097 w 1819164"/>
                    <a:gd name="connsiteY14" fmla="*/ 2148240 h 2155216"/>
                    <a:gd name="connsiteX15" fmla="*/ 1003074 w 1819164"/>
                    <a:gd name="connsiteY15" fmla="*/ 1716193 h 2155216"/>
                    <a:gd name="connsiteX16" fmla="*/ 715041 w 1819164"/>
                    <a:gd name="connsiteY16" fmla="*/ 1932216 h 2155216"/>
                    <a:gd name="connsiteX17" fmla="*/ 787050 w 1819164"/>
                    <a:gd name="connsiteY17" fmla="*/ 1644186 h 2155216"/>
                    <a:gd name="connsiteX18" fmla="*/ 643034 w 1819164"/>
                    <a:gd name="connsiteY18" fmla="*/ 1500170 h 2155216"/>
                    <a:gd name="connsiteX19" fmla="*/ 427009 w 1819164"/>
                    <a:gd name="connsiteY19" fmla="*/ 1716191 h 2155216"/>
                    <a:gd name="connsiteX20" fmla="*/ 499017 w 1819164"/>
                    <a:gd name="connsiteY20" fmla="*/ 1356151 h 2155216"/>
                    <a:gd name="connsiteX21" fmla="*/ 355002 w 1819164"/>
                    <a:gd name="connsiteY21" fmla="*/ 924106 h 2155216"/>
                    <a:gd name="connsiteX22" fmla="*/ 69489 w 1819164"/>
                    <a:gd name="connsiteY22" fmla="*/ 708079 h 2155216"/>
                    <a:gd name="connsiteX23" fmla="*/ 427010 w 1819164"/>
                    <a:gd name="connsiteY23" fmla="*/ 708082 h 2155216"/>
                    <a:gd name="connsiteX0" fmla="*/ 427010 w 1819164"/>
                    <a:gd name="connsiteY0" fmla="*/ 708082 h 2155216"/>
                    <a:gd name="connsiteX1" fmla="*/ 571025 w 1819164"/>
                    <a:gd name="connsiteY1" fmla="*/ 564063 h 2155216"/>
                    <a:gd name="connsiteX2" fmla="*/ 499017 w 1819164"/>
                    <a:gd name="connsiteY2" fmla="*/ 348039 h 2155216"/>
                    <a:gd name="connsiteX3" fmla="*/ 787049 w 1819164"/>
                    <a:gd name="connsiteY3" fmla="*/ 564063 h 2155216"/>
                    <a:gd name="connsiteX4" fmla="*/ 861576 w 1819164"/>
                    <a:gd name="connsiteY4" fmla="*/ 60007 h 2155216"/>
                    <a:gd name="connsiteX5" fmla="*/ 933584 w 1819164"/>
                    <a:gd name="connsiteY5" fmla="*/ 204023 h 2155216"/>
                    <a:gd name="connsiteX6" fmla="*/ 1068773 w 1819164"/>
                    <a:gd name="connsiteY6" fmla="*/ 488270 h 2155216"/>
                    <a:gd name="connsiteX7" fmla="*/ 1291105 w 1819164"/>
                    <a:gd name="connsiteY7" fmla="*/ 780087 h 2155216"/>
                    <a:gd name="connsiteX8" fmla="*/ 1435121 w 1819164"/>
                    <a:gd name="connsiteY8" fmla="*/ 996111 h 2155216"/>
                    <a:gd name="connsiteX9" fmla="*/ 1795161 w 1819164"/>
                    <a:gd name="connsiteY9" fmla="*/ 1140129 h 2155216"/>
                    <a:gd name="connsiteX10" fmla="*/ 1579138 w 1819164"/>
                    <a:gd name="connsiteY10" fmla="*/ 1212137 h 2155216"/>
                    <a:gd name="connsiteX11" fmla="*/ 1507130 w 1819164"/>
                    <a:gd name="connsiteY11" fmla="*/ 1356154 h 2155216"/>
                    <a:gd name="connsiteX12" fmla="*/ 1579138 w 1819164"/>
                    <a:gd name="connsiteY12" fmla="*/ 1644186 h 2155216"/>
                    <a:gd name="connsiteX13" fmla="*/ 1363114 w 1819164"/>
                    <a:gd name="connsiteY13" fmla="*/ 1572178 h 2155216"/>
                    <a:gd name="connsiteX14" fmla="*/ 1227242 w 1819164"/>
                    <a:gd name="connsiteY14" fmla="*/ 1758051 h 2155216"/>
                    <a:gd name="connsiteX15" fmla="*/ 1219097 w 1819164"/>
                    <a:gd name="connsiteY15" fmla="*/ 2148240 h 2155216"/>
                    <a:gd name="connsiteX16" fmla="*/ 1003074 w 1819164"/>
                    <a:gd name="connsiteY16" fmla="*/ 1716193 h 2155216"/>
                    <a:gd name="connsiteX17" fmla="*/ 715041 w 1819164"/>
                    <a:gd name="connsiteY17" fmla="*/ 1932216 h 2155216"/>
                    <a:gd name="connsiteX18" fmla="*/ 787050 w 1819164"/>
                    <a:gd name="connsiteY18" fmla="*/ 1644186 h 2155216"/>
                    <a:gd name="connsiteX19" fmla="*/ 643034 w 1819164"/>
                    <a:gd name="connsiteY19" fmla="*/ 1500170 h 2155216"/>
                    <a:gd name="connsiteX20" fmla="*/ 427009 w 1819164"/>
                    <a:gd name="connsiteY20" fmla="*/ 1716191 h 2155216"/>
                    <a:gd name="connsiteX21" fmla="*/ 499017 w 1819164"/>
                    <a:gd name="connsiteY21" fmla="*/ 1356151 h 2155216"/>
                    <a:gd name="connsiteX22" fmla="*/ 355002 w 1819164"/>
                    <a:gd name="connsiteY22" fmla="*/ 924106 h 2155216"/>
                    <a:gd name="connsiteX23" fmla="*/ 69489 w 1819164"/>
                    <a:gd name="connsiteY23" fmla="*/ 708079 h 2155216"/>
                    <a:gd name="connsiteX24" fmla="*/ 427010 w 1819164"/>
                    <a:gd name="connsiteY24" fmla="*/ 708082 h 2155216"/>
                    <a:gd name="connsiteX0" fmla="*/ 427010 w 1819164"/>
                    <a:gd name="connsiteY0" fmla="*/ 732715 h 2179849"/>
                    <a:gd name="connsiteX1" fmla="*/ 571025 w 1819164"/>
                    <a:gd name="connsiteY1" fmla="*/ 588696 h 2179849"/>
                    <a:gd name="connsiteX2" fmla="*/ 499017 w 1819164"/>
                    <a:gd name="connsiteY2" fmla="*/ 372672 h 2179849"/>
                    <a:gd name="connsiteX3" fmla="*/ 787049 w 1819164"/>
                    <a:gd name="connsiteY3" fmla="*/ 588696 h 2179849"/>
                    <a:gd name="connsiteX4" fmla="*/ 861576 w 1819164"/>
                    <a:gd name="connsiteY4" fmla="*/ 84640 h 2179849"/>
                    <a:gd name="connsiteX5" fmla="*/ 933584 w 1819164"/>
                    <a:gd name="connsiteY5" fmla="*/ 228656 h 2179849"/>
                    <a:gd name="connsiteX6" fmla="*/ 1068773 w 1819164"/>
                    <a:gd name="connsiteY6" fmla="*/ 512903 h 2179849"/>
                    <a:gd name="connsiteX7" fmla="*/ 1293624 w 1819164"/>
                    <a:gd name="connsiteY7" fmla="*/ 84640 h 2179849"/>
                    <a:gd name="connsiteX8" fmla="*/ 1435121 w 1819164"/>
                    <a:gd name="connsiteY8" fmla="*/ 1020744 h 2179849"/>
                    <a:gd name="connsiteX9" fmla="*/ 1795161 w 1819164"/>
                    <a:gd name="connsiteY9" fmla="*/ 1164762 h 2179849"/>
                    <a:gd name="connsiteX10" fmla="*/ 1579138 w 1819164"/>
                    <a:gd name="connsiteY10" fmla="*/ 1236770 h 2179849"/>
                    <a:gd name="connsiteX11" fmla="*/ 1507130 w 1819164"/>
                    <a:gd name="connsiteY11" fmla="*/ 1380787 h 2179849"/>
                    <a:gd name="connsiteX12" fmla="*/ 1579138 w 1819164"/>
                    <a:gd name="connsiteY12" fmla="*/ 1668819 h 2179849"/>
                    <a:gd name="connsiteX13" fmla="*/ 1363114 w 1819164"/>
                    <a:gd name="connsiteY13" fmla="*/ 1596811 h 2179849"/>
                    <a:gd name="connsiteX14" fmla="*/ 1227242 w 1819164"/>
                    <a:gd name="connsiteY14" fmla="*/ 1782684 h 2179849"/>
                    <a:gd name="connsiteX15" fmla="*/ 1219097 w 1819164"/>
                    <a:gd name="connsiteY15" fmla="*/ 2172873 h 2179849"/>
                    <a:gd name="connsiteX16" fmla="*/ 1003074 w 1819164"/>
                    <a:gd name="connsiteY16" fmla="*/ 1740826 h 2179849"/>
                    <a:gd name="connsiteX17" fmla="*/ 715041 w 1819164"/>
                    <a:gd name="connsiteY17" fmla="*/ 1956849 h 2179849"/>
                    <a:gd name="connsiteX18" fmla="*/ 787050 w 1819164"/>
                    <a:gd name="connsiteY18" fmla="*/ 1668819 h 2179849"/>
                    <a:gd name="connsiteX19" fmla="*/ 643034 w 1819164"/>
                    <a:gd name="connsiteY19" fmla="*/ 1524803 h 2179849"/>
                    <a:gd name="connsiteX20" fmla="*/ 427009 w 1819164"/>
                    <a:gd name="connsiteY20" fmla="*/ 1740824 h 2179849"/>
                    <a:gd name="connsiteX21" fmla="*/ 499017 w 1819164"/>
                    <a:gd name="connsiteY21" fmla="*/ 1380784 h 2179849"/>
                    <a:gd name="connsiteX22" fmla="*/ 355002 w 1819164"/>
                    <a:gd name="connsiteY22" fmla="*/ 948739 h 2179849"/>
                    <a:gd name="connsiteX23" fmla="*/ 69489 w 1819164"/>
                    <a:gd name="connsiteY23" fmla="*/ 732712 h 2179849"/>
                    <a:gd name="connsiteX24" fmla="*/ 427010 w 1819164"/>
                    <a:gd name="connsiteY24" fmla="*/ 732715 h 2179849"/>
                    <a:gd name="connsiteX0" fmla="*/ 427010 w 1819164"/>
                    <a:gd name="connsiteY0" fmla="*/ 768088 h 2215222"/>
                    <a:gd name="connsiteX1" fmla="*/ 571025 w 1819164"/>
                    <a:gd name="connsiteY1" fmla="*/ 624069 h 2215222"/>
                    <a:gd name="connsiteX2" fmla="*/ 499017 w 1819164"/>
                    <a:gd name="connsiteY2" fmla="*/ 408045 h 2215222"/>
                    <a:gd name="connsiteX3" fmla="*/ 787049 w 1819164"/>
                    <a:gd name="connsiteY3" fmla="*/ 624069 h 2215222"/>
                    <a:gd name="connsiteX4" fmla="*/ 861576 w 1819164"/>
                    <a:gd name="connsiteY4" fmla="*/ 120013 h 2215222"/>
                    <a:gd name="connsiteX5" fmla="*/ 933584 w 1819164"/>
                    <a:gd name="connsiteY5" fmla="*/ 264029 h 2215222"/>
                    <a:gd name="connsiteX6" fmla="*/ 1077600 w 1819164"/>
                    <a:gd name="connsiteY6" fmla="*/ 336038 h 2215222"/>
                    <a:gd name="connsiteX7" fmla="*/ 1293624 w 1819164"/>
                    <a:gd name="connsiteY7" fmla="*/ 120013 h 2215222"/>
                    <a:gd name="connsiteX8" fmla="*/ 1435121 w 1819164"/>
                    <a:gd name="connsiteY8" fmla="*/ 1056117 h 2215222"/>
                    <a:gd name="connsiteX9" fmla="*/ 1795161 w 1819164"/>
                    <a:gd name="connsiteY9" fmla="*/ 1200135 h 2215222"/>
                    <a:gd name="connsiteX10" fmla="*/ 1579138 w 1819164"/>
                    <a:gd name="connsiteY10" fmla="*/ 1272143 h 2215222"/>
                    <a:gd name="connsiteX11" fmla="*/ 1507130 w 1819164"/>
                    <a:gd name="connsiteY11" fmla="*/ 1416160 h 2215222"/>
                    <a:gd name="connsiteX12" fmla="*/ 1579138 w 1819164"/>
                    <a:gd name="connsiteY12" fmla="*/ 1704192 h 2215222"/>
                    <a:gd name="connsiteX13" fmla="*/ 1363114 w 1819164"/>
                    <a:gd name="connsiteY13" fmla="*/ 1632184 h 2215222"/>
                    <a:gd name="connsiteX14" fmla="*/ 1227242 w 1819164"/>
                    <a:gd name="connsiteY14" fmla="*/ 1818057 h 2215222"/>
                    <a:gd name="connsiteX15" fmla="*/ 1219097 w 1819164"/>
                    <a:gd name="connsiteY15" fmla="*/ 2208246 h 2215222"/>
                    <a:gd name="connsiteX16" fmla="*/ 1003074 w 1819164"/>
                    <a:gd name="connsiteY16" fmla="*/ 1776199 h 2215222"/>
                    <a:gd name="connsiteX17" fmla="*/ 715041 w 1819164"/>
                    <a:gd name="connsiteY17" fmla="*/ 1992222 h 2215222"/>
                    <a:gd name="connsiteX18" fmla="*/ 787050 w 1819164"/>
                    <a:gd name="connsiteY18" fmla="*/ 1704192 h 2215222"/>
                    <a:gd name="connsiteX19" fmla="*/ 643034 w 1819164"/>
                    <a:gd name="connsiteY19" fmla="*/ 1560176 h 2215222"/>
                    <a:gd name="connsiteX20" fmla="*/ 427009 w 1819164"/>
                    <a:gd name="connsiteY20" fmla="*/ 1776197 h 2215222"/>
                    <a:gd name="connsiteX21" fmla="*/ 499017 w 1819164"/>
                    <a:gd name="connsiteY21" fmla="*/ 1416157 h 2215222"/>
                    <a:gd name="connsiteX22" fmla="*/ 355002 w 1819164"/>
                    <a:gd name="connsiteY22" fmla="*/ 984112 h 2215222"/>
                    <a:gd name="connsiteX23" fmla="*/ 69489 w 1819164"/>
                    <a:gd name="connsiteY23" fmla="*/ 768085 h 2215222"/>
                    <a:gd name="connsiteX24" fmla="*/ 427010 w 1819164"/>
                    <a:gd name="connsiteY24" fmla="*/ 768088 h 2215222"/>
                    <a:gd name="connsiteX0" fmla="*/ 427010 w 1842747"/>
                    <a:gd name="connsiteY0" fmla="*/ 720083 h 2167217"/>
                    <a:gd name="connsiteX1" fmla="*/ 571025 w 1842747"/>
                    <a:gd name="connsiteY1" fmla="*/ 576064 h 2167217"/>
                    <a:gd name="connsiteX2" fmla="*/ 499017 w 1842747"/>
                    <a:gd name="connsiteY2" fmla="*/ 360040 h 2167217"/>
                    <a:gd name="connsiteX3" fmla="*/ 787049 w 1842747"/>
                    <a:gd name="connsiteY3" fmla="*/ 576064 h 2167217"/>
                    <a:gd name="connsiteX4" fmla="*/ 861576 w 1842747"/>
                    <a:gd name="connsiteY4" fmla="*/ 72008 h 2167217"/>
                    <a:gd name="connsiteX5" fmla="*/ 933584 w 1842747"/>
                    <a:gd name="connsiteY5" fmla="*/ 216024 h 2167217"/>
                    <a:gd name="connsiteX6" fmla="*/ 1077600 w 1842747"/>
                    <a:gd name="connsiteY6" fmla="*/ 288033 h 2167217"/>
                    <a:gd name="connsiteX7" fmla="*/ 1293624 w 1842747"/>
                    <a:gd name="connsiteY7" fmla="*/ 72008 h 2167217"/>
                    <a:gd name="connsiteX8" fmla="*/ 1293624 w 1842747"/>
                    <a:gd name="connsiteY8" fmla="*/ 720081 h 2167217"/>
                    <a:gd name="connsiteX9" fmla="*/ 1795161 w 1842747"/>
                    <a:gd name="connsiteY9" fmla="*/ 1152130 h 2167217"/>
                    <a:gd name="connsiteX10" fmla="*/ 1579138 w 1842747"/>
                    <a:gd name="connsiteY10" fmla="*/ 1224138 h 2167217"/>
                    <a:gd name="connsiteX11" fmla="*/ 1507130 w 1842747"/>
                    <a:gd name="connsiteY11" fmla="*/ 1368155 h 2167217"/>
                    <a:gd name="connsiteX12" fmla="*/ 1579138 w 1842747"/>
                    <a:gd name="connsiteY12" fmla="*/ 1656187 h 2167217"/>
                    <a:gd name="connsiteX13" fmla="*/ 1363114 w 1842747"/>
                    <a:gd name="connsiteY13" fmla="*/ 1584179 h 2167217"/>
                    <a:gd name="connsiteX14" fmla="*/ 1227242 w 1842747"/>
                    <a:gd name="connsiteY14" fmla="*/ 1770052 h 2167217"/>
                    <a:gd name="connsiteX15" fmla="*/ 1219097 w 1842747"/>
                    <a:gd name="connsiteY15" fmla="*/ 2160241 h 2167217"/>
                    <a:gd name="connsiteX16" fmla="*/ 1003074 w 1842747"/>
                    <a:gd name="connsiteY16" fmla="*/ 1728194 h 2167217"/>
                    <a:gd name="connsiteX17" fmla="*/ 715041 w 1842747"/>
                    <a:gd name="connsiteY17" fmla="*/ 1944217 h 2167217"/>
                    <a:gd name="connsiteX18" fmla="*/ 787050 w 1842747"/>
                    <a:gd name="connsiteY18" fmla="*/ 1656187 h 2167217"/>
                    <a:gd name="connsiteX19" fmla="*/ 643034 w 1842747"/>
                    <a:gd name="connsiteY19" fmla="*/ 1512171 h 2167217"/>
                    <a:gd name="connsiteX20" fmla="*/ 427009 w 1842747"/>
                    <a:gd name="connsiteY20" fmla="*/ 1728192 h 2167217"/>
                    <a:gd name="connsiteX21" fmla="*/ 499017 w 1842747"/>
                    <a:gd name="connsiteY21" fmla="*/ 1368152 h 2167217"/>
                    <a:gd name="connsiteX22" fmla="*/ 355002 w 1842747"/>
                    <a:gd name="connsiteY22" fmla="*/ 936107 h 2167217"/>
                    <a:gd name="connsiteX23" fmla="*/ 69489 w 1842747"/>
                    <a:gd name="connsiteY23" fmla="*/ 720080 h 2167217"/>
                    <a:gd name="connsiteX24" fmla="*/ 427010 w 1842747"/>
                    <a:gd name="connsiteY24" fmla="*/ 720083 h 2167217"/>
                    <a:gd name="connsiteX0" fmla="*/ 427010 w 1842747"/>
                    <a:gd name="connsiteY0" fmla="*/ 720083 h 2184244"/>
                    <a:gd name="connsiteX1" fmla="*/ 571025 w 1842747"/>
                    <a:gd name="connsiteY1" fmla="*/ 576064 h 2184244"/>
                    <a:gd name="connsiteX2" fmla="*/ 499017 w 1842747"/>
                    <a:gd name="connsiteY2" fmla="*/ 360040 h 2184244"/>
                    <a:gd name="connsiteX3" fmla="*/ 787049 w 1842747"/>
                    <a:gd name="connsiteY3" fmla="*/ 576064 h 2184244"/>
                    <a:gd name="connsiteX4" fmla="*/ 861576 w 1842747"/>
                    <a:gd name="connsiteY4" fmla="*/ 72008 h 2184244"/>
                    <a:gd name="connsiteX5" fmla="*/ 933584 w 1842747"/>
                    <a:gd name="connsiteY5" fmla="*/ 216024 h 2184244"/>
                    <a:gd name="connsiteX6" fmla="*/ 1077600 w 1842747"/>
                    <a:gd name="connsiteY6" fmla="*/ 288033 h 2184244"/>
                    <a:gd name="connsiteX7" fmla="*/ 1293624 w 1842747"/>
                    <a:gd name="connsiteY7" fmla="*/ 72008 h 2184244"/>
                    <a:gd name="connsiteX8" fmla="*/ 1293624 w 1842747"/>
                    <a:gd name="connsiteY8" fmla="*/ 720081 h 2184244"/>
                    <a:gd name="connsiteX9" fmla="*/ 1795161 w 1842747"/>
                    <a:gd name="connsiteY9" fmla="*/ 1152130 h 2184244"/>
                    <a:gd name="connsiteX10" fmla="*/ 1579138 w 1842747"/>
                    <a:gd name="connsiteY10" fmla="*/ 1224138 h 2184244"/>
                    <a:gd name="connsiteX11" fmla="*/ 1507130 w 1842747"/>
                    <a:gd name="connsiteY11" fmla="*/ 1368155 h 2184244"/>
                    <a:gd name="connsiteX12" fmla="*/ 1579138 w 1842747"/>
                    <a:gd name="connsiteY12" fmla="*/ 1656187 h 2184244"/>
                    <a:gd name="connsiteX13" fmla="*/ 1363114 w 1842747"/>
                    <a:gd name="connsiteY13" fmla="*/ 1584179 h 2184244"/>
                    <a:gd name="connsiteX14" fmla="*/ 1227242 w 1842747"/>
                    <a:gd name="connsiteY14" fmla="*/ 1770052 h 2184244"/>
                    <a:gd name="connsiteX15" fmla="*/ 1219097 w 1842747"/>
                    <a:gd name="connsiteY15" fmla="*/ 2160241 h 2184244"/>
                    <a:gd name="connsiteX16" fmla="*/ 1003074 w 1842747"/>
                    <a:gd name="connsiteY16" fmla="*/ 1728194 h 2184244"/>
                    <a:gd name="connsiteX17" fmla="*/ 715041 w 1842747"/>
                    <a:gd name="connsiteY17" fmla="*/ 1944217 h 2184244"/>
                    <a:gd name="connsiteX18" fmla="*/ 787050 w 1842747"/>
                    <a:gd name="connsiteY18" fmla="*/ 1656187 h 2184244"/>
                    <a:gd name="connsiteX19" fmla="*/ 643034 w 1842747"/>
                    <a:gd name="connsiteY19" fmla="*/ 1512171 h 2184244"/>
                    <a:gd name="connsiteX20" fmla="*/ 141496 w 1842747"/>
                    <a:gd name="connsiteY20" fmla="*/ 2160241 h 2184244"/>
                    <a:gd name="connsiteX21" fmla="*/ 499017 w 1842747"/>
                    <a:gd name="connsiteY21" fmla="*/ 1368152 h 2184244"/>
                    <a:gd name="connsiteX22" fmla="*/ 355002 w 1842747"/>
                    <a:gd name="connsiteY22" fmla="*/ 936107 h 2184244"/>
                    <a:gd name="connsiteX23" fmla="*/ 69489 w 1842747"/>
                    <a:gd name="connsiteY23" fmla="*/ 720080 h 2184244"/>
                    <a:gd name="connsiteX24" fmla="*/ 427010 w 1842747"/>
                    <a:gd name="connsiteY24" fmla="*/ 720083 h 2184244"/>
                    <a:gd name="connsiteX0" fmla="*/ 427010 w 1842747"/>
                    <a:gd name="connsiteY0" fmla="*/ 720083 h 2184244"/>
                    <a:gd name="connsiteX1" fmla="*/ 571025 w 1842747"/>
                    <a:gd name="connsiteY1" fmla="*/ 576064 h 2184244"/>
                    <a:gd name="connsiteX2" fmla="*/ 499017 w 1842747"/>
                    <a:gd name="connsiteY2" fmla="*/ 360040 h 2184244"/>
                    <a:gd name="connsiteX3" fmla="*/ 787049 w 1842747"/>
                    <a:gd name="connsiteY3" fmla="*/ 576064 h 2184244"/>
                    <a:gd name="connsiteX4" fmla="*/ 861576 w 1842747"/>
                    <a:gd name="connsiteY4" fmla="*/ 72008 h 2184244"/>
                    <a:gd name="connsiteX5" fmla="*/ 933584 w 1842747"/>
                    <a:gd name="connsiteY5" fmla="*/ 216024 h 2184244"/>
                    <a:gd name="connsiteX6" fmla="*/ 1077600 w 1842747"/>
                    <a:gd name="connsiteY6" fmla="*/ 288033 h 2184244"/>
                    <a:gd name="connsiteX7" fmla="*/ 1293624 w 1842747"/>
                    <a:gd name="connsiteY7" fmla="*/ 72008 h 2184244"/>
                    <a:gd name="connsiteX8" fmla="*/ 1293624 w 1842747"/>
                    <a:gd name="connsiteY8" fmla="*/ 720081 h 2184244"/>
                    <a:gd name="connsiteX9" fmla="*/ 1795161 w 1842747"/>
                    <a:gd name="connsiteY9" fmla="*/ 1152130 h 2184244"/>
                    <a:gd name="connsiteX10" fmla="*/ 1579138 w 1842747"/>
                    <a:gd name="connsiteY10" fmla="*/ 1224138 h 2184244"/>
                    <a:gd name="connsiteX11" fmla="*/ 1507130 w 1842747"/>
                    <a:gd name="connsiteY11" fmla="*/ 1368155 h 2184244"/>
                    <a:gd name="connsiteX12" fmla="*/ 1579138 w 1842747"/>
                    <a:gd name="connsiteY12" fmla="*/ 1656187 h 2184244"/>
                    <a:gd name="connsiteX13" fmla="*/ 1363114 w 1842747"/>
                    <a:gd name="connsiteY13" fmla="*/ 1584179 h 2184244"/>
                    <a:gd name="connsiteX14" fmla="*/ 1227242 w 1842747"/>
                    <a:gd name="connsiteY14" fmla="*/ 1770052 h 2184244"/>
                    <a:gd name="connsiteX15" fmla="*/ 1219097 w 1842747"/>
                    <a:gd name="connsiteY15" fmla="*/ 2160241 h 2184244"/>
                    <a:gd name="connsiteX16" fmla="*/ 1003074 w 1842747"/>
                    <a:gd name="connsiteY16" fmla="*/ 1728194 h 2184244"/>
                    <a:gd name="connsiteX17" fmla="*/ 933584 w 1842747"/>
                    <a:gd name="connsiteY17" fmla="*/ 2016224 h 2184244"/>
                    <a:gd name="connsiteX18" fmla="*/ 787050 w 1842747"/>
                    <a:gd name="connsiteY18" fmla="*/ 1656187 h 2184244"/>
                    <a:gd name="connsiteX19" fmla="*/ 643034 w 1842747"/>
                    <a:gd name="connsiteY19" fmla="*/ 1512171 h 2184244"/>
                    <a:gd name="connsiteX20" fmla="*/ 141496 w 1842747"/>
                    <a:gd name="connsiteY20" fmla="*/ 2160241 h 2184244"/>
                    <a:gd name="connsiteX21" fmla="*/ 499017 w 1842747"/>
                    <a:gd name="connsiteY21" fmla="*/ 1368152 h 2184244"/>
                    <a:gd name="connsiteX22" fmla="*/ 355002 w 1842747"/>
                    <a:gd name="connsiteY22" fmla="*/ 936107 h 2184244"/>
                    <a:gd name="connsiteX23" fmla="*/ 69489 w 1842747"/>
                    <a:gd name="connsiteY23" fmla="*/ 720080 h 2184244"/>
                    <a:gd name="connsiteX24" fmla="*/ 427010 w 1842747"/>
                    <a:gd name="connsiteY24" fmla="*/ 720083 h 2184244"/>
                    <a:gd name="connsiteX0" fmla="*/ 427010 w 1842747"/>
                    <a:gd name="connsiteY0" fmla="*/ 720083 h 2184244"/>
                    <a:gd name="connsiteX1" fmla="*/ 571025 w 1842747"/>
                    <a:gd name="connsiteY1" fmla="*/ 576064 h 2184244"/>
                    <a:gd name="connsiteX2" fmla="*/ 499017 w 1842747"/>
                    <a:gd name="connsiteY2" fmla="*/ 360040 h 2184244"/>
                    <a:gd name="connsiteX3" fmla="*/ 787049 w 1842747"/>
                    <a:gd name="connsiteY3" fmla="*/ 576064 h 2184244"/>
                    <a:gd name="connsiteX4" fmla="*/ 861576 w 1842747"/>
                    <a:gd name="connsiteY4" fmla="*/ 72008 h 2184244"/>
                    <a:gd name="connsiteX5" fmla="*/ 933584 w 1842747"/>
                    <a:gd name="connsiteY5" fmla="*/ 216024 h 2184244"/>
                    <a:gd name="connsiteX6" fmla="*/ 1077600 w 1842747"/>
                    <a:gd name="connsiteY6" fmla="*/ 288033 h 2184244"/>
                    <a:gd name="connsiteX7" fmla="*/ 1293624 w 1842747"/>
                    <a:gd name="connsiteY7" fmla="*/ 72008 h 2184244"/>
                    <a:gd name="connsiteX8" fmla="*/ 1293624 w 1842747"/>
                    <a:gd name="connsiteY8" fmla="*/ 720081 h 2184244"/>
                    <a:gd name="connsiteX9" fmla="*/ 1795161 w 1842747"/>
                    <a:gd name="connsiteY9" fmla="*/ 1152130 h 2184244"/>
                    <a:gd name="connsiteX10" fmla="*/ 1579138 w 1842747"/>
                    <a:gd name="connsiteY10" fmla="*/ 1224138 h 2184244"/>
                    <a:gd name="connsiteX11" fmla="*/ 1507130 w 1842747"/>
                    <a:gd name="connsiteY11" fmla="*/ 1368155 h 2184244"/>
                    <a:gd name="connsiteX12" fmla="*/ 1579138 w 1842747"/>
                    <a:gd name="connsiteY12" fmla="*/ 1656187 h 2184244"/>
                    <a:gd name="connsiteX13" fmla="*/ 1363114 w 1842747"/>
                    <a:gd name="connsiteY13" fmla="*/ 1584179 h 2184244"/>
                    <a:gd name="connsiteX14" fmla="*/ 1227242 w 1842747"/>
                    <a:gd name="connsiteY14" fmla="*/ 1770052 h 2184244"/>
                    <a:gd name="connsiteX15" fmla="*/ 1219097 w 1842747"/>
                    <a:gd name="connsiteY15" fmla="*/ 2160241 h 2184244"/>
                    <a:gd name="connsiteX16" fmla="*/ 1003074 w 1842747"/>
                    <a:gd name="connsiteY16" fmla="*/ 1728194 h 2184244"/>
                    <a:gd name="connsiteX17" fmla="*/ 933584 w 1842747"/>
                    <a:gd name="connsiteY17" fmla="*/ 2016224 h 2184244"/>
                    <a:gd name="connsiteX18" fmla="*/ 861576 w 1842747"/>
                    <a:gd name="connsiteY18" fmla="*/ 1656184 h 2184244"/>
                    <a:gd name="connsiteX19" fmla="*/ 643034 w 1842747"/>
                    <a:gd name="connsiteY19" fmla="*/ 1512171 h 2184244"/>
                    <a:gd name="connsiteX20" fmla="*/ 141496 w 1842747"/>
                    <a:gd name="connsiteY20" fmla="*/ 2160241 h 2184244"/>
                    <a:gd name="connsiteX21" fmla="*/ 499017 w 1842747"/>
                    <a:gd name="connsiteY21" fmla="*/ 1368152 h 2184244"/>
                    <a:gd name="connsiteX22" fmla="*/ 355002 w 1842747"/>
                    <a:gd name="connsiteY22" fmla="*/ 936107 h 2184244"/>
                    <a:gd name="connsiteX23" fmla="*/ 69489 w 1842747"/>
                    <a:gd name="connsiteY23" fmla="*/ 720080 h 2184244"/>
                    <a:gd name="connsiteX24" fmla="*/ 427010 w 1842747"/>
                    <a:gd name="connsiteY24" fmla="*/ 720083 h 2184244"/>
                    <a:gd name="connsiteX0" fmla="*/ 427010 w 1842747"/>
                    <a:gd name="connsiteY0" fmla="*/ 720083 h 2184244"/>
                    <a:gd name="connsiteX1" fmla="*/ 571025 w 1842747"/>
                    <a:gd name="connsiteY1" fmla="*/ 576064 h 2184244"/>
                    <a:gd name="connsiteX2" fmla="*/ 499017 w 1842747"/>
                    <a:gd name="connsiteY2" fmla="*/ 360040 h 2184244"/>
                    <a:gd name="connsiteX3" fmla="*/ 787049 w 1842747"/>
                    <a:gd name="connsiteY3" fmla="*/ 576064 h 2184244"/>
                    <a:gd name="connsiteX4" fmla="*/ 861576 w 1842747"/>
                    <a:gd name="connsiteY4" fmla="*/ 72008 h 2184244"/>
                    <a:gd name="connsiteX5" fmla="*/ 933584 w 1842747"/>
                    <a:gd name="connsiteY5" fmla="*/ 216024 h 2184244"/>
                    <a:gd name="connsiteX6" fmla="*/ 1077600 w 1842747"/>
                    <a:gd name="connsiteY6" fmla="*/ 288033 h 2184244"/>
                    <a:gd name="connsiteX7" fmla="*/ 1293624 w 1842747"/>
                    <a:gd name="connsiteY7" fmla="*/ 72008 h 2184244"/>
                    <a:gd name="connsiteX8" fmla="*/ 1293624 w 1842747"/>
                    <a:gd name="connsiteY8" fmla="*/ 720081 h 2184244"/>
                    <a:gd name="connsiteX9" fmla="*/ 1795161 w 1842747"/>
                    <a:gd name="connsiteY9" fmla="*/ 1152130 h 2184244"/>
                    <a:gd name="connsiteX10" fmla="*/ 1579138 w 1842747"/>
                    <a:gd name="connsiteY10" fmla="*/ 1224138 h 2184244"/>
                    <a:gd name="connsiteX11" fmla="*/ 1507130 w 1842747"/>
                    <a:gd name="connsiteY11" fmla="*/ 1368155 h 2184244"/>
                    <a:gd name="connsiteX12" fmla="*/ 1579138 w 1842747"/>
                    <a:gd name="connsiteY12" fmla="*/ 1656187 h 2184244"/>
                    <a:gd name="connsiteX13" fmla="*/ 1363114 w 1842747"/>
                    <a:gd name="connsiteY13" fmla="*/ 1584179 h 2184244"/>
                    <a:gd name="connsiteX14" fmla="*/ 1227242 w 1842747"/>
                    <a:gd name="connsiteY14" fmla="*/ 1770052 h 2184244"/>
                    <a:gd name="connsiteX15" fmla="*/ 1219097 w 1842747"/>
                    <a:gd name="connsiteY15" fmla="*/ 2160241 h 2184244"/>
                    <a:gd name="connsiteX16" fmla="*/ 1077600 w 1842747"/>
                    <a:gd name="connsiteY16" fmla="*/ 1728192 h 2184244"/>
                    <a:gd name="connsiteX17" fmla="*/ 933584 w 1842747"/>
                    <a:gd name="connsiteY17" fmla="*/ 2016224 h 2184244"/>
                    <a:gd name="connsiteX18" fmla="*/ 861576 w 1842747"/>
                    <a:gd name="connsiteY18" fmla="*/ 1656184 h 2184244"/>
                    <a:gd name="connsiteX19" fmla="*/ 643034 w 1842747"/>
                    <a:gd name="connsiteY19" fmla="*/ 1512171 h 2184244"/>
                    <a:gd name="connsiteX20" fmla="*/ 141496 w 1842747"/>
                    <a:gd name="connsiteY20" fmla="*/ 2160241 h 2184244"/>
                    <a:gd name="connsiteX21" fmla="*/ 499017 w 1842747"/>
                    <a:gd name="connsiteY21" fmla="*/ 1368152 h 2184244"/>
                    <a:gd name="connsiteX22" fmla="*/ 355002 w 1842747"/>
                    <a:gd name="connsiteY22" fmla="*/ 936107 h 2184244"/>
                    <a:gd name="connsiteX23" fmla="*/ 69489 w 1842747"/>
                    <a:gd name="connsiteY23" fmla="*/ 720080 h 2184244"/>
                    <a:gd name="connsiteX24" fmla="*/ 427010 w 1842747"/>
                    <a:gd name="connsiteY24" fmla="*/ 720083 h 2184244"/>
                    <a:gd name="connsiteX0" fmla="*/ 427010 w 1842747"/>
                    <a:gd name="connsiteY0" fmla="*/ 720083 h 2184244"/>
                    <a:gd name="connsiteX1" fmla="*/ 571025 w 1842747"/>
                    <a:gd name="connsiteY1" fmla="*/ 576064 h 2184244"/>
                    <a:gd name="connsiteX2" fmla="*/ 499017 w 1842747"/>
                    <a:gd name="connsiteY2" fmla="*/ 360040 h 2184244"/>
                    <a:gd name="connsiteX3" fmla="*/ 787049 w 1842747"/>
                    <a:gd name="connsiteY3" fmla="*/ 576064 h 2184244"/>
                    <a:gd name="connsiteX4" fmla="*/ 861576 w 1842747"/>
                    <a:gd name="connsiteY4" fmla="*/ 72008 h 2184244"/>
                    <a:gd name="connsiteX5" fmla="*/ 933584 w 1842747"/>
                    <a:gd name="connsiteY5" fmla="*/ 216024 h 2184244"/>
                    <a:gd name="connsiteX6" fmla="*/ 1077600 w 1842747"/>
                    <a:gd name="connsiteY6" fmla="*/ 288033 h 2184244"/>
                    <a:gd name="connsiteX7" fmla="*/ 1293624 w 1842747"/>
                    <a:gd name="connsiteY7" fmla="*/ 72008 h 2184244"/>
                    <a:gd name="connsiteX8" fmla="*/ 1293624 w 1842747"/>
                    <a:gd name="connsiteY8" fmla="*/ 720081 h 2184244"/>
                    <a:gd name="connsiteX9" fmla="*/ 1795161 w 1842747"/>
                    <a:gd name="connsiteY9" fmla="*/ 1152130 h 2184244"/>
                    <a:gd name="connsiteX10" fmla="*/ 1579138 w 1842747"/>
                    <a:gd name="connsiteY10" fmla="*/ 1224138 h 2184244"/>
                    <a:gd name="connsiteX11" fmla="*/ 1507130 w 1842747"/>
                    <a:gd name="connsiteY11" fmla="*/ 1368155 h 2184244"/>
                    <a:gd name="connsiteX12" fmla="*/ 1579138 w 1842747"/>
                    <a:gd name="connsiteY12" fmla="*/ 1656187 h 2184244"/>
                    <a:gd name="connsiteX13" fmla="*/ 1363114 w 1842747"/>
                    <a:gd name="connsiteY13" fmla="*/ 1584179 h 2184244"/>
                    <a:gd name="connsiteX14" fmla="*/ 1227242 w 1842747"/>
                    <a:gd name="connsiteY14" fmla="*/ 1770052 h 2184244"/>
                    <a:gd name="connsiteX15" fmla="*/ 1219097 w 1842747"/>
                    <a:gd name="connsiteY15" fmla="*/ 2160241 h 2184244"/>
                    <a:gd name="connsiteX16" fmla="*/ 1077600 w 1842747"/>
                    <a:gd name="connsiteY16" fmla="*/ 1728192 h 2184244"/>
                    <a:gd name="connsiteX17" fmla="*/ 933584 w 1842747"/>
                    <a:gd name="connsiteY17" fmla="*/ 2088232 h 2184244"/>
                    <a:gd name="connsiteX18" fmla="*/ 861576 w 1842747"/>
                    <a:gd name="connsiteY18" fmla="*/ 1656184 h 2184244"/>
                    <a:gd name="connsiteX19" fmla="*/ 643034 w 1842747"/>
                    <a:gd name="connsiteY19" fmla="*/ 1512171 h 2184244"/>
                    <a:gd name="connsiteX20" fmla="*/ 141496 w 1842747"/>
                    <a:gd name="connsiteY20" fmla="*/ 2160241 h 2184244"/>
                    <a:gd name="connsiteX21" fmla="*/ 499017 w 1842747"/>
                    <a:gd name="connsiteY21" fmla="*/ 1368152 h 2184244"/>
                    <a:gd name="connsiteX22" fmla="*/ 355002 w 1842747"/>
                    <a:gd name="connsiteY22" fmla="*/ 936107 h 2184244"/>
                    <a:gd name="connsiteX23" fmla="*/ 69489 w 1842747"/>
                    <a:gd name="connsiteY23" fmla="*/ 720080 h 2184244"/>
                    <a:gd name="connsiteX24" fmla="*/ 427010 w 1842747"/>
                    <a:gd name="connsiteY24" fmla="*/ 720083 h 2184244"/>
                    <a:gd name="connsiteX0" fmla="*/ 427010 w 1842747"/>
                    <a:gd name="connsiteY0" fmla="*/ 720083 h 2184244"/>
                    <a:gd name="connsiteX1" fmla="*/ 571025 w 1842747"/>
                    <a:gd name="connsiteY1" fmla="*/ 576064 h 2184244"/>
                    <a:gd name="connsiteX2" fmla="*/ 499017 w 1842747"/>
                    <a:gd name="connsiteY2" fmla="*/ 360040 h 2184244"/>
                    <a:gd name="connsiteX3" fmla="*/ 787049 w 1842747"/>
                    <a:gd name="connsiteY3" fmla="*/ 576064 h 2184244"/>
                    <a:gd name="connsiteX4" fmla="*/ 861576 w 1842747"/>
                    <a:gd name="connsiteY4" fmla="*/ 72008 h 2184244"/>
                    <a:gd name="connsiteX5" fmla="*/ 933584 w 1842747"/>
                    <a:gd name="connsiteY5" fmla="*/ 216024 h 2184244"/>
                    <a:gd name="connsiteX6" fmla="*/ 1077600 w 1842747"/>
                    <a:gd name="connsiteY6" fmla="*/ 288033 h 2184244"/>
                    <a:gd name="connsiteX7" fmla="*/ 1293624 w 1842747"/>
                    <a:gd name="connsiteY7" fmla="*/ 72008 h 2184244"/>
                    <a:gd name="connsiteX8" fmla="*/ 1293624 w 1842747"/>
                    <a:gd name="connsiteY8" fmla="*/ 720081 h 2184244"/>
                    <a:gd name="connsiteX9" fmla="*/ 1795161 w 1842747"/>
                    <a:gd name="connsiteY9" fmla="*/ 1152130 h 2184244"/>
                    <a:gd name="connsiteX10" fmla="*/ 1579138 w 1842747"/>
                    <a:gd name="connsiteY10" fmla="*/ 1224138 h 2184244"/>
                    <a:gd name="connsiteX11" fmla="*/ 1507130 w 1842747"/>
                    <a:gd name="connsiteY11" fmla="*/ 1368155 h 2184244"/>
                    <a:gd name="connsiteX12" fmla="*/ 1579138 w 1842747"/>
                    <a:gd name="connsiteY12" fmla="*/ 1656187 h 2184244"/>
                    <a:gd name="connsiteX13" fmla="*/ 1363114 w 1842747"/>
                    <a:gd name="connsiteY13" fmla="*/ 1584179 h 2184244"/>
                    <a:gd name="connsiteX14" fmla="*/ 1227242 w 1842747"/>
                    <a:gd name="connsiteY14" fmla="*/ 1770052 h 2184244"/>
                    <a:gd name="connsiteX15" fmla="*/ 1077600 w 1842747"/>
                    <a:gd name="connsiteY15" fmla="*/ 1728192 h 2184244"/>
                    <a:gd name="connsiteX16" fmla="*/ 933584 w 1842747"/>
                    <a:gd name="connsiteY16" fmla="*/ 2088232 h 2184244"/>
                    <a:gd name="connsiteX17" fmla="*/ 861576 w 1842747"/>
                    <a:gd name="connsiteY17" fmla="*/ 1656184 h 2184244"/>
                    <a:gd name="connsiteX18" fmla="*/ 643034 w 1842747"/>
                    <a:gd name="connsiteY18" fmla="*/ 1512171 h 2184244"/>
                    <a:gd name="connsiteX19" fmla="*/ 141496 w 1842747"/>
                    <a:gd name="connsiteY19" fmla="*/ 2160241 h 2184244"/>
                    <a:gd name="connsiteX20" fmla="*/ 499017 w 1842747"/>
                    <a:gd name="connsiteY20" fmla="*/ 1368152 h 2184244"/>
                    <a:gd name="connsiteX21" fmla="*/ 355002 w 1842747"/>
                    <a:gd name="connsiteY21" fmla="*/ 936107 h 2184244"/>
                    <a:gd name="connsiteX22" fmla="*/ 69489 w 1842747"/>
                    <a:gd name="connsiteY22" fmla="*/ 720080 h 2184244"/>
                    <a:gd name="connsiteX23" fmla="*/ 427010 w 1842747"/>
                    <a:gd name="connsiteY23" fmla="*/ 720083 h 2184244"/>
                    <a:gd name="connsiteX0" fmla="*/ 427010 w 1842747"/>
                    <a:gd name="connsiteY0" fmla="*/ 720083 h 2184244"/>
                    <a:gd name="connsiteX1" fmla="*/ 571025 w 1842747"/>
                    <a:gd name="connsiteY1" fmla="*/ 576064 h 2184244"/>
                    <a:gd name="connsiteX2" fmla="*/ 499017 w 1842747"/>
                    <a:gd name="connsiteY2" fmla="*/ 360040 h 2184244"/>
                    <a:gd name="connsiteX3" fmla="*/ 787049 w 1842747"/>
                    <a:gd name="connsiteY3" fmla="*/ 576064 h 2184244"/>
                    <a:gd name="connsiteX4" fmla="*/ 861576 w 1842747"/>
                    <a:gd name="connsiteY4" fmla="*/ 72008 h 2184244"/>
                    <a:gd name="connsiteX5" fmla="*/ 933584 w 1842747"/>
                    <a:gd name="connsiteY5" fmla="*/ 216024 h 2184244"/>
                    <a:gd name="connsiteX6" fmla="*/ 1077600 w 1842747"/>
                    <a:gd name="connsiteY6" fmla="*/ 288033 h 2184244"/>
                    <a:gd name="connsiteX7" fmla="*/ 1293624 w 1842747"/>
                    <a:gd name="connsiteY7" fmla="*/ 72008 h 2184244"/>
                    <a:gd name="connsiteX8" fmla="*/ 1293624 w 1842747"/>
                    <a:gd name="connsiteY8" fmla="*/ 720081 h 2184244"/>
                    <a:gd name="connsiteX9" fmla="*/ 1795161 w 1842747"/>
                    <a:gd name="connsiteY9" fmla="*/ 1152130 h 2184244"/>
                    <a:gd name="connsiteX10" fmla="*/ 1579138 w 1842747"/>
                    <a:gd name="connsiteY10" fmla="*/ 1224138 h 2184244"/>
                    <a:gd name="connsiteX11" fmla="*/ 1507130 w 1842747"/>
                    <a:gd name="connsiteY11" fmla="*/ 1368155 h 2184244"/>
                    <a:gd name="connsiteX12" fmla="*/ 1579138 w 1842747"/>
                    <a:gd name="connsiteY12" fmla="*/ 1656187 h 2184244"/>
                    <a:gd name="connsiteX13" fmla="*/ 1363114 w 1842747"/>
                    <a:gd name="connsiteY13" fmla="*/ 1584179 h 2184244"/>
                    <a:gd name="connsiteX14" fmla="*/ 1077600 w 1842747"/>
                    <a:gd name="connsiteY14" fmla="*/ 1728192 h 2184244"/>
                    <a:gd name="connsiteX15" fmla="*/ 933584 w 1842747"/>
                    <a:gd name="connsiteY15" fmla="*/ 2088232 h 2184244"/>
                    <a:gd name="connsiteX16" fmla="*/ 861576 w 1842747"/>
                    <a:gd name="connsiteY16" fmla="*/ 1656184 h 2184244"/>
                    <a:gd name="connsiteX17" fmla="*/ 643034 w 1842747"/>
                    <a:gd name="connsiteY17" fmla="*/ 1512171 h 2184244"/>
                    <a:gd name="connsiteX18" fmla="*/ 141496 w 1842747"/>
                    <a:gd name="connsiteY18" fmla="*/ 2160241 h 2184244"/>
                    <a:gd name="connsiteX19" fmla="*/ 499017 w 1842747"/>
                    <a:gd name="connsiteY19" fmla="*/ 1368152 h 2184244"/>
                    <a:gd name="connsiteX20" fmla="*/ 355002 w 1842747"/>
                    <a:gd name="connsiteY20" fmla="*/ 936107 h 2184244"/>
                    <a:gd name="connsiteX21" fmla="*/ 69489 w 1842747"/>
                    <a:gd name="connsiteY21" fmla="*/ 720080 h 2184244"/>
                    <a:gd name="connsiteX22" fmla="*/ 427010 w 1842747"/>
                    <a:gd name="connsiteY22" fmla="*/ 720083 h 2184244"/>
                    <a:gd name="connsiteX0" fmla="*/ 427010 w 1842747"/>
                    <a:gd name="connsiteY0" fmla="*/ 720083 h 2184244"/>
                    <a:gd name="connsiteX1" fmla="*/ 571025 w 1842747"/>
                    <a:gd name="connsiteY1" fmla="*/ 576064 h 2184244"/>
                    <a:gd name="connsiteX2" fmla="*/ 499017 w 1842747"/>
                    <a:gd name="connsiteY2" fmla="*/ 360040 h 2184244"/>
                    <a:gd name="connsiteX3" fmla="*/ 787049 w 1842747"/>
                    <a:gd name="connsiteY3" fmla="*/ 576064 h 2184244"/>
                    <a:gd name="connsiteX4" fmla="*/ 861576 w 1842747"/>
                    <a:gd name="connsiteY4" fmla="*/ 72008 h 2184244"/>
                    <a:gd name="connsiteX5" fmla="*/ 933584 w 1842747"/>
                    <a:gd name="connsiteY5" fmla="*/ 216024 h 2184244"/>
                    <a:gd name="connsiteX6" fmla="*/ 1077600 w 1842747"/>
                    <a:gd name="connsiteY6" fmla="*/ 288033 h 2184244"/>
                    <a:gd name="connsiteX7" fmla="*/ 1293624 w 1842747"/>
                    <a:gd name="connsiteY7" fmla="*/ 72008 h 2184244"/>
                    <a:gd name="connsiteX8" fmla="*/ 1293624 w 1842747"/>
                    <a:gd name="connsiteY8" fmla="*/ 720081 h 2184244"/>
                    <a:gd name="connsiteX9" fmla="*/ 1795161 w 1842747"/>
                    <a:gd name="connsiteY9" fmla="*/ 1152130 h 2184244"/>
                    <a:gd name="connsiteX10" fmla="*/ 1579138 w 1842747"/>
                    <a:gd name="connsiteY10" fmla="*/ 1224138 h 2184244"/>
                    <a:gd name="connsiteX11" fmla="*/ 1507130 w 1842747"/>
                    <a:gd name="connsiteY11" fmla="*/ 1368155 h 2184244"/>
                    <a:gd name="connsiteX12" fmla="*/ 1579138 w 1842747"/>
                    <a:gd name="connsiteY12" fmla="*/ 1656187 h 2184244"/>
                    <a:gd name="connsiteX13" fmla="*/ 1221616 w 1842747"/>
                    <a:gd name="connsiteY13" fmla="*/ 1584176 h 2184244"/>
                    <a:gd name="connsiteX14" fmla="*/ 1077600 w 1842747"/>
                    <a:gd name="connsiteY14" fmla="*/ 1728192 h 2184244"/>
                    <a:gd name="connsiteX15" fmla="*/ 933584 w 1842747"/>
                    <a:gd name="connsiteY15" fmla="*/ 2088232 h 2184244"/>
                    <a:gd name="connsiteX16" fmla="*/ 861576 w 1842747"/>
                    <a:gd name="connsiteY16" fmla="*/ 1656184 h 2184244"/>
                    <a:gd name="connsiteX17" fmla="*/ 643034 w 1842747"/>
                    <a:gd name="connsiteY17" fmla="*/ 1512171 h 2184244"/>
                    <a:gd name="connsiteX18" fmla="*/ 141496 w 1842747"/>
                    <a:gd name="connsiteY18" fmla="*/ 2160241 h 2184244"/>
                    <a:gd name="connsiteX19" fmla="*/ 499017 w 1842747"/>
                    <a:gd name="connsiteY19" fmla="*/ 1368152 h 2184244"/>
                    <a:gd name="connsiteX20" fmla="*/ 355002 w 1842747"/>
                    <a:gd name="connsiteY20" fmla="*/ 936107 h 2184244"/>
                    <a:gd name="connsiteX21" fmla="*/ 69489 w 1842747"/>
                    <a:gd name="connsiteY21" fmla="*/ 720080 h 2184244"/>
                    <a:gd name="connsiteX22" fmla="*/ 427010 w 1842747"/>
                    <a:gd name="connsiteY22" fmla="*/ 720083 h 2184244"/>
                    <a:gd name="connsiteX0" fmla="*/ 427010 w 1842747"/>
                    <a:gd name="connsiteY0" fmla="*/ 720083 h 2184244"/>
                    <a:gd name="connsiteX1" fmla="*/ 571025 w 1842747"/>
                    <a:gd name="connsiteY1" fmla="*/ 576064 h 2184244"/>
                    <a:gd name="connsiteX2" fmla="*/ 499017 w 1842747"/>
                    <a:gd name="connsiteY2" fmla="*/ 360040 h 2184244"/>
                    <a:gd name="connsiteX3" fmla="*/ 787049 w 1842747"/>
                    <a:gd name="connsiteY3" fmla="*/ 576064 h 2184244"/>
                    <a:gd name="connsiteX4" fmla="*/ 861576 w 1842747"/>
                    <a:gd name="connsiteY4" fmla="*/ 72008 h 2184244"/>
                    <a:gd name="connsiteX5" fmla="*/ 933584 w 1842747"/>
                    <a:gd name="connsiteY5" fmla="*/ 216024 h 2184244"/>
                    <a:gd name="connsiteX6" fmla="*/ 1077600 w 1842747"/>
                    <a:gd name="connsiteY6" fmla="*/ 288033 h 2184244"/>
                    <a:gd name="connsiteX7" fmla="*/ 1293624 w 1842747"/>
                    <a:gd name="connsiteY7" fmla="*/ 72008 h 2184244"/>
                    <a:gd name="connsiteX8" fmla="*/ 1293624 w 1842747"/>
                    <a:gd name="connsiteY8" fmla="*/ 720081 h 2184244"/>
                    <a:gd name="connsiteX9" fmla="*/ 1795161 w 1842747"/>
                    <a:gd name="connsiteY9" fmla="*/ 1152130 h 2184244"/>
                    <a:gd name="connsiteX10" fmla="*/ 1579138 w 1842747"/>
                    <a:gd name="connsiteY10" fmla="*/ 1224138 h 2184244"/>
                    <a:gd name="connsiteX11" fmla="*/ 1507130 w 1842747"/>
                    <a:gd name="connsiteY11" fmla="*/ 1368155 h 2184244"/>
                    <a:gd name="connsiteX12" fmla="*/ 1437640 w 1842747"/>
                    <a:gd name="connsiteY12" fmla="*/ 1800200 h 2184244"/>
                    <a:gd name="connsiteX13" fmla="*/ 1221616 w 1842747"/>
                    <a:gd name="connsiteY13" fmla="*/ 1584176 h 2184244"/>
                    <a:gd name="connsiteX14" fmla="*/ 1077600 w 1842747"/>
                    <a:gd name="connsiteY14" fmla="*/ 1728192 h 2184244"/>
                    <a:gd name="connsiteX15" fmla="*/ 933584 w 1842747"/>
                    <a:gd name="connsiteY15" fmla="*/ 2088232 h 2184244"/>
                    <a:gd name="connsiteX16" fmla="*/ 861576 w 1842747"/>
                    <a:gd name="connsiteY16" fmla="*/ 1656184 h 2184244"/>
                    <a:gd name="connsiteX17" fmla="*/ 643034 w 1842747"/>
                    <a:gd name="connsiteY17" fmla="*/ 1512171 h 2184244"/>
                    <a:gd name="connsiteX18" fmla="*/ 141496 w 1842747"/>
                    <a:gd name="connsiteY18" fmla="*/ 2160241 h 2184244"/>
                    <a:gd name="connsiteX19" fmla="*/ 499017 w 1842747"/>
                    <a:gd name="connsiteY19" fmla="*/ 1368152 h 2184244"/>
                    <a:gd name="connsiteX20" fmla="*/ 355002 w 1842747"/>
                    <a:gd name="connsiteY20" fmla="*/ 936107 h 2184244"/>
                    <a:gd name="connsiteX21" fmla="*/ 69489 w 1842747"/>
                    <a:gd name="connsiteY21" fmla="*/ 720080 h 2184244"/>
                    <a:gd name="connsiteX22" fmla="*/ 427010 w 1842747"/>
                    <a:gd name="connsiteY22" fmla="*/ 720083 h 2184244"/>
                    <a:gd name="connsiteX0" fmla="*/ 427010 w 1842747"/>
                    <a:gd name="connsiteY0" fmla="*/ 720083 h 2184244"/>
                    <a:gd name="connsiteX1" fmla="*/ 571025 w 1842747"/>
                    <a:gd name="connsiteY1" fmla="*/ 576064 h 2184244"/>
                    <a:gd name="connsiteX2" fmla="*/ 499017 w 1842747"/>
                    <a:gd name="connsiteY2" fmla="*/ 360040 h 2184244"/>
                    <a:gd name="connsiteX3" fmla="*/ 787049 w 1842747"/>
                    <a:gd name="connsiteY3" fmla="*/ 576064 h 2184244"/>
                    <a:gd name="connsiteX4" fmla="*/ 861576 w 1842747"/>
                    <a:gd name="connsiteY4" fmla="*/ 72008 h 2184244"/>
                    <a:gd name="connsiteX5" fmla="*/ 933584 w 1842747"/>
                    <a:gd name="connsiteY5" fmla="*/ 216024 h 2184244"/>
                    <a:gd name="connsiteX6" fmla="*/ 1077600 w 1842747"/>
                    <a:gd name="connsiteY6" fmla="*/ 288033 h 2184244"/>
                    <a:gd name="connsiteX7" fmla="*/ 1293624 w 1842747"/>
                    <a:gd name="connsiteY7" fmla="*/ 72008 h 2184244"/>
                    <a:gd name="connsiteX8" fmla="*/ 1293624 w 1842747"/>
                    <a:gd name="connsiteY8" fmla="*/ 720081 h 2184244"/>
                    <a:gd name="connsiteX9" fmla="*/ 1795161 w 1842747"/>
                    <a:gd name="connsiteY9" fmla="*/ 1152130 h 2184244"/>
                    <a:gd name="connsiteX10" fmla="*/ 1579138 w 1842747"/>
                    <a:gd name="connsiteY10" fmla="*/ 1224138 h 2184244"/>
                    <a:gd name="connsiteX11" fmla="*/ 1365632 w 1842747"/>
                    <a:gd name="connsiteY11" fmla="*/ 1512168 h 2184244"/>
                    <a:gd name="connsiteX12" fmla="*/ 1437640 w 1842747"/>
                    <a:gd name="connsiteY12" fmla="*/ 1800200 h 2184244"/>
                    <a:gd name="connsiteX13" fmla="*/ 1221616 w 1842747"/>
                    <a:gd name="connsiteY13" fmla="*/ 1584176 h 2184244"/>
                    <a:gd name="connsiteX14" fmla="*/ 1077600 w 1842747"/>
                    <a:gd name="connsiteY14" fmla="*/ 1728192 h 2184244"/>
                    <a:gd name="connsiteX15" fmla="*/ 933584 w 1842747"/>
                    <a:gd name="connsiteY15" fmla="*/ 2088232 h 2184244"/>
                    <a:gd name="connsiteX16" fmla="*/ 861576 w 1842747"/>
                    <a:gd name="connsiteY16" fmla="*/ 1656184 h 2184244"/>
                    <a:gd name="connsiteX17" fmla="*/ 643034 w 1842747"/>
                    <a:gd name="connsiteY17" fmla="*/ 1512171 h 2184244"/>
                    <a:gd name="connsiteX18" fmla="*/ 141496 w 1842747"/>
                    <a:gd name="connsiteY18" fmla="*/ 2160241 h 2184244"/>
                    <a:gd name="connsiteX19" fmla="*/ 499017 w 1842747"/>
                    <a:gd name="connsiteY19" fmla="*/ 1368152 h 2184244"/>
                    <a:gd name="connsiteX20" fmla="*/ 355002 w 1842747"/>
                    <a:gd name="connsiteY20" fmla="*/ 936107 h 2184244"/>
                    <a:gd name="connsiteX21" fmla="*/ 69489 w 1842747"/>
                    <a:gd name="connsiteY21" fmla="*/ 720080 h 2184244"/>
                    <a:gd name="connsiteX22" fmla="*/ 427010 w 1842747"/>
                    <a:gd name="connsiteY22" fmla="*/ 720083 h 2184244"/>
                    <a:gd name="connsiteX0" fmla="*/ 427010 w 1591139"/>
                    <a:gd name="connsiteY0" fmla="*/ 720083 h 2184244"/>
                    <a:gd name="connsiteX1" fmla="*/ 571025 w 1591139"/>
                    <a:gd name="connsiteY1" fmla="*/ 576064 h 2184244"/>
                    <a:gd name="connsiteX2" fmla="*/ 499017 w 1591139"/>
                    <a:gd name="connsiteY2" fmla="*/ 360040 h 2184244"/>
                    <a:gd name="connsiteX3" fmla="*/ 787049 w 1591139"/>
                    <a:gd name="connsiteY3" fmla="*/ 576064 h 2184244"/>
                    <a:gd name="connsiteX4" fmla="*/ 861576 w 1591139"/>
                    <a:gd name="connsiteY4" fmla="*/ 72008 h 2184244"/>
                    <a:gd name="connsiteX5" fmla="*/ 933584 w 1591139"/>
                    <a:gd name="connsiteY5" fmla="*/ 216024 h 2184244"/>
                    <a:gd name="connsiteX6" fmla="*/ 1077600 w 1591139"/>
                    <a:gd name="connsiteY6" fmla="*/ 288033 h 2184244"/>
                    <a:gd name="connsiteX7" fmla="*/ 1293624 w 1591139"/>
                    <a:gd name="connsiteY7" fmla="*/ 72008 h 2184244"/>
                    <a:gd name="connsiteX8" fmla="*/ 1293624 w 1591139"/>
                    <a:gd name="connsiteY8" fmla="*/ 720081 h 2184244"/>
                    <a:gd name="connsiteX9" fmla="*/ 1579138 w 1591139"/>
                    <a:gd name="connsiteY9" fmla="*/ 1224138 h 2184244"/>
                    <a:gd name="connsiteX10" fmla="*/ 1365632 w 1591139"/>
                    <a:gd name="connsiteY10" fmla="*/ 1512168 h 2184244"/>
                    <a:gd name="connsiteX11" fmla="*/ 1437640 w 1591139"/>
                    <a:gd name="connsiteY11" fmla="*/ 1800200 h 2184244"/>
                    <a:gd name="connsiteX12" fmla="*/ 1221616 w 1591139"/>
                    <a:gd name="connsiteY12" fmla="*/ 1584176 h 2184244"/>
                    <a:gd name="connsiteX13" fmla="*/ 1077600 w 1591139"/>
                    <a:gd name="connsiteY13" fmla="*/ 1728192 h 2184244"/>
                    <a:gd name="connsiteX14" fmla="*/ 933584 w 1591139"/>
                    <a:gd name="connsiteY14" fmla="*/ 2088232 h 2184244"/>
                    <a:gd name="connsiteX15" fmla="*/ 861576 w 1591139"/>
                    <a:gd name="connsiteY15" fmla="*/ 1656184 h 2184244"/>
                    <a:gd name="connsiteX16" fmla="*/ 643034 w 1591139"/>
                    <a:gd name="connsiteY16" fmla="*/ 1512171 h 2184244"/>
                    <a:gd name="connsiteX17" fmla="*/ 141496 w 1591139"/>
                    <a:gd name="connsiteY17" fmla="*/ 2160241 h 2184244"/>
                    <a:gd name="connsiteX18" fmla="*/ 499017 w 1591139"/>
                    <a:gd name="connsiteY18" fmla="*/ 1368152 h 2184244"/>
                    <a:gd name="connsiteX19" fmla="*/ 355002 w 1591139"/>
                    <a:gd name="connsiteY19" fmla="*/ 936107 h 2184244"/>
                    <a:gd name="connsiteX20" fmla="*/ 69489 w 1591139"/>
                    <a:gd name="connsiteY20" fmla="*/ 720080 h 2184244"/>
                    <a:gd name="connsiteX21" fmla="*/ 427010 w 1591139"/>
                    <a:gd name="connsiteY21" fmla="*/ 720083 h 2184244"/>
                    <a:gd name="connsiteX0" fmla="*/ 427010 w 1461643"/>
                    <a:gd name="connsiteY0" fmla="*/ 720083 h 2184244"/>
                    <a:gd name="connsiteX1" fmla="*/ 571025 w 1461643"/>
                    <a:gd name="connsiteY1" fmla="*/ 576064 h 2184244"/>
                    <a:gd name="connsiteX2" fmla="*/ 499017 w 1461643"/>
                    <a:gd name="connsiteY2" fmla="*/ 360040 h 2184244"/>
                    <a:gd name="connsiteX3" fmla="*/ 787049 w 1461643"/>
                    <a:gd name="connsiteY3" fmla="*/ 576064 h 2184244"/>
                    <a:gd name="connsiteX4" fmla="*/ 861576 w 1461643"/>
                    <a:gd name="connsiteY4" fmla="*/ 72008 h 2184244"/>
                    <a:gd name="connsiteX5" fmla="*/ 933584 w 1461643"/>
                    <a:gd name="connsiteY5" fmla="*/ 216024 h 2184244"/>
                    <a:gd name="connsiteX6" fmla="*/ 1077600 w 1461643"/>
                    <a:gd name="connsiteY6" fmla="*/ 288033 h 2184244"/>
                    <a:gd name="connsiteX7" fmla="*/ 1293624 w 1461643"/>
                    <a:gd name="connsiteY7" fmla="*/ 72008 h 2184244"/>
                    <a:gd name="connsiteX8" fmla="*/ 1293624 w 1461643"/>
                    <a:gd name="connsiteY8" fmla="*/ 720081 h 2184244"/>
                    <a:gd name="connsiteX9" fmla="*/ 1365632 w 1461643"/>
                    <a:gd name="connsiteY9" fmla="*/ 1512168 h 2184244"/>
                    <a:gd name="connsiteX10" fmla="*/ 1437640 w 1461643"/>
                    <a:gd name="connsiteY10" fmla="*/ 1800200 h 2184244"/>
                    <a:gd name="connsiteX11" fmla="*/ 1221616 w 1461643"/>
                    <a:gd name="connsiteY11" fmla="*/ 1584176 h 2184244"/>
                    <a:gd name="connsiteX12" fmla="*/ 1077600 w 1461643"/>
                    <a:gd name="connsiteY12" fmla="*/ 1728192 h 2184244"/>
                    <a:gd name="connsiteX13" fmla="*/ 933584 w 1461643"/>
                    <a:gd name="connsiteY13" fmla="*/ 2088232 h 2184244"/>
                    <a:gd name="connsiteX14" fmla="*/ 861576 w 1461643"/>
                    <a:gd name="connsiteY14" fmla="*/ 1656184 h 2184244"/>
                    <a:gd name="connsiteX15" fmla="*/ 643034 w 1461643"/>
                    <a:gd name="connsiteY15" fmla="*/ 1512171 h 2184244"/>
                    <a:gd name="connsiteX16" fmla="*/ 141496 w 1461643"/>
                    <a:gd name="connsiteY16" fmla="*/ 2160241 h 2184244"/>
                    <a:gd name="connsiteX17" fmla="*/ 499017 w 1461643"/>
                    <a:gd name="connsiteY17" fmla="*/ 1368152 h 2184244"/>
                    <a:gd name="connsiteX18" fmla="*/ 355002 w 1461643"/>
                    <a:gd name="connsiteY18" fmla="*/ 936107 h 2184244"/>
                    <a:gd name="connsiteX19" fmla="*/ 69489 w 1461643"/>
                    <a:gd name="connsiteY19" fmla="*/ 720080 h 2184244"/>
                    <a:gd name="connsiteX20" fmla="*/ 427010 w 1461643"/>
                    <a:gd name="connsiteY20" fmla="*/ 720083 h 2184244"/>
                    <a:gd name="connsiteX0" fmla="*/ 427010 w 1476164"/>
                    <a:gd name="connsiteY0" fmla="*/ 792091 h 2256252"/>
                    <a:gd name="connsiteX1" fmla="*/ 571025 w 1476164"/>
                    <a:gd name="connsiteY1" fmla="*/ 648072 h 2256252"/>
                    <a:gd name="connsiteX2" fmla="*/ 499017 w 1476164"/>
                    <a:gd name="connsiteY2" fmla="*/ 432048 h 2256252"/>
                    <a:gd name="connsiteX3" fmla="*/ 787049 w 1476164"/>
                    <a:gd name="connsiteY3" fmla="*/ 648072 h 2256252"/>
                    <a:gd name="connsiteX4" fmla="*/ 861576 w 1476164"/>
                    <a:gd name="connsiteY4" fmla="*/ 144016 h 2256252"/>
                    <a:gd name="connsiteX5" fmla="*/ 933584 w 1476164"/>
                    <a:gd name="connsiteY5" fmla="*/ 288032 h 2256252"/>
                    <a:gd name="connsiteX6" fmla="*/ 1077600 w 1476164"/>
                    <a:gd name="connsiteY6" fmla="*/ 360041 h 2256252"/>
                    <a:gd name="connsiteX7" fmla="*/ 1440160 w 1476164"/>
                    <a:gd name="connsiteY7" fmla="*/ 72008 h 2256252"/>
                    <a:gd name="connsiteX8" fmla="*/ 1293624 w 1476164"/>
                    <a:gd name="connsiteY8" fmla="*/ 792089 h 2256252"/>
                    <a:gd name="connsiteX9" fmla="*/ 1365632 w 1476164"/>
                    <a:gd name="connsiteY9" fmla="*/ 1584176 h 2256252"/>
                    <a:gd name="connsiteX10" fmla="*/ 1437640 w 1476164"/>
                    <a:gd name="connsiteY10" fmla="*/ 1872208 h 2256252"/>
                    <a:gd name="connsiteX11" fmla="*/ 1221616 w 1476164"/>
                    <a:gd name="connsiteY11" fmla="*/ 1656184 h 2256252"/>
                    <a:gd name="connsiteX12" fmla="*/ 1077600 w 1476164"/>
                    <a:gd name="connsiteY12" fmla="*/ 1800200 h 2256252"/>
                    <a:gd name="connsiteX13" fmla="*/ 933584 w 1476164"/>
                    <a:gd name="connsiteY13" fmla="*/ 2160240 h 2256252"/>
                    <a:gd name="connsiteX14" fmla="*/ 861576 w 1476164"/>
                    <a:gd name="connsiteY14" fmla="*/ 1728192 h 2256252"/>
                    <a:gd name="connsiteX15" fmla="*/ 643034 w 1476164"/>
                    <a:gd name="connsiteY15" fmla="*/ 1584179 h 2256252"/>
                    <a:gd name="connsiteX16" fmla="*/ 141496 w 1476164"/>
                    <a:gd name="connsiteY16" fmla="*/ 2232249 h 2256252"/>
                    <a:gd name="connsiteX17" fmla="*/ 499017 w 1476164"/>
                    <a:gd name="connsiteY17" fmla="*/ 1440160 h 2256252"/>
                    <a:gd name="connsiteX18" fmla="*/ 355002 w 1476164"/>
                    <a:gd name="connsiteY18" fmla="*/ 1008115 h 2256252"/>
                    <a:gd name="connsiteX19" fmla="*/ 69489 w 1476164"/>
                    <a:gd name="connsiteY19" fmla="*/ 792088 h 2256252"/>
                    <a:gd name="connsiteX20" fmla="*/ 427010 w 1476164"/>
                    <a:gd name="connsiteY20" fmla="*/ 792091 h 2256252"/>
                    <a:gd name="connsiteX0" fmla="*/ 427010 w 1463743"/>
                    <a:gd name="connsiteY0" fmla="*/ 780090 h 2244251"/>
                    <a:gd name="connsiteX1" fmla="*/ 571025 w 1463743"/>
                    <a:gd name="connsiteY1" fmla="*/ 636071 h 2244251"/>
                    <a:gd name="connsiteX2" fmla="*/ 499017 w 1463743"/>
                    <a:gd name="connsiteY2" fmla="*/ 420047 h 2244251"/>
                    <a:gd name="connsiteX3" fmla="*/ 787049 w 1463743"/>
                    <a:gd name="connsiteY3" fmla="*/ 636071 h 2244251"/>
                    <a:gd name="connsiteX4" fmla="*/ 861576 w 1463743"/>
                    <a:gd name="connsiteY4" fmla="*/ 132015 h 2244251"/>
                    <a:gd name="connsiteX5" fmla="*/ 933584 w 1463743"/>
                    <a:gd name="connsiteY5" fmla="*/ 276031 h 2244251"/>
                    <a:gd name="connsiteX6" fmla="*/ 1152127 w 1463743"/>
                    <a:gd name="connsiteY6" fmla="*/ 420047 h 2244251"/>
                    <a:gd name="connsiteX7" fmla="*/ 1440160 w 1463743"/>
                    <a:gd name="connsiteY7" fmla="*/ 60007 h 2244251"/>
                    <a:gd name="connsiteX8" fmla="*/ 1293624 w 1463743"/>
                    <a:gd name="connsiteY8" fmla="*/ 780088 h 2244251"/>
                    <a:gd name="connsiteX9" fmla="*/ 1365632 w 1463743"/>
                    <a:gd name="connsiteY9" fmla="*/ 1572175 h 2244251"/>
                    <a:gd name="connsiteX10" fmla="*/ 1437640 w 1463743"/>
                    <a:gd name="connsiteY10" fmla="*/ 1860207 h 2244251"/>
                    <a:gd name="connsiteX11" fmla="*/ 1221616 w 1463743"/>
                    <a:gd name="connsiteY11" fmla="*/ 1644183 h 2244251"/>
                    <a:gd name="connsiteX12" fmla="*/ 1077600 w 1463743"/>
                    <a:gd name="connsiteY12" fmla="*/ 1788199 h 2244251"/>
                    <a:gd name="connsiteX13" fmla="*/ 933584 w 1463743"/>
                    <a:gd name="connsiteY13" fmla="*/ 2148239 h 2244251"/>
                    <a:gd name="connsiteX14" fmla="*/ 861576 w 1463743"/>
                    <a:gd name="connsiteY14" fmla="*/ 1716191 h 2244251"/>
                    <a:gd name="connsiteX15" fmla="*/ 643034 w 1463743"/>
                    <a:gd name="connsiteY15" fmla="*/ 1572178 h 2244251"/>
                    <a:gd name="connsiteX16" fmla="*/ 141496 w 1463743"/>
                    <a:gd name="connsiteY16" fmla="*/ 2220248 h 2244251"/>
                    <a:gd name="connsiteX17" fmla="*/ 499017 w 1463743"/>
                    <a:gd name="connsiteY17" fmla="*/ 1428159 h 2244251"/>
                    <a:gd name="connsiteX18" fmla="*/ 355002 w 1463743"/>
                    <a:gd name="connsiteY18" fmla="*/ 996114 h 2244251"/>
                    <a:gd name="connsiteX19" fmla="*/ 69489 w 1463743"/>
                    <a:gd name="connsiteY19" fmla="*/ 780087 h 2244251"/>
                    <a:gd name="connsiteX20" fmla="*/ 427010 w 1463743"/>
                    <a:gd name="connsiteY20" fmla="*/ 780090 h 2244251"/>
                    <a:gd name="connsiteX0" fmla="*/ 427010 w 2009222"/>
                    <a:gd name="connsiteY0" fmla="*/ 4096749 h 5560910"/>
                    <a:gd name="connsiteX1" fmla="*/ 571025 w 2009222"/>
                    <a:gd name="connsiteY1" fmla="*/ 3952730 h 5560910"/>
                    <a:gd name="connsiteX2" fmla="*/ 499017 w 2009222"/>
                    <a:gd name="connsiteY2" fmla="*/ 3736706 h 5560910"/>
                    <a:gd name="connsiteX3" fmla="*/ 787049 w 2009222"/>
                    <a:gd name="connsiteY3" fmla="*/ 3952730 h 5560910"/>
                    <a:gd name="connsiteX4" fmla="*/ 861576 w 2009222"/>
                    <a:gd name="connsiteY4" fmla="*/ 3448674 h 5560910"/>
                    <a:gd name="connsiteX5" fmla="*/ 933584 w 2009222"/>
                    <a:gd name="connsiteY5" fmla="*/ 3592690 h 5560910"/>
                    <a:gd name="connsiteX6" fmla="*/ 1152127 w 2009222"/>
                    <a:gd name="connsiteY6" fmla="*/ 3736706 h 5560910"/>
                    <a:gd name="connsiteX7" fmla="*/ 1985640 w 2009222"/>
                    <a:gd name="connsiteY7" fmla="*/ 60006 h 5560910"/>
                    <a:gd name="connsiteX8" fmla="*/ 1293624 w 2009222"/>
                    <a:gd name="connsiteY8" fmla="*/ 4096747 h 5560910"/>
                    <a:gd name="connsiteX9" fmla="*/ 1365632 w 2009222"/>
                    <a:gd name="connsiteY9" fmla="*/ 4888834 h 5560910"/>
                    <a:gd name="connsiteX10" fmla="*/ 1437640 w 2009222"/>
                    <a:gd name="connsiteY10" fmla="*/ 5176866 h 5560910"/>
                    <a:gd name="connsiteX11" fmla="*/ 1221616 w 2009222"/>
                    <a:gd name="connsiteY11" fmla="*/ 4960842 h 5560910"/>
                    <a:gd name="connsiteX12" fmla="*/ 1077600 w 2009222"/>
                    <a:gd name="connsiteY12" fmla="*/ 5104858 h 5560910"/>
                    <a:gd name="connsiteX13" fmla="*/ 933584 w 2009222"/>
                    <a:gd name="connsiteY13" fmla="*/ 5464898 h 5560910"/>
                    <a:gd name="connsiteX14" fmla="*/ 861576 w 2009222"/>
                    <a:gd name="connsiteY14" fmla="*/ 5032850 h 5560910"/>
                    <a:gd name="connsiteX15" fmla="*/ 643034 w 2009222"/>
                    <a:gd name="connsiteY15" fmla="*/ 4888837 h 5560910"/>
                    <a:gd name="connsiteX16" fmla="*/ 141496 w 2009222"/>
                    <a:gd name="connsiteY16" fmla="*/ 5536907 h 5560910"/>
                    <a:gd name="connsiteX17" fmla="*/ 499017 w 2009222"/>
                    <a:gd name="connsiteY17" fmla="*/ 4744818 h 5560910"/>
                    <a:gd name="connsiteX18" fmla="*/ 355002 w 2009222"/>
                    <a:gd name="connsiteY18" fmla="*/ 4312773 h 5560910"/>
                    <a:gd name="connsiteX19" fmla="*/ 69489 w 2009222"/>
                    <a:gd name="connsiteY19" fmla="*/ 4096746 h 5560910"/>
                    <a:gd name="connsiteX20" fmla="*/ 427010 w 2009222"/>
                    <a:gd name="connsiteY20" fmla="*/ 4096749 h 5560910"/>
                    <a:gd name="connsiteX0" fmla="*/ 427010 w 2009222"/>
                    <a:gd name="connsiteY0" fmla="*/ 4096749 h 5560910"/>
                    <a:gd name="connsiteX1" fmla="*/ 571025 w 2009222"/>
                    <a:gd name="connsiteY1" fmla="*/ 3952730 h 5560910"/>
                    <a:gd name="connsiteX2" fmla="*/ 499017 w 2009222"/>
                    <a:gd name="connsiteY2" fmla="*/ 3736706 h 5560910"/>
                    <a:gd name="connsiteX3" fmla="*/ 787049 w 2009222"/>
                    <a:gd name="connsiteY3" fmla="*/ 3952730 h 5560910"/>
                    <a:gd name="connsiteX4" fmla="*/ 861576 w 2009222"/>
                    <a:gd name="connsiteY4" fmla="*/ 3448674 h 5560910"/>
                    <a:gd name="connsiteX5" fmla="*/ 933584 w 2009222"/>
                    <a:gd name="connsiteY5" fmla="*/ 3592690 h 5560910"/>
                    <a:gd name="connsiteX6" fmla="*/ 1152127 w 2009222"/>
                    <a:gd name="connsiteY6" fmla="*/ 3736706 h 5560910"/>
                    <a:gd name="connsiteX7" fmla="*/ 1985640 w 2009222"/>
                    <a:gd name="connsiteY7" fmla="*/ 60006 h 5560910"/>
                    <a:gd name="connsiteX8" fmla="*/ 1293624 w 2009222"/>
                    <a:gd name="connsiteY8" fmla="*/ 4096747 h 5560910"/>
                    <a:gd name="connsiteX9" fmla="*/ 1199150 w 2009222"/>
                    <a:gd name="connsiteY9" fmla="*/ 4611472 h 5560910"/>
                    <a:gd name="connsiteX10" fmla="*/ 1437640 w 2009222"/>
                    <a:gd name="connsiteY10" fmla="*/ 5176866 h 5560910"/>
                    <a:gd name="connsiteX11" fmla="*/ 1221616 w 2009222"/>
                    <a:gd name="connsiteY11" fmla="*/ 4960842 h 5560910"/>
                    <a:gd name="connsiteX12" fmla="*/ 1077600 w 2009222"/>
                    <a:gd name="connsiteY12" fmla="*/ 5104858 h 5560910"/>
                    <a:gd name="connsiteX13" fmla="*/ 933584 w 2009222"/>
                    <a:gd name="connsiteY13" fmla="*/ 5464898 h 5560910"/>
                    <a:gd name="connsiteX14" fmla="*/ 861576 w 2009222"/>
                    <a:gd name="connsiteY14" fmla="*/ 5032850 h 5560910"/>
                    <a:gd name="connsiteX15" fmla="*/ 643034 w 2009222"/>
                    <a:gd name="connsiteY15" fmla="*/ 4888837 h 5560910"/>
                    <a:gd name="connsiteX16" fmla="*/ 141496 w 2009222"/>
                    <a:gd name="connsiteY16" fmla="*/ 5536907 h 5560910"/>
                    <a:gd name="connsiteX17" fmla="*/ 499017 w 2009222"/>
                    <a:gd name="connsiteY17" fmla="*/ 4744818 h 5560910"/>
                    <a:gd name="connsiteX18" fmla="*/ 355002 w 2009222"/>
                    <a:gd name="connsiteY18" fmla="*/ 4312773 h 5560910"/>
                    <a:gd name="connsiteX19" fmla="*/ 69489 w 2009222"/>
                    <a:gd name="connsiteY19" fmla="*/ 4096746 h 5560910"/>
                    <a:gd name="connsiteX20" fmla="*/ 427010 w 2009222"/>
                    <a:gd name="connsiteY20" fmla="*/ 4096749 h 5560910"/>
                    <a:gd name="connsiteX0" fmla="*/ 427010 w 2009222"/>
                    <a:gd name="connsiteY0" fmla="*/ 4096749 h 5560910"/>
                    <a:gd name="connsiteX1" fmla="*/ 571025 w 2009222"/>
                    <a:gd name="connsiteY1" fmla="*/ 3952730 h 5560910"/>
                    <a:gd name="connsiteX2" fmla="*/ 499017 w 2009222"/>
                    <a:gd name="connsiteY2" fmla="*/ 3736706 h 5560910"/>
                    <a:gd name="connsiteX3" fmla="*/ 787049 w 2009222"/>
                    <a:gd name="connsiteY3" fmla="*/ 3952730 h 5560910"/>
                    <a:gd name="connsiteX4" fmla="*/ 861576 w 2009222"/>
                    <a:gd name="connsiteY4" fmla="*/ 3448674 h 5560910"/>
                    <a:gd name="connsiteX5" fmla="*/ 933584 w 2009222"/>
                    <a:gd name="connsiteY5" fmla="*/ 3592690 h 5560910"/>
                    <a:gd name="connsiteX6" fmla="*/ 1152127 w 2009222"/>
                    <a:gd name="connsiteY6" fmla="*/ 3736706 h 5560910"/>
                    <a:gd name="connsiteX7" fmla="*/ 1985640 w 2009222"/>
                    <a:gd name="connsiteY7" fmla="*/ 60006 h 5560910"/>
                    <a:gd name="connsiteX8" fmla="*/ 1293624 w 2009222"/>
                    <a:gd name="connsiteY8" fmla="*/ 4096747 h 5560910"/>
                    <a:gd name="connsiteX9" fmla="*/ 1199150 w 2009222"/>
                    <a:gd name="connsiteY9" fmla="*/ 4611472 h 5560910"/>
                    <a:gd name="connsiteX10" fmla="*/ 1437640 w 2009222"/>
                    <a:gd name="connsiteY10" fmla="*/ 5176866 h 5560910"/>
                    <a:gd name="connsiteX11" fmla="*/ 1221616 w 2009222"/>
                    <a:gd name="connsiteY11" fmla="*/ 4960842 h 5560910"/>
                    <a:gd name="connsiteX12" fmla="*/ 1077600 w 2009222"/>
                    <a:gd name="connsiteY12" fmla="*/ 5104858 h 5560910"/>
                    <a:gd name="connsiteX13" fmla="*/ 933584 w 2009222"/>
                    <a:gd name="connsiteY13" fmla="*/ 5464898 h 5560910"/>
                    <a:gd name="connsiteX14" fmla="*/ 861576 w 2009222"/>
                    <a:gd name="connsiteY14" fmla="*/ 5032850 h 5560910"/>
                    <a:gd name="connsiteX15" fmla="*/ 643034 w 2009222"/>
                    <a:gd name="connsiteY15" fmla="*/ 4888837 h 5560910"/>
                    <a:gd name="connsiteX16" fmla="*/ 141496 w 2009222"/>
                    <a:gd name="connsiteY16" fmla="*/ 5536907 h 5560910"/>
                    <a:gd name="connsiteX17" fmla="*/ 499017 w 2009222"/>
                    <a:gd name="connsiteY17" fmla="*/ 4744818 h 5560910"/>
                    <a:gd name="connsiteX18" fmla="*/ 355002 w 2009222"/>
                    <a:gd name="connsiteY18" fmla="*/ 4312773 h 5560910"/>
                    <a:gd name="connsiteX19" fmla="*/ 69489 w 2009222"/>
                    <a:gd name="connsiteY19" fmla="*/ 4096746 h 5560910"/>
                    <a:gd name="connsiteX20" fmla="*/ 427010 w 2009222"/>
                    <a:gd name="connsiteY20" fmla="*/ 4096749 h 5560910"/>
                    <a:gd name="connsiteX0" fmla="*/ 427010 w 2009222"/>
                    <a:gd name="connsiteY0" fmla="*/ 4096749 h 5560910"/>
                    <a:gd name="connsiteX1" fmla="*/ 571025 w 2009222"/>
                    <a:gd name="connsiteY1" fmla="*/ 3952730 h 5560910"/>
                    <a:gd name="connsiteX2" fmla="*/ 499017 w 2009222"/>
                    <a:gd name="connsiteY2" fmla="*/ 3736706 h 5560910"/>
                    <a:gd name="connsiteX3" fmla="*/ 787049 w 2009222"/>
                    <a:gd name="connsiteY3" fmla="*/ 3952730 h 5560910"/>
                    <a:gd name="connsiteX4" fmla="*/ 861576 w 2009222"/>
                    <a:gd name="connsiteY4" fmla="*/ 3448674 h 5560910"/>
                    <a:gd name="connsiteX5" fmla="*/ 933584 w 2009222"/>
                    <a:gd name="connsiteY5" fmla="*/ 3592690 h 5560910"/>
                    <a:gd name="connsiteX6" fmla="*/ 1152127 w 2009222"/>
                    <a:gd name="connsiteY6" fmla="*/ 3736706 h 5560910"/>
                    <a:gd name="connsiteX7" fmla="*/ 1985640 w 2009222"/>
                    <a:gd name="connsiteY7" fmla="*/ 60006 h 5560910"/>
                    <a:gd name="connsiteX8" fmla="*/ 1293624 w 2009222"/>
                    <a:gd name="connsiteY8" fmla="*/ 4096747 h 5560910"/>
                    <a:gd name="connsiteX9" fmla="*/ 1199150 w 2009222"/>
                    <a:gd name="connsiteY9" fmla="*/ 4611472 h 5560910"/>
                    <a:gd name="connsiteX10" fmla="*/ 1437640 w 2009222"/>
                    <a:gd name="connsiteY10" fmla="*/ 5176866 h 5560910"/>
                    <a:gd name="connsiteX11" fmla="*/ 1221616 w 2009222"/>
                    <a:gd name="connsiteY11" fmla="*/ 4960842 h 5560910"/>
                    <a:gd name="connsiteX12" fmla="*/ 1077600 w 2009222"/>
                    <a:gd name="connsiteY12" fmla="*/ 5104858 h 5560910"/>
                    <a:gd name="connsiteX13" fmla="*/ 933584 w 2009222"/>
                    <a:gd name="connsiteY13" fmla="*/ 5464898 h 5560910"/>
                    <a:gd name="connsiteX14" fmla="*/ 861576 w 2009222"/>
                    <a:gd name="connsiteY14" fmla="*/ 5032850 h 5560910"/>
                    <a:gd name="connsiteX15" fmla="*/ 643034 w 2009222"/>
                    <a:gd name="connsiteY15" fmla="*/ 4888837 h 5560910"/>
                    <a:gd name="connsiteX16" fmla="*/ 141496 w 2009222"/>
                    <a:gd name="connsiteY16" fmla="*/ 5536907 h 5560910"/>
                    <a:gd name="connsiteX17" fmla="*/ 499017 w 2009222"/>
                    <a:gd name="connsiteY17" fmla="*/ 4744818 h 5560910"/>
                    <a:gd name="connsiteX18" fmla="*/ 355002 w 2009222"/>
                    <a:gd name="connsiteY18" fmla="*/ 4312773 h 5560910"/>
                    <a:gd name="connsiteX19" fmla="*/ 69489 w 2009222"/>
                    <a:gd name="connsiteY19" fmla="*/ 4096746 h 5560910"/>
                    <a:gd name="connsiteX20" fmla="*/ 427010 w 2009222"/>
                    <a:gd name="connsiteY20" fmla="*/ 4096749 h 5560910"/>
                    <a:gd name="connsiteX0" fmla="*/ 427010 w 2009222"/>
                    <a:gd name="connsiteY0" fmla="*/ 4096749 h 5560910"/>
                    <a:gd name="connsiteX1" fmla="*/ 571025 w 2009222"/>
                    <a:gd name="connsiteY1" fmla="*/ 3952730 h 5560910"/>
                    <a:gd name="connsiteX2" fmla="*/ 499017 w 2009222"/>
                    <a:gd name="connsiteY2" fmla="*/ 3736706 h 5560910"/>
                    <a:gd name="connsiteX3" fmla="*/ 787049 w 2009222"/>
                    <a:gd name="connsiteY3" fmla="*/ 3952730 h 5560910"/>
                    <a:gd name="connsiteX4" fmla="*/ 861576 w 2009222"/>
                    <a:gd name="connsiteY4" fmla="*/ 3448674 h 5560910"/>
                    <a:gd name="connsiteX5" fmla="*/ 933584 w 2009222"/>
                    <a:gd name="connsiteY5" fmla="*/ 3592690 h 5560910"/>
                    <a:gd name="connsiteX6" fmla="*/ 1152127 w 2009222"/>
                    <a:gd name="connsiteY6" fmla="*/ 3736706 h 5560910"/>
                    <a:gd name="connsiteX7" fmla="*/ 1985640 w 2009222"/>
                    <a:gd name="connsiteY7" fmla="*/ 60006 h 5560910"/>
                    <a:gd name="connsiteX8" fmla="*/ 1293624 w 2009222"/>
                    <a:gd name="connsiteY8" fmla="*/ 4096747 h 5560910"/>
                    <a:gd name="connsiteX9" fmla="*/ 1199150 w 2009222"/>
                    <a:gd name="connsiteY9" fmla="*/ 4611472 h 5560910"/>
                    <a:gd name="connsiteX10" fmla="*/ 1437640 w 2009222"/>
                    <a:gd name="connsiteY10" fmla="*/ 5176866 h 5560910"/>
                    <a:gd name="connsiteX11" fmla="*/ 1221616 w 2009222"/>
                    <a:gd name="connsiteY11" fmla="*/ 4960842 h 5560910"/>
                    <a:gd name="connsiteX12" fmla="*/ 1077600 w 2009222"/>
                    <a:gd name="connsiteY12" fmla="*/ 5104858 h 5560910"/>
                    <a:gd name="connsiteX13" fmla="*/ 933584 w 2009222"/>
                    <a:gd name="connsiteY13" fmla="*/ 5464898 h 5560910"/>
                    <a:gd name="connsiteX14" fmla="*/ 861576 w 2009222"/>
                    <a:gd name="connsiteY14" fmla="*/ 5032850 h 5560910"/>
                    <a:gd name="connsiteX15" fmla="*/ 643034 w 2009222"/>
                    <a:gd name="connsiteY15" fmla="*/ 4888837 h 5560910"/>
                    <a:gd name="connsiteX16" fmla="*/ 141496 w 2009222"/>
                    <a:gd name="connsiteY16" fmla="*/ 5536907 h 5560910"/>
                    <a:gd name="connsiteX17" fmla="*/ 499017 w 2009222"/>
                    <a:gd name="connsiteY17" fmla="*/ 4744818 h 5560910"/>
                    <a:gd name="connsiteX18" fmla="*/ 355002 w 2009222"/>
                    <a:gd name="connsiteY18" fmla="*/ 4312773 h 5560910"/>
                    <a:gd name="connsiteX19" fmla="*/ 69489 w 2009222"/>
                    <a:gd name="connsiteY19" fmla="*/ 4096746 h 5560910"/>
                    <a:gd name="connsiteX20" fmla="*/ 427010 w 2009222"/>
                    <a:gd name="connsiteY20" fmla="*/ 4096749 h 5560910"/>
                    <a:gd name="connsiteX0" fmla="*/ 427010 w 2552317"/>
                    <a:gd name="connsiteY0" fmla="*/ 4096749 h 5560910"/>
                    <a:gd name="connsiteX1" fmla="*/ 571025 w 2552317"/>
                    <a:gd name="connsiteY1" fmla="*/ 3952730 h 5560910"/>
                    <a:gd name="connsiteX2" fmla="*/ 499017 w 2552317"/>
                    <a:gd name="connsiteY2" fmla="*/ 3736706 h 5560910"/>
                    <a:gd name="connsiteX3" fmla="*/ 787049 w 2552317"/>
                    <a:gd name="connsiteY3" fmla="*/ 3952730 h 5560910"/>
                    <a:gd name="connsiteX4" fmla="*/ 861576 w 2552317"/>
                    <a:gd name="connsiteY4" fmla="*/ 3448674 h 5560910"/>
                    <a:gd name="connsiteX5" fmla="*/ 933584 w 2552317"/>
                    <a:gd name="connsiteY5" fmla="*/ 3592690 h 5560910"/>
                    <a:gd name="connsiteX6" fmla="*/ 1152127 w 2552317"/>
                    <a:gd name="connsiteY6" fmla="*/ 3736706 h 5560910"/>
                    <a:gd name="connsiteX7" fmla="*/ 1985640 w 2552317"/>
                    <a:gd name="connsiteY7" fmla="*/ 60006 h 5560910"/>
                    <a:gd name="connsiteX8" fmla="*/ 1293624 w 2552317"/>
                    <a:gd name="connsiteY8" fmla="*/ 4096747 h 5560910"/>
                    <a:gd name="connsiteX9" fmla="*/ 1199150 w 2552317"/>
                    <a:gd name="connsiteY9" fmla="*/ 4611472 h 5560910"/>
                    <a:gd name="connsiteX10" fmla="*/ 1437640 w 2552317"/>
                    <a:gd name="connsiteY10" fmla="*/ 5176866 h 5560910"/>
                    <a:gd name="connsiteX11" fmla="*/ 1221616 w 2552317"/>
                    <a:gd name="connsiteY11" fmla="*/ 4960842 h 5560910"/>
                    <a:gd name="connsiteX12" fmla="*/ 1077600 w 2552317"/>
                    <a:gd name="connsiteY12" fmla="*/ 5104858 h 5560910"/>
                    <a:gd name="connsiteX13" fmla="*/ 933584 w 2552317"/>
                    <a:gd name="connsiteY13" fmla="*/ 5464898 h 5560910"/>
                    <a:gd name="connsiteX14" fmla="*/ 861576 w 2552317"/>
                    <a:gd name="connsiteY14" fmla="*/ 5032850 h 5560910"/>
                    <a:gd name="connsiteX15" fmla="*/ 643034 w 2552317"/>
                    <a:gd name="connsiteY15" fmla="*/ 4888837 h 5560910"/>
                    <a:gd name="connsiteX16" fmla="*/ 141496 w 2552317"/>
                    <a:gd name="connsiteY16" fmla="*/ 5536907 h 5560910"/>
                    <a:gd name="connsiteX17" fmla="*/ 499017 w 2552317"/>
                    <a:gd name="connsiteY17" fmla="*/ 4744818 h 5560910"/>
                    <a:gd name="connsiteX18" fmla="*/ 355002 w 2552317"/>
                    <a:gd name="connsiteY18" fmla="*/ 4312773 h 5560910"/>
                    <a:gd name="connsiteX19" fmla="*/ 69489 w 2552317"/>
                    <a:gd name="connsiteY19" fmla="*/ 4096746 h 5560910"/>
                    <a:gd name="connsiteX20" fmla="*/ 427010 w 2552317"/>
                    <a:gd name="connsiteY20" fmla="*/ 4096749 h 5560910"/>
                    <a:gd name="connsiteX0" fmla="*/ 427010 w 2552321"/>
                    <a:gd name="connsiteY0" fmla="*/ 4096749 h 5560910"/>
                    <a:gd name="connsiteX1" fmla="*/ 571025 w 2552321"/>
                    <a:gd name="connsiteY1" fmla="*/ 3952730 h 5560910"/>
                    <a:gd name="connsiteX2" fmla="*/ 499017 w 2552321"/>
                    <a:gd name="connsiteY2" fmla="*/ 3736706 h 5560910"/>
                    <a:gd name="connsiteX3" fmla="*/ 787049 w 2552321"/>
                    <a:gd name="connsiteY3" fmla="*/ 3952730 h 5560910"/>
                    <a:gd name="connsiteX4" fmla="*/ 861576 w 2552321"/>
                    <a:gd name="connsiteY4" fmla="*/ 3448674 h 5560910"/>
                    <a:gd name="connsiteX5" fmla="*/ 933584 w 2552321"/>
                    <a:gd name="connsiteY5" fmla="*/ 3592690 h 5560910"/>
                    <a:gd name="connsiteX6" fmla="*/ 1152127 w 2552321"/>
                    <a:gd name="connsiteY6" fmla="*/ 3736706 h 5560910"/>
                    <a:gd name="connsiteX7" fmla="*/ 1985640 w 2552321"/>
                    <a:gd name="connsiteY7" fmla="*/ 60006 h 5560910"/>
                    <a:gd name="connsiteX8" fmla="*/ 1293624 w 2552321"/>
                    <a:gd name="connsiteY8" fmla="*/ 4096747 h 5560910"/>
                    <a:gd name="connsiteX9" fmla="*/ 1199150 w 2552321"/>
                    <a:gd name="connsiteY9" fmla="*/ 4611472 h 5560910"/>
                    <a:gd name="connsiteX10" fmla="*/ 1437640 w 2552321"/>
                    <a:gd name="connsiteY10" fmla="*/ 5176866 h 5560910"/>
                    <a:gd name="connsiteX11" fmla="*/ 1221616 w 2552321"/>
                    <a:gd name="connsiteY11" fmla="*/ 4960842 h 5560910"/>
                    <a:gd name="connsiteX12" fmla="*/ 1077600 w 2552321"/>
                    <a:gd name="connsiteY12" fmla="*/ 5104858 h 5560910"/>
                    <a:gd name="connsiteX13" fmla="*/ 861576 w 2552321"/>
                    <a:gd name="connsiteY13" fmla="*/ 5032850 h 5560910"/>
                    <a:gd name="connsiteX14" fmla="*/ 643034 w 2552321"/>
                    <a:gd name="connsiteY14" fmla="*/ 4888837 h 5560910"/>
                    <a:gd name="connsiteX15" fmla="*/ 141496 w 2552321"/>
                    <a:gd name="connsiteY15" fmla="*/ 5536907 h 5560910"/>
                    <a:gd name="connsiteX16" fmla="*/ 499017 w 2552321"/>
                    <a:gd name="connsiteY16" fmla="*/ 4744818 h 5560910"/>
                    <a:gd name="connsiteX17" fmla="*/ 355002 w 2552321"/>
                    <a:gd name="connsiteY17" fmla="*/ 4312773 h 5560910"/>
                    <a:gd name="connsiteX18" fmla="*/ 69489 w 2552321"/>
                    <a:gd name="connsiteY18" fmla="*/ 4096746 h 5560910"/>
                    <a:gd name="connsiteX19" fmla="*/ 427010 w 2552321"/>
                    <a:gd name="connsiteY19" fmla="*/ 4096749 h 5560910"/>
                    <a:gd name="connsiteX0" fmla="*/ 427010 w 2552317"/>
                    <a:gd name="connsiteY0" fmla="*/ 4096749 h 5560910"/>
                    <a:gd name="connsiteX1" fmla="*/ 571025 w 2552317"/>
                    <a:gd name="connsiteY1" fmla="*/ 3952730 h 5560910"/>
                    <a:gd name="connsiteX2" fmla="*/ 499017 w 2552317"/>
                    <a:gd name="connsiteY2" fmla="*/ 3736706 h 5560910"/>
                    <a:gd name="connsiteX3" fmla="*/ 787049 w 2552317"/>
                    <a:gd name="connsiteY3" fmla="*/ 3952730 h 5560910"/>
                    <a:gd name="connsiteX4" fmla="*/ 861576 w 2552317"/>
                    <a:gd name="connsiteY4" fmla="*/ 3448674 h 5560910"/>
                    <a:gd name="connsiteX5" fmla="*/ 933584 w 2552317"/>
                    <a:gd name="connsiteY5" fmla="*/ 3592690 h 5560910"/>
                    <a:gd name="connsiteX6" fmla="*/ 1152127 w 2552317"/>
                    <a:gd name="connsiteY6" fmla="*/ 3736706 h 5560910"/>
                    <a:gd name="connsiteX7" fmla="*/ 1985640 w 2552317"/>
                    <a:gd name="connsiteY7" fmla="*/ 60006 h 5560910"/>
                    <a:gd name="connsiteX8" fmla="*/ 1293624 w 2552317"/>
                    <a:gd name="connsiteY8" fmla="*/ 4096747 h 5560910"/>
                    <a:gd name="connsiteX9" fmla="*/ 1199150 w 2552317"/>
                    <a:gd name="connsiteY9" fmla="*/ 4611472 h 5560910"/>
                    <a:gd name="connsiteX10" fmla="*/ 1437640 w 2552317"/>
                    <a:gd name="connsiteY10" fmla="*/ 5176866 h 5560910"/>
                    <a:gd name="connsiteX11" fmla="*/ 1221616 w 2552317"/>
                    <a:gd name="connsiteY11" fmla="*/ 4960842 h 5560910"/>
                    <a:gd name="connsiteX12" fmla="*/ 1077600 w 2552317"/>
                    <a:gd name="connsiteY12" fmla="*/ 5104858 h 5560910"/>
                    <a:gd name="connsiteX13" fmla="*/ 643034 w 2552317"/>
                    <a:gd name="connsiteY13" fmla="*/ 4888837 h 5560910"/>
                    <a:gd name="connsiteX14" fmla="*/ 141496 w 2552317"/>
                    <a:gd name="connsiteY14" fmla="*/ 5536907 h 5560910"/>
                    <a:gd name="connsiteX15" fmla="*/ 499017 w 2552317"/>
                    <a:gd name="connsiteY15" fmla="*/ 4744818 h 5560910"/>
                    <a:gd name="connsiteX16" fmla="*/ 355002 w 2552317"/>
                    <a:gd name="connsiteY16" fmla="*/ 4312773 h 5560910"/>
                    <a:gd name="connsiteX17" fmla="*/ 69489 w 2552317"/>
                    <a:gd name="connsiteY17" fmla="*/ 4096746 h 5560910"/>
                    <a:gd name="connsiteX18" fmla="*/ 427010 w 2552317"/>
                    <a:gd name="connsiteY18" fmla="*/ 4096749 h 5560910"/>
                    <a:gd name="connsiteX0" fmla="*/ 427010 w 2552321"/>
                    <a:gd name="connsiteY0" fmla="*/ 4096749 h 5560910"/>
                    <a:gd name="connsiteX1" fmla="*/ 571025 w 2552321"/>
                    <a:gd name="connsiteY1" fmla="*/ 3952730 h 5560910"/>
                    <a:gd name="connsiteX2" fmla="*/ 499017 w 2552321"/>
                    <a:gd name="connsiteY2" fmla="*/ 3736706 h 5560910"/>
                    <a:gd name="connsiteX3" fmla="*/ 787049 w 2552321"/>
                    <a:gd name="connsiteY3" fmla="*/ 3952730 h 5560910"/>
                    <a:gd name="connsiteX4" fmla="*/ 861576 w 2552321"/>
                    <a:gd name="connsiteY4" fmla="*/ 3448674 h 5560910"/>
                    <a:gd name="connsiteX5" fmla="*/ 933584 w 2552321"/>
                    <a:gd name="connsiteY5" fmla="*/ 3592690 h 5560910"/>
                    <a:gd name="connsiteX6" fmla="*/ 1152127 w 2552321"/>
                    <a:gd name="connsiteY6" fmla="*/ 3736706 h 5560910"/>
                    <a:gd name="connsiteX7" fmla="*/ 1985640 w 2552321"/>
                    <a:gd name="connsiteY7" fmla="*/ 60006 h 5560910"/>
                    <a:gd name="connsiteX8" fmla="*/ 1293624 w 2552321"/>
                    <a:gd name="connsiteY8" fmla="*/ 4096747 h 5560910"/>
                    <a:gd name="connsiteX9" fmla="*/ 1199150 w 2552321"/>
                    <a:gd name="connsiteY9" fmla="*/ 4611472 h 5560910"/>
                    <a:gd name="connsiteX10" fmla="*/ 1437640 w 2552321"/>
                    <a:gd name="connsiteY10" fmla="*/ 5176866 h 5560910"/>
                    <a:gd name="connsiteX11" fmla="*/ 1221616 w 2552321"/>
                    <a:gd name="connsiteY11" fmla="*/ 4960842 h 5560910"/>
                    <a:gd name="connsiteX12" fmla="*/ 643034 w 2552321"/>
                    <a:gd name="connsiteY12" fmla="*/ 4888837 h 5560910"/>
                    <a:gd name="connsiteX13" fmla="*/ 141496 w 2552321"/>
                    <a:gd name="connsiteY13" fmla="*/ 5536907 h 5560910"/>
                    <a:gd name="connsiteX14" fmla="*/ 499017 w 2552321"/>
                    <a:gd name="connsiteY14" fmla="*/ 4744818 h 5560910"/>
                    <a:gd name="connsiteX15" fmla="*/ 355002 w 2552321"/>
                    <a:gd name="connsiteY15" fmla="*/ 4312773 h 5560910"/>
                    <a:gd name="connsiteX16" fmla="*/ 69489 w 2552321"/>
                    <a:gd name="connsiteY16" fmla="*/ 4096746 h 5560910"/>
                    <a:gd name="connsiteX17" fmla="*/ 427010 w 2552321"/>
                    <a:gd name="connsiteY17" fmla="*/ 4096749 h 5560910"/>
                    <a:gd name="connsiteX0" fmla="*/ 427010 w 2552317"/>
                    <a:gd name="connsiteY0" fmla="*/ 4096749 h 5235094"/>
                    <a:gd name="connsiteX1" fmla="*/ 571025 w 2552317"/>
                    <a:gd name="connsiteY1" fmla="*/ 3952730 h 5235094"/>
                    <a:gd name="connsiteX2" fmla="*/ 499017 w 2552317"/>
                    <a:gd name="connsiteY2" fmla="*/ 3736706 h 5235094"/>
                    <a:gd name="connsiteX3" fmla="*/ 787049 w 2552317"/>
                    <a:gd name="connsiteY3" fmla="*/ 3952730 h 5235094"/>
                    <a:gd name="connsiteX4" fmla="*/ 861576 w 2552317"/>
                    <a:gd name="connsiteY4" fmla="*/ 3448674 h 5235094"/>
                    <a:gd name="connsiteX5" fmla="*/ 933584 w 2552317"/>
                    <a:gd name="connsiteY5" fmla="*/ 3592690 h 5235094"/>
                    <a:gd name="connsiteX6" fmla="*/ 1152127 w 2552317"/>
                    <a:gd name="connsiteY6" fmla="*/ 3736706 h 5235094"/>
                    <a:gd name="connsiteX7" fmla="*/ 1985640 w 2552317"/>
                    <a:gd name="connsiteY7" fmla="*/ 60006 h 5235094"/>
                    <a:gd name="connsiteX8" fmla="*/ 1293624 w 2552317"/>
                    <a:gd name="connsiteY8" fmla="*/ 4096747 h 5235094"/>
                    <a:gd name="connsiteX9" fmla="*/ 1199150 w 2552317"/>
                    <a:gd name="connsiteY9" fmla="*/ 4611472 h 5235094"/>
                    <a:gd name="connsiteX10" fmla="*/ 1437640 w 2552317"/>
                    <a:gd name="connsiteY10" fmla="*/ 5176866 h 5235094"/>
                    <a:gd name="connsiteX11" fmla="*/ 1221616 w 2552317"/>
                    <a:gd name="connsiteY11" fmla="*/ 4960842 h 5235094"/>
                    <a:gd name="connsiteX12" fmla="*/ 643034 w 2552317"/>
                    <a:gd name="connsiteY12" fmla="*/ 4888837 h 5235094"/>
                    <a:gd name="connsiteX13" fmla="*/ 404622 w 2552317"/>
                    <a:gd name="connsiteY13" fmla="*/ 5074391 h 5235094"/>
                    <a:gd name="connsiteX14" fmla="*/ 499017 w 2552317"/>
                    <a:gd name="connsiteY14" fmla="*/ 4744818 h 5235094"/>
                    <a:gd name="connsiteX15" fmla="*/ 355002 w 2552317"/>
                    <a:gd name="connsiteY15" fmla="*/ 4312773 h 5235094"/>
                    <a:gd name="connsiteX16" fmla="*/ 69489 w 2552317"/>
                    <a:gd name="connsiteY16" fmla="*/ 4096746 h 5235094"/>
                    <a:gd name="connsiteX17" fmla="*/ 427010 w 2552317"/>
                    <a:gd name="connsiteY17" fmla="*/ 4096749 h 5235094"/>
                    <a:gd name="connsiteX0" fmla="*/ 427010 w 2552321"/>
                    <a:gd name="connsiteY0" fmla="*/ 4096749 h 5607538"/>
                    <a:gd name="connsiteX1" fmla="*/ 571025 w 2552321"/>
                    <a:gd name="connsiteY1" fmla="*/ 3952730 h 5607538"/>
                    <a:gd name="connsiteX2" fmla="*/ 499017 w 2552321"/>
                    <a:gd name="connsiteY2" fmla="*/ 3736706 h 5607538"/>
                    <a:gd name="connsiteX3" fmla="*/ 787049 w 2552321"/>
                    <a:gd name="connsiteY3" fmla="*/ 3952730 h 5607538"/>
                    <a:gd name="connsiteX4" fmla="*/ 861576 w 2552321"/>
                    <a:gd name="connsiteY4" fmla="*/ 3448674 h 5607538"/>
                    <a:gd name="connsiteX5" fmla="*/ 933584 w 2552321"/>
                    <a:gd name="connsiteY5" fmla="*/ 3592690 h 5607538"/>
                    <a:gd name="connsiteX6" fmla="*/ 1152127 w 2552321"/>
                    <a:gd name="connsiteY6" fmla="*/ 3736706 h 5607538"/>
                    <a:gd name="connsiteX7" fmla="*/ 1985640 w 2552321"/>
                    <a:gd name="connsiteY7" fmla="*/ 60006 h 5607538"/>
                    <a:gd name="connsiteX8" fmla="*/ 1293624 w 2552321"/>
                    <a:gd name="connsiteY8" fmla="*/ 4096747 h 5607538"/>
                    <a:gd name="connsiteX9" fmla="*/ 1199150 w 2552321"/>
                    <a:gd name="connsiteY9" fmla="*/ 4611472 h 5607538"/>
                    <a:gd name="connsiteX10" fmla="*/ 1437640 w 2552321"/>
                    <a:gd name="connsiteY10" fmla="*/ 5176866 h 5607538"/>
                    <a:gd name="connsiteX11" fmla="*/ 1221616 w 2552321"/>
                    <a:gd name="connsiteY11" fmla="*/ 4960842 h 5607538"/>
                    <a:gd name="connsiteX12" fmla="*/ 643034 w 2552321"/>
                    <a:gd name="connsiteY12" fmla="*/ 4888837 h 5607538"/>
                    <a:gd name="connsiteX13" fmla="*/ 373805 w 2552321"/>
                    <a:gd name="connsiteY13" fmla="*/ 5583536 h 5607538"/>
                    <a:gd name="connsiteX14" fmla="*/ 499017 w 2552321"/>
                    <a:gd name="connsiteY14" fmla="*/ 4744818 h 5607538"/>
                    <a:gd name="connsiteX15" fmla="*/ 355002 w 2552321"/>
                    <a:gd name="connsiteY15" fmla="*/ 4312773 h 5607538"/>
                    <a:gd name="connsiteX16" fmla="*/ 69489 w 2552321"/>
                    <a:gd name="connsiteY16" fmla="*/ 4096746 h 5607538"/>
                    <a:gd name="connsiteX17" fmla="*/ 427010 w 2552321"/>
                    <a:gd name="connsiteY17" fmla="*/ 4096749 h 5607538"/>
                    <a:gd name="connsiteX0" fmla="*/ 315635 w 2440942"/>
                    <a:gd name="connsiteY0" fmla="*/ 4096749 h 5607538"/>
                    <a:gd name="connsiteX1" fmla="*/ 459650 w 2440942"/>
                    <a:gd name="connsiteY1" fmla="*/ 3952730 h 5607538"/>
                    <a:gd name="connsiteX2" fmla="*/ 387642 w 2440942"/>
                    <a:gd name="connsiteY2" fmla="*/ 3736706 h 5607538"/>
                    <a:gd name="connsiteX3" fmla="*/ 675674 w 2440942"/>
                    <a:gd name="connsiteY3" fmla="*/ 3952730 h 5607538"/>
                    <a:gd name="connsiteX4" fmla="*/ 750201 w 2440942"/>
                    <a:gd name="connsiteY4" fmla="*/ 3448674 h 5607538"/>
                    <a:gd name="connsiteX5" fmla="*/ 822209 w 2440942"/>
                    <a:gd name="connsiteY5" fmla="*/ 3592690 h 5607538"/>
                    <a:gd name="connsiteX6" fmla="*/ 1040752 w 2440942"/>
                    <a:gd name="connsiteY6" fmla="*/ 3736706 h 5607538"/>
                    <a:gd name="connsiteX7" fmla="*/ 1874265 w 2440942"/>
                    <a:gd name="connsiteY7" fmla="*/ 60006 h 5607538"/>
                    <a:gd name="connsiteX8" fmla="*/ 1182249 w 2440942"/>
                    <a:gd name="connsiteY8" fmla="*/ 4096747 h 5607538"/>
                    <a:gd name="connsiteX9" fmla="*/ 1087775 w 2440942"/>
                    <a:gd name="connsiteY9" fmla="*/ 4611472 h 5607538"/>
                    <a:gd name="connsiteX10" fmla="*/ 1326265 w 2440942"/>
                    <a:gd name="connsiteY10" fmla="*/ 5176866 h 5607538"/>
                    <a:gd name="connsiteX11" fmla="*/ 1110241 w 2440942"/>
                    <a:gd name="connsiteY11" fmla="*/ 4960842 h 5607538"/>
                    <a:gd name="connsiteX12" fmla="*/ 531659 w 2440942"/>
                    <a:gd name="connsiteY12" fmla="*/ 4888837 h 5607538"/>
                    <a:gd name="connsiteX13" fmla="*/ 262430 w 2440942"/>
                    <a:gd name="connsiteY13" fmla="*/ 5583536 h 5607538"/>
                    <a:gd name="connsiteX14" fmla="*/ 387642 w 2440942"/>
                    <a:gd name="connsiteY14" fmla="*/ 4744818 h 5607538"/>
                    <a:gd name="connsiteX15" fmla="*/ 243627 w 2440942"/>
                    <a:gd name="connsiteY15" fmla="*/ 4312773 h 5607538"/>
                    <a:gd name="connsiteX16" fmla="*/ 69489 w 2440942"/>
                    <a:gd name="connsiteY16" fmla="*/ 4549842 h 5607538"/>
                    <a:gd name="connsiteX17" fmla="*/ 315635 w 2440942"/>
                    <a:gd name="connsiteY17" fmla="*/ 4096749 h 5607538"/>
                    <a:gd name="connsiteX0" fmla="*/ 315635 w 2440946"/>
                    <a:gd name="connsiteY0" fmla="*/ 4096749 h 5607538"/>
                    <a:gd name="connsiteX1" fmla="*/ 459650 w 2440946"/>
                    <a:gd name="connsiteY1" fmla="*/ 3952730 h 5607538"/>
                    <a:gd name="connsiteX2" fmla="*/ 387642 w 2440946"/>
                    <a:gd name="connsiteY2" fmla="*/ 3736706 h 5607538"/>
                    <a:gd name="connsiteX3" fmla="*/ 675674 w 2440946"/>
                    <a:gd name="connsiteY3" fmla="*/ 3952730 h 5607538"/>
                    <a:gd name="connsiteX4" fmla="*/ 750201 w 2440946"/>
                    <a:gd name="connsiteY4" fmla="*/ 3448674 h 5607538"/>
                    <a:gd name="connsiteX5" fmla="*/ 822209 w 2440946"/>
                    <a:gd name="connsiteY5" fmla="*/ 3592690 h 5607538"/>
                    <a:gd name="connsiteX6" fmla="*/ 1040752 w 2440946"/>
                    <a:gd name="connsiteY6" fmla="*/ 3736706 h 5607538"/>
                    <a:gd name="connsiteX7" fmla="*/ 1874265 w 2440946"/>
                    <a:gd name="connsiteY7" fmla="*/ 60006 h 5607538"/>
                    <a:gd name="connsiteX8" fmla="*/ 1182249 w 2440946"/>
                    <a:gd name="connsiteY8" fmla="*/ 4096747 h 5607538"/>
                    <a:gd name="connsiteX9" fmla="*/ 1087775 w 2440946"/>
                    <a:gd name="connsiteY9" fmla="*/ 4611472 h 5607538"/>
                    <a:gd name="connsiteX10" fmla="*/ 1326265 w 2440946"/>
                    <a:gd name="connsiteY10" fmla="*/ 5176866 h 5607538"/>
                    <a:gd name="connsiteX11" fmla="*/ 1110241 w 2440946"/>
                    <a:gd name="connsiteY11" fmla="*/ 4960842 h 5607538"/>
                    <a:gd name="connsiteX12" fmla="*/ 531659 w 2440946"/>
                    <a:gd name="connsiteY12" fmla="*/ 4888837 h 5607538"/>
                    <a:gd name="connsiteX13" fmla="*/ 262430 w 2440946"/>
                    <a:gd name="connsiteY13" fmla="*/ 5583536 h 5607538"/>
                    <a:gd name="connsiteX14" fmla="*/ 387642 w 2440946"/>
                    <a:gd name="connsiteY14" fmla="*/ 4744818 h 5607538"/>
                    <a:gd name="connsiteX15" fmla="*/ 324059 w 2440946"/>
                    <a:gd name="connsiteY15" fmla="*/ 4565252 h 5607538"/>
                    <a:gd name="connsiteX16" fmla="*/ 69489 w 2440946"/>
                    <a:gd name="connsiteY16" fmla="*/ 4549842 h 5607538"/>
                    <a:gd name="connsiteX17" fmla="*/ 315635 w 2440946"/>
                    <a:gd name="connsiteY17" fmla="*/ 4096749 h 5607538"/>
                    <a:gd name="connsiteX0" fmla="*/ 315635 w 2440942"/>
                    <a:gd name="connsiteY0" fmla="*/ 4096749 h 5634898"/>
                    <a:gd name="connsiteX1" fmla="*/ 459650 w 2440942"/>
                    <a:gd name="connsiteY1" fmla="*/ 3952730 h 5634898"/>
                    <a:gd name="connsiteX2" fmla="*/ 387642 w 2440942"/>
                    <a:gd name="connsiteY2" fmla="*/ 3736706 h 5634898"/>
                    <a:gd name="connsiteX3" fmla="*/ 675674 w 2440942"/>
                    <a:gd name="connsiteY3" fmla="*/ 3952730 h 5634898"/>
                    <a:gd name="connsiteX4" fmla="*/ 750201 w 2440942"/>
                    <a:gd name="connsiteY4" fmla="*/ 3448674 h 5634898"/>
                    <a:gd name="connsiteX5" fmla="*/ 822209 w 2440942"/>
                    <a:gd name="connsiteY5" fmla="*/ 3592690 h 5634898"/>
                    <a:gd name="connsiteX6" fmla="*/ 1040752 w 2440942"/>
                    <a:gd name="connsiteY6" fmla="*/ 3736706 h 5634898"/>
                    <a:gd name="connsiteX7" fmla="*/ 1874265 w 2440942"/>
                    <a:gd name="connsiteY7" fmla="*/ 60006 h 5634898"/>
                    <a:gd name="connsiteX8" fmla="*/ 1182249 w 2440942"/>
                    <a:gd name="connsiteY8" fmla="*/ 4096747 h 5634898"/>
                    <a:gd name="connsiteX9" fmla="*/ 1087775 w 2440942"/>
                    <a:gd name="connsiteY9" fmla="*/ 4611472 h 5634898"/>
                    <a:gd name="connsiteX10" fmla="*/ 1326265 w 2440942"/>
                    <a:gd name="connsiteY10" fmla="*/ 5176866 h 5634898"/>
                    <a:gd name="connsiteX11" fmla="*/ 1110241 w 2440942"/>
                    <a:gd name="connsiteY11" fmla="*/ 4960842 h 5634898"/>
                    <a:gd name="connsiteX12" fmla="*/ 531659 w 2440942"/>
                    <a:gd name="connsiteY12" fmla="*/ 4888837 h 5634898"/>
                    <a:gd name="connsiteX13" fmla="*/ 262430 w 2440942"/>
                    <a:gd name="connsiteY13" fmla="*/ 5583536 h 5634898"/>
                    <a:gd name="connsiteX14" fmla="*/ 578633 w 2440942"/>
                    <a:gd name="connsiteY14" fmla="*/ 4580658 h 5634898"/>
                    <a:gd name="connsiteX15" fmla="*/ 324059 w 2440942"/>
                    <a:gd name="connsiteY15" fmla="*/ 4565252 h 5634898"/>
                    <a:gd name="connsiteX16" fmla="*/ 69489 w 2440942"/>
                    <a:gd name="connsiteY16" fmla="*/ 4549842 h 5634898"/>
                    <a:gd name="connsiteX17" fmla="*/ 315635 w 2440942"/>
                    <a:gd name="connsiteY17" fmla="*/ 4096749 h 5634898"/>
                    <a:gd name="connsiteX0" fmla="*/ 315635 w 2440946"/>
                    <a:gd name="connsiteY0" fmla="*/ 4096749 h 5628533"/>
                    <a:gd name="connsiteX1" fmla="*/ 459650 w 2440946"/>
                    <a:gd name="connsiteY1" fmla="*/ 3952730 h 5628533"/>
                    <a:gd name="connsiteX2" fmla="*/ 387642 w 2440946"/>
                    <a:gd name="connsiteY2" fmla="*/ 3736706 h 5628533"/>
                    <a:gd name="connsiteX3" fmla="*/ 675674 w 2440946"/>
                    <a:gd name="connsiteY3" fmla="*/ 3952730 h 5628533"/>
                    <a:gd name="connsiteX4" fmla="*/ 750201 w 2440946"/>
                    <a:gd name="connsiteY4" fmla="*/ 3448674 h 5628533"/>
                    <a:gd name="connsiteX5" fmla="*/ 822209 w 2440946"/>
                    <a:gd name="connsiteY5" fmla="*/ 3592690 h 5628533"/>
                    <a:gd name="connsiteX6" fmla="*/ 1040752 w 2440946"/>
                    <a:gd name="connsiteY6" fmla="*/ 3736706 h 5628533"/>
                    <a:gd name="connsiteX7" fmla="*/ 1874265 w 2440946"/>
                    <a:gd name="connsiteY7" fmla="*/ 60006 h 5628533"/>
                    <a:gd name="connsiteX8" fmla="*/ 1182249 w 2440946"/>
                    <a:gd name="connsiteY8" fmla="*/ 4096747 h 5628533"/>
                    <a:gd name="connsiteX9" fmla="*/ 1087775 w 2440946"/>
                    <a:gd name="connsiteY9" fmla="*/ 4611472 h 5628533"/>
                    <a:gd name="connsiteX10" fmla="*/ 1326265 w 2440946"/>
                    <a:gd name="connsiteY10" fmla="*/ 5176866 h 5628533"/>
                    <a:gd name="connsiteX11" fmla="*/ 1110241 w 2440946"/>
                    <a:gd name="connsiteY11" fmla="*/ 4960842 h 5628533"/>
                    <a:gd name="connsiteX12" fmla="*/ 817798 w 2440946"/>
                    <a:gd name="connsiteY12" fmla="*/ 4850641 h 5628533"/>
                    <a:gd name="connsiteX13" fmla="*/ 262430 w 2440946"/>
                    <a:gd name="connsiteY13" fmla="*/ 5583536 h 5628533"/>
                    <a:gd name="connsiteX14" fmla="*/ 578633 w 2440946"/>
                    <a:gd name="connsiteY14" fmla="*/ 4580658 h 5628533"/>
                    <a:gd name="connsiteX15" fmla="*/ 324059 w 2440946"/>
                    <a:gd name="connsiteY15" fmla="*/ 4565252 h 5628533"/>
                    <a:gd name="connsiteX16" fmla="*/ 69489 w 2440946"/>
                    <a:gd name="connsiteY16" fmla="*/ 4549842 h 5628533"/>
                    <a:gd name="connsiteX17" fmla="*/ 315635 w 2440946"/>
                    <a:gd name="connsiteY17" fmla="*/ 4096749 h 5628533"/>
                    <a:gd name="connsiteX0" fmla="*/ 315635 w 2440942"/>
                    <a:gd name="connsiteY0" fmla="*/ 4096749 h 5586102"/>
                    <a:gd name="connsiteX1" fmla="*/ 459650 w 2440942"/>
                    <a:gd name="connsiteY1" fmla="*/ 3952730 h 5586102"/>
                    <a:gd name="connsiteX2" fmla="*/ 387642 w 2440942"/>
                    <a:gd name="connsiteY2" fmla="*/ 3736706 h 5586102"/>
                    <a:gd name="connsiteX3" fmla="*/ 675674 w 2440942"/>
                    <a:gd name="connsiteY3" fmla="*/ 3952730 h 5586102"/>
                    <a:gd name="connsiteX4" fmla="*/ 750201 w 2440942"/>
                    <a:gd name="connsiteY4" fmla="*/ 3448674 h 5586102"/>
                    <a:gd name="connsiteX5" fmla="*/ 822209 w 2440942"/>
                    <a:gd name="connsiteY5" fmla="*/ 3592690 h 5586102"/>
                    <a:gd name="connsiteX6" fmla="*/ 1040752 w 2440942"/>
                    <a:gd name="connsiteY6" fmla="*/ 3736706 h 5586102"/>
                    <a:gd name="connsiteX7" fmla="*/ 1874265 w 2440942"/>
                    <a:gd name="connsiteY7" fmla="*/ 60006 h 5586102"/>
                    <a:gd name="connsiteX8" fmla="*/ 1182249 w 2440942"/>
                    <a:gd name="connsiteY8" fmla="*/ 4096747 h 5586102"/>
                    <a:gd name="connsiteX9" fmla="*/ 1087775 w 2440942"/>
                    <a:gd name="connsiteY9" fmla="*/ 4611472 h 5586102"/>
                    <a:gd name="connsiteX10" fmla="*/ 1326265 w 2440942"/>
                    <a:gd name="connsiteY10" fmla="*/ 5176866 h 5586102"/>
                    <a:gd name="connsiteX11" fmla="*/ 1110241 w 2440942"/>
                    <a:gd name="connsiteY11" fmla="*/ 4960842 h 5586102"/>
                    <a:gd name="connsiteX12" fmla="*/ 817798 w 2440942"/>
                    <a:gd name="connsiteY12" fmla="*/ 4850641 h 5586102"/>
                    <a:gd name="connsiteX13" fmla="*/ 262430 w 2440942"/>
                    <a:gd name="connsiteY13" fmla="*/ 5583536 h 5586102"/>
                    <a:gd name="connsiteX14" fmla="*/ 563225 w 2440942"/>
                    <a:gd name="connsiteY14" fmla="*/ 4835231 h 5586102"/>
                    <a:gd name="connsiteX15" fmla="*/ 324059 w 2440942"/>
                    <a:gd name="connsiteY15" fmla="*/ 4565252 h 5586102"/>
                    <a:gd name="connsiteX16" fmla="*/ 69489 w 2440942"/>
                    <a:gd name="connsiteY16" fmla="*/ 4549842 h 5586102"/>
                    <a:gd name="connsiteX17" fmla="*/ 315635 w 2440942"/>
                    <a:gd name="connsiteY17" fmla="*/ 4096749 h 5586102"/>
                    <a:gd name="connsiteX0" fmla="*/ 339468 w 2440946"/>
                    <a:gd name="connsiteY0" fmla="*/ 4310682 h 5586106"/>
                    <a:gd name="connsiteX1" fmla="*/ 459650 w 2440946"/>
                    <a:gd name="connsiteY1" fmla="*/ 3952730 h 5586106"/>
                    <a:gd name="connsiteX2" fmla="*/ 387642 w 2440946"/>
                    <a:gd name="connsiteY2" fmla="*/ 3736706 h 5586106"/>
                    <a:gd name="connsiteX3" fmla="*/ 675674 w 2440946"/>
                    <a:gd name="connsiteY3" fmla="*/ 3952730 h 5586106"/>
                    <a:gd name="connsiteX4" fmla="*/ 750201 w 2440946"/>
                    <a:gd name="connsiteY4" fmla="*/ 3448674 h 5586106"/>
                    <a:gd name="connsiteX5" fmla="*/ 822209 w 2440946"/>
                    <a:gd name="connsiteY5" fmla="*/ 3592690 h 5586106"/>
                    <a:gd name="connsiteX6" fmla="*/ 1040752 w 2440946"/>
                    <a:gd name="connsiteY6" fmla="*/ 3736706 h 5586106"/>
                    <a:gd name="connsiteX7" fmla="*/ 1874265 w 2440946"/>
                    <a:gd name="connsiteY7" fmla="*/ 60006 h 5586106"/>
                    <a:gd name="connsiteX8" fmla="*/ 1182249 w 2440946"/>
                    <a:gd name="connsiteY8" fmla="*/ 4096747 h 5586106"/>
                    <a:gd name="connsiteX9" fmla="*/ 1087775 w 2440946"/>
                    <a:gd name="connsiteY9" fmla="*/ 4611472 h 5586106"/>
                    <a:gd name="connsiteX10" fmla="*/ 1326265 w 2440946"/>
                    <a:gd name="connsiteY10" fmla="*/ 5176866 h 5586106"/>
                    <a:gd name="connsiteX11" fmla="*/ 1110241 w 2440946"/>
                    <a:gd name="connsiteY11" fmla="*/ 4960842 h 5586106"/>
                    <a:gd name="connsiteX12" fmla="*/ 817798 w 2440946"/>
                    <a:gd name="connsiteY12" fmla="*/ 4850641 h 5586106"/>
                    <a:gd name="connsiteX13" fmla="*/ 262430 w 2440946"/>
                    <a:gd name="connsiteY13" fmla="*/ 5583536 h 5586106"/>
                    <a:gd name="connsiteX14" fmla="*/ 563225 w 2440946"/>
                    <a:gd name="connsiteY14" fmla="*/ 4835231 h 5586106"/>
                    <a:gd name="connsiteX15" fmla="*/ 324059 w 2440946"/>
                    <a:gd name="connsiteY15" fmla="*/ 4565252 h 5586106"/>
                    <a:gd name="connsiteX16" fmla="*/ 69489 w 2440946"/>
                    <a:gd name="connsiteY16" fmla="*/ 4549842 h 5586106"/>
                    <a:gd name="connsiteX17" fmla="*/ 339468 w 2440946"/>
                    <a:gd name="connsiteY17" fmla="*/ 4310682 h 5586106"/>
                    <a:gd name="connsiteX0" fmla="*/ 339468 w 2440942"/>
                    <a:gd name="connsiteY0" fmla="*/ 4310682 h 5586102"/>
                    <a:gd name="connsiteX1" fmla="*/ 459650 w 2440942"/>
                    <a:gd name="connsiteY1" fmla="*/ 3952730 h 5586102"/>
                    <a:gd name="connsiteX2" fmla="*/ 387642 w 2440942"/>
                    <a:gd name="connsiteY2" fmla="*/ 3736706 h 5586102"/>
                    <a:gd name="connsiteX3" fmla="*/ 675674 w 2440942"/>
                    <a:gd name="connsiteY3" fmla="*/ 3952730 h 5586102"/>
                    <a:gd name="connsiteX4" fmla="*/ 750201 w 2440942"/>
                    <a:gd name="connsiteY4" fmla="*/ 3448674 h 5586102"/>
                    <a:gd name="connsiteX5" fmla="*/ 822209 w 2440942"/>
                    <a:gd name="connsiteY5" fmla="*/ 3592690 h 5586102"/>
                    <a:gd name="connsiteX6" fmla="*/ 1040752 w 2440942"/>
                    <a:gd name="connsiteY6" fmla="*/ 3736706 h 5586102"/>
                    <a:gd name="connsiteX7" fmla="*/ 1874265 w 2440942"/>
                    <a:gd name="connsiteY7" fmla="*/ 60006 h 5586102"/>
                    <a:gd name="connsiteX8" fmla="*/ 1182249 w 2440942"/>
                    <a:gd name="connsiteY8" fmla="*/ 4096747 h 5586102"/>
                    <a:gd name="connsiteX9" fmla="*/ 1087775 w 2440942"/>
                    <a:gd name="connsiteY9" fmla="*/ 4611472 h 5586102"/>
                    <a:gd name="connsiteX10" fmla="*/ 1326265 w 2440942"/>
                    <a:gd name="connsiteY10" fmla="*/ 5176866 h 5586102"/>
                    <a:gd name="connsiteX11" fmla="*/ 1110241 w 2440942"/>
                    <a:gd name="connsiteY11" fmla="*/ 4960842 h 5586102"/>
                    <a:gd name="connsiteX12" fmla="*/ 817798 w 2440942"/>
                    <a:gd name="connsiteY12" fmla="*/ 4850641 h 5586102"/>
                    <a:gd name="connsiteX13" fmla="*/ 262430 w 2440942"/>
                    <a:gd name="connsiteY13" fmla="*/ 5583536 h 5586102"/>
                    <a:gd name="connsiteX14" fmla="*/ 563225 w 2440942"/>
                    <a:gd name="connsiteY14" fmla="*/ 4835231 h 5586102"/>
                    <a:gd name="connsiteX15" fmla="*/ 324060 w 2440942"/>
                    <a:gd name="connsiteY15" fmla="*/ 4565253 h 5586102"/>
                    <a:gd name="connsiteX16" fmla="*/ 69489 w 2440942"/>
                    <a:gd name="connsiteY16" fmla="*/ 4549842 h 5586102"/>
                    <a:gd name="connsiteX17" fmla="*/ 339468 w 2440942"/>
                    <a:gd name="connsiteY17" fmla="*/ 4310682 h 5586102"/>
                    <a:gd name="connsiteX0" fmla="*/ 339468 w 2440946"/>
                    <a:gd name="connsiteY0" fmla="*/ 4310682 h 5586106"/>
                    <a:gd name="connsiteX1" fmla="*/ 459650 w 2440946"/>
                    <a:gd name="connsiteY1" fmla="*/ 3952730 h 5586106"/>
                    <a:gd name="connsiteX2" fmla="*/ 387642 w 2440946"/>
                    <a:gd name="connsiteY2" fmla="*/ 3736706 h 5586106"/>
                    <a:gd name="connsiteX3" fmla="*/ 675674 w 2440946"/>
                    <a:gd name="connsiteY3" fmla="*/ 3952730 h 5586106"/>
                    <a:gd name="connsiteX4" fmla="*/ 750201 w 2440946"/>
                    <a:gd name="connsiteY4" fmla="*/ 3448674 h 5586106"/>
                    <a:gd name="connsiteX5" fmla="*/ 822209 w 2440946"/>
                    <a:gd name="connsiteY5" fmla="*/ 3592690 h 5586106"/>
                    <a:gd name="connsiteX6" fmla="*/ 1040752 w 2440946"/>
                    <a:gd name="connsiteY6" fmla="*/ 3736706 h 5586106"/>
                    <a:gd name="connsiteX7" fmla="*/ 1874265 w 2440946"/>
                    <a:gd name="connsiteY7" fmla="*/ 60006 h 5586106"/>
                    <a:gd name="connsiteX8" fmla="*/ 1182249 w 2440946"/>
                    <a:gd name="connsiteY8" fmla="*/ 4096747 h 5586106"/>
                    <a:gd name="connsiteX9" fmla="*/ 1087775 w 2440946"/>
                    <a:gd name="connsiteY9" fmla="*/ 4611472 h 5586106"/>
                    <a:gd name="connsiteX10" fmla="*/ 1326265 w 2440946"/>
                    <a:gd name="connsiteY10" fmla="*/ 5176866 h 5586106"/>
                    <a:gd name="connsiteX11" fmla="*/ 1110241 w 2440946"/>
                    <a:gd name="connsiteY11" fmla="*/ 4960842 h 5586106"/>
                    <a:gd name="connsiteX12" fmla="*/ 817798 w 2440946"/>
                    <a:gd name="connsiteY12" fmla="*/ 4850641 h 5586106"/>
                    <a:gd name="connsiteX13" fmla="*/ 262430 w 2440946"/>
                    <a:gd name="connsiteY13" fmla="*/ 5583536 h 5586106"/>
                    <a:gd name="connsiteX14" fmla="*/ 563225 w 2440946"/>
                    <a:gd name="connsiteY14" fmla="*/ 4835231 h 5586106"/>
                    <a:gd name="connsiteX15" fmla="*/ 324060 w 2440946"/>
                    <a:gd name="connsiteY15" fmla="*/ 4565253 h 5586106"/>
                    <a:gd name="connsiteX16" fmla="*/ 69488 w 2440946"/>
                    <a:gd name="connsiteY16" fmla="*/ 4549845 h 5586106"/>
                    <a:gd name="connsiteX17" fmla="*/ 339468 w 2440946"/>
                    <a:gd name="connsiteY17" fmla="*/ 4310682 h 5586106"/>
                    <a:gd name="connsiteX0" fmla="*/ 339468 w 2440942"/>
                    <a:gd name="connsiteY0" fmla="*/ 4310682 h 5586102"/>
                    <a:gd name="connsiteX1" fmla="*/ 459650 w 2440942"/>
                    <a:gd name="connsiteY1" fmla="*/ 3952730 h 5586102"/>
                    <a:gd name="connsiteX2" fmla="*/ 387642 w 2440942"/>
                    <a:gd name="connsiteY2" fmla="*/ 3736706 h 5586102"/>
                    <a:gd name="connsiteX3" fmla="*/ 675674 w 2440942"/>
                    <a:gd name="connsiteY3" fmla="*/ 3952730 h 5586102"/>
                    <a:gd name="connsiteX4" fmla="*/ 750201 w 2440942"/>
                    <a:gd name="connsiteY4" fmla="*/ 3448674 h 5586102"/>
                    <a:gd name="connsiteX5" fmla="*/ 822209 w 2440942"/>
                    <a:gd name="connsiteY5" fmla="*/ 3592690 h 5586102"/>
                    <a:gd name="connsiteX6" fmla="*/ 1040752 w 2440942"/>
                    <a:gd name="connsiteY6" fmla="*/ 3736706 h 5586102"/>
                    <a:gd name="connsiteX7" fmla="*/ 1874265 w 2440942"/>
                    <a:gd name="connsiteY7" fmla="*/ 60006 h 5586102"/>
                    <a:gd name="connsiteX8" fmla="*/ 1182249 w 2440942"/>
                    <a:gd name="connsiteY8" fmla="*/ 4096747 h 5586102"/>
                    <a:gd name="connsiteX9" fmla="*/ 1087775 w 2440942"/>
                    <a:gd name="connsiteY9" fmla="*/ 4611472 h 5586102"/>
                    <a:gd name="connsiteX10" fmla="*/ 1326265 w 2440942"/>
                    <a:gd name="connsiteY10" fmla="*/ 5176866 h 5586102"/>
                    <a:gd name="connsiteX11" fmla="*/ 1110241 w 2440942"/>
                    <a:gd name="connsiteY11" fmla="*/ 4960842 h 5586102"/>
                    <a:gd name="connsiteX12" fmla="*/ 817798 w 2440942"/>
                    <a:gd name="connsiteY12" fmla="*/ 4850641 h 5586102"/>
                    <a:gd name="connsiteX13" fmla="*/ 262430 w 2440942"/>
                    <a:gd name="connsiteY13" fmla="*/ 5583536 h 5586102"/>
                    <a:gd name="connsiteX14" fmla="*/ 563224 w 2440942"/>
                    <a:gd name="connsiteY14" fmla="*/ 4835233 h 5586102"/>
                    <a:gd name="connsiteX15" fmla="*/ 324060 w 2440942"/>
                    <a:gd name="connsiteY15" fmla="*/ 4565253 h 5586102"/>
                    <a:gd name="connsiteX16" fmla="*/ 69488 w 2440942"/>
                    <a:gd name="connsiteY16" fmla="*/ 4549845 h 5586102"/>
                    <a:gd name="connsiteX17" fmla="*/ 339468 w 2440942"/>
                    <a:gd name="connsiteY17" fmla="*/ 4310682 h 5586102"/>
                    <a:gd name="connsiteX0" fmla="*/ 339468 w 1897847"/>
                    <a:gd name="connsiteY0" fmla="*/ 4310682 h 5586106"/>
                    <a:gd name="connsiteX1" fmla="*/ 459650 w 1897847"/>
                    <a:gd name="connsiteY1" fmla="*/ 3952730 h 5586106"/>
                    <a:gd name="connsiteX2" fmla="*/ 387642 w 1897847"/>
                    <a:gd name="connsiteY2" fmla="*/ 3736706 h 5586106"/>
                    <a:gd name="connsiteX3" fmla="*/ 675674 w 1897847"/>
                    <a:gd name="connsiteY3" fmla="*/ 3952730 h 5586106"/>
                    <a:gd name="connsiteX4" fmla="*/ 750201 w 1897847"/>
                    <a:gd name="connsiteY4" fmla="*/ 3448674 h 5586106"/>
                    <a:gd name="connsiteX5" fmla="*/ 822209 w 1897847"/>
                    <a:gd name="connsiteY5" fmla="*/ 3592690 h 5586106"/>
                    <a:gd name="connsiteX6" fmla="*/ 1040752 w 1897847"/>
                    <a:gd name="connsiteY6" fmla="*/ 3736706 h 5586106"/>
                    <a:gd name="connsiteX7" fmla="*/ 1874265 w 1897847"/>
                    <a:gd name="connsiteY7" fmla="*/ 60006 h 5586106"/>
                    <a:gd name="connsiteX8" fmla="*/ 1182249 w 1897847"/>
                    <a:gd name="connsiteY8" fmla="*/ 4096747 h 5586106"/>
                    <a:gd name="connsiteX9" fmla="*/ 1087775 w 1897847"/>
                    <a:gd name="connsiteY9" fmla="*/ 4611472 h 5586106"/>
                    <a:gd name="connsiteX10" fmla="*/ 1326265 w 1897847"/>
                    <a:gd name="connsiteY10" fmla="*/ 5176866 h 5586106"/>
                    <a:gd name="connsiteX11" fmla="*/ 1110241 w 1897847"/>
                    <a:gd name="connsiteY11" fmla="*/ 4960842 h 5586106"/>
                    <a:gd name="connsiteX12" fmla="*/ 817798 w 1897847"/>
                    <a:gd name="connsiteY12" fmla="*/ 4850641 h 5586106"/>
                    <a:gd name="connsiteX13" fmla="*/ 262430 w 1897847"/>
                    <a:gd name="connsiteY13" fmla="*/ 5583536 h 5586106"/>
                    <a:gd name="connsiteX14" fmla="*/ 563224 w 1897847"/>
                    <a:gd name="connsiteY14" fmla="*/ 4835233 h 5586106"/>
                    <a:gd name="connsiteX15" fmla="*/ 324060 w 1897847"/>
                    <a:gd name="connsiteY15" fmla="*/ 4565253 h 5586106"/>
                    <a:gd name="connsiteX16" fmla="*/ 69488 w 1897847"/>
                    <a:gd name="connsiteY16" fmla="*/ 4549845 h 5586106"/>
                    <a:gd name="connsiteX17" fmla="*/ 339468 w 1897847"/>
                    <a:gd name="connsiteY17" fmla="*/ 4310682 h 5586106"/>
                    <a:gd name="connsiteX0" fmla="*/ 339468 w 1897847"/>
                    <a:gd name="connsiteY0" fmla="*/ 4310682 h 5586102"/>
                    <a:gd name="connsiteX1" fmla="*/ 459650 w 1897847"/>
                    <a:gd name="connsiteY1" fmla="*/ 3952730 h 5586102"/>
                    <a:gd name="connsiteX2" fmla="*/ 387642 w 1897847"/>
                    <a:gd name="connsiteY2" fmla="*/ 3736706 h 5586102"/>
                    <a:gd name="connsiteX3" fmla="*/ 675674 w 1897847"/>
                    <a:gd name="connsiteY3" fmla="*/ 3952730 h 5586102"/>
                    <a:gd name="connsiteX4" fmla="*/ 750201 w 1897847"/>
                    <a:gd name="connsiteY4" fmla="*/ 3448674 h 5586102"/>
                    <a:gd name="connsiteX5" fmla="*/ 822209 w 1897847"/>
                    <a:gd name="connsiteY5" fmla="*/ 3592690 h 5586102"/>
                    <a:gd name="connsiteX6" fmla="*/ 1040752 w 1897847"/>
                    <a:gd name="connsiteY6" fmla="*/ 3736706 h 5586102"/>
                    <a:gd name="connsiteX7" fmla="*/ 1874265 w 1897847"/>
                    <a:gd name="connsiteY7" fmla="*/ 60006 h 5586102"/>
                    <a:gd name="connsiteX8" fmla="*/ 1182249 w 1897847"/>
                    <a:gd name="connsiteY8" fmla="*/ 4096747 h 5586102"/>
                    <a:gd name="connsiteX9" fmla="*/ 1087775 w 1897847"/>
                    <a:gd name="connsiteY9" fmla="*/ 4611472 h 5586102"/>
                    <a:gd name="connsiteX10" fmla="*/ 1326265 w 1897847"/>
                    <a:gd name="connsiteY10" fmla="*/ 5176866 h 5586102"/>
                    <a:gd name="connsiteX11" fmla="*/ 1110241 w 1897847"/>
                    <a:gd name="connsiteY11" fmla="*/ 4960842 h 5586102"/>
                    <a:gd name="connsiteX12" fmla="*/ 817798 w 1897847"/>
                    <a:gd name="connsiteY12" fmla="*/ 4850641 h 5586102"/>
                    <a:gd name="connsiteX13" fmla="*/ 262430 w 1897847"/>
                    <a:gd name="connsiteY13" fmla="*/ 5583536 h 5586102"/>
                    <a:gd name="connsiteX14" fmla="*/ 563224 w 1897847"/>
                    <a:gd name="connsiteY14" fmla="*/ 4835233 h 5586102"/>
                    <a:gd name="connsiteX15" fmla="*/ 324060 w 1897847"/>
                    <a:gd name="connsiteY15" fmla="*/ 4565253 h 5586102"/>
                    <a:gd name="connsiteX16" fmla="*/ 69488 w 1897847"/>
                    <a:gd name="connsiteY16" fmla="*/ 4549845 h 5586102"/>
                    <a:gd name="connsiteX17" fmla="*/ 339468 w 1897847"/>
                    <a:gd name="connsiteY17" fmla="*/ 4310682 h 5586102"/>
                    <a:gd name="connsiteX0" fmla="*/ 339468 w 2299993"/>
                    <a:gd name="connsiteY0" fmla="*/ 4322632 h 5598056"/>
                    <a:gd name="connsiteX1" fmla="*/ 459650 w 2299993"/>
                    <a:gd name="connsiteY1" fmla="*/ 3964680 h 5598056"/>
                    <a:gd name="connsiteX2" fmla="*/ 387642 w 2299993"/>
                    <a:gd name="connsiteY2" fmla="*/ 3748656 h 5598056"/>
                    <a:gd name="connsiteX3" fmla="*/ 675674 w 2299993"/>
                    <a:gd name="connsiteY3" fmla="*/ 3964680 h 5598056"/>
                    <a:gd name="connsiteX4" fmla="*/ 750201 w 2299993"/>
                    <a:gd name="connsiteY4" fmla="*/ 3460624 h 5598056"/>
                    <a:gd name="connsiteX5" fmla="*/ 822209 w 2299993"/>
                    <a:gd name="connsiteY5" fmla="*/ 3604640 h 5598056"/>
                    <a:gd name="connsiteX6" fmla="*/ 1040752 w 2299993"/>
                    <a:gd name="connsiteY6" fmla="*/ 3748656 h 5598056"/>
                    <a:gd name="connsiteX7" fmla="*/ 2276410 w 2299993"/>
                    <a:gd name="connsiteY7" fmla="*/ 60008 h 5598056"/>
                    <a:gd name="connsiteX8" fmla="*/ 1182249 w 2299993"/>
                    <a:gd name="connsiteY8" fmla="*/ 4108697 h 5598056"/>
                    <a:gd name="connsiteX9" fmla="*/ 1087775 w 2299993"/>
                    <a:gd name="connsiteY9" fmla="*/ 4623422 h 5598056"/>
                    <a:gd name="connsiteX10" fmla="*/ 1326265 w 2299993"/>
                    <a:gd name="connsiteY10" fmla="*/ 5188816 h 5598056"/>
                    <a:gd name="connsiteX11" fmla="*/ 1110241 w 2299993"/>
                    <a:gd name="connsiteY11" fmla="*/ 4972792 h 5598056"/>
                    <a:gd name="connsiteX12" fmla="*/ 817798 w 2299993"/>
                    <a:gd name="connsiteY12" fmla="*/ 4862591 h 5598056"/>
                    <a:gd name="connsiteX13" fmla="*/ 262430 w 2299993"/>
                    <a:gd name="connsiteY13" fmla="*/ 5595486 h 5598056"/>
                    <a:gd name="connsiteX14" fmla="*/ 563224 w 2299993"/>
                    <a:gd name="connsiteY14" fmla="*/ 4847183 h 5598056"/>
                    <a:gd name="connsiteX15" fmla="*/ 324060 w 2299993"/>
                    <a:gd name="connsiteY15" fmla="*/ 4577203 h 5598056"/>
                    <a:gd name="connsiteX16" fmla="*/ 69488 w 2299993"/>
                    <a:gd name="connsiteY16" fmla="*/ 4561795 h 5598056"/>
                    <a:gd name="connsiteX17" fmla="*/ 339468 w 2299993"/>
                    <a:gd name="connsiteY17" fmla="*/ 4322632 h 5598056"/>
                    <a:gd name="connsiteX0" fmla="*/ 339468 w 2430639"/>
                    <a:gd name="connsiteY0" fmla="*/ 4666908 h 5942329"/>
                    <a:gd name="connsiteX1" fmla="*/ 459650 w 2430639"/>
                    <a:gd name="connsiteY1" fmla="*/ 4308956 h 5942329"/>
                    <a:gd name="connsiteX2" fmla="*/ 387642 w 2430639"/>
                    <a:gd name="connsiteY2" fmla="*/ 4092932 h 5942329"/>
                    <a:gd name="connsiteX3" fmla="*/ 675674 w 2430639"/>
                    <a:gd name="connsiteY3" fmla="*/ 4308956 h 5942329"/>
                    <a:gd name="connsiteX4" fmla="*/ 750201 w 2430639"/>
                    <a:gd name="connsiteY4" fmla="*/ 3804900 h 5942329"/>
                    <a:gd name="connsiteX5" fmla="*/ 822209 w 2430639"/>
                    <a:gd name="connsiteY5" fmla="*/ 3948916 h 5942329"/>
                    <a:gd name="connsiteX6" fmla="*/ 1040752 w 2430639"/>
                    <a:gd name="connsiteY6" fmla="*/ 4092932 h 5942329"/>
                    <a:gd name="connsiteX7" fmla="*/ 2276410 w 2430639"/>
                    <a:gd name="connsiteY7" fmla="*/ 404284 h 5942329"/>
                    <a:gd name="connsiteX8" fmla="*/ 1966129 w 2430639"/>
                    <a:gd name="connsiteY8" fmla="*/ 1667219 h 5942329"/>
                    <a:gd name="connsiteX9" fmla="*/ 1182249 w 2430639"/>
                    <a:gd name="connsiteY9" fmla="*/ 4452973 h 5942329"/>
                    <a:gd name="connsiteX10" fmla="*/ 1087775 w 2430639"/>
                    <a:gd name="connsiteY10" fmla="*/ 4967698 h 5942329"/>
                    <a:gd name="connsiteX11" fmla="*/ 1326265 w 2430639"/>
                    <a:gd name="connsiteY11" fmla="*/ 5533092 h 5942329"/>
                    <a:gd name="connsiteX12" fmla="*/ 1110241 w 2430639"/>
                    <a:gd name="connsiteY12" fmla="*/ 5317068 h 5942329"/>
                    <a:gd name="connsiteX13" fmla="*/ 817798 w 2430639"/>
                    <a:gd name="connsiteY13" fmla="*/ 5206867 h 5942329"/>
                    <a:gd name="connsiteX14" fmla="*/ 262430 w 2430639"/>
                    <a:gd name="connsiteY14" fmla="*/ 5939762 h 5942329"/>
                    <a:gd name="connsiteX15" fmla="*/ 563224 w 2430639"/>
                    <a:gd name="connsiteY15" fmla="*/ 5191459 h 5942329"/>
                    <a:gd name="connsiteX16" fmla="*/ 324060 w 2430639"/>
                    <a:gd name="connsiteY16" fmla="*/ 4921479 h 5942329"/>
                    <a:gd name="connsiteX17" fmla="*/ 69488 w 2430639"/>
                    <a:gd name="connsiteY17" fmla="*/ 4906071 h 5942329"/>
                    <a:gd name="connsiteX18" fmla="*/ 339468 w 2430639"/>
                    <a:gd name="connsiteY18" fmla="*/ 4666908 h 5942329"/>
                    <a:gd name="connsiteX0" fmla="*/ 339468 w 2512738"/>
                    <a:gd name="connsiteY0" fmla="*/ 4782778 h 6058199"/>
                    <a:gd name="connsiteX1" fmla="*/ 459650 w 2512738"/>
                    <a:gd name="connsiteY1" fmla="*/ 4424826 h 6058199"/>
                    <a:gd name="connsiteX2" fmla="*/ 387642 w 2512738"/>
                    <a:gd name="connsiteY2" fmla="*/ 4208802 h 6058199"/>
                    <a:gd name="connsiteX3" fmla="*/ 675674 w 2512738"/>
                    <a:gd name="connsiteY3" fmla="*/ 4424826 h 6058199"/>
                    <a:gd name="connsiteX4" fmla="*/ 750201 w 2512738"/>
                    <a:gd name="connsiteY4" fmla="*/ 3920770 h 6058199"/>
                    <a:gd name="connsiteX5" fmla="*/ 822209 w 2512738"/>
                    <a:gd name="connsiteY5" fmla="*/ 4064786 h 6058199"/>
                    <a:gd name="connsiteX6" fmla="*/ 1040752 w 2512738"/>
                    <a:gd name="connsiteY6" fmla="*/ 4208802 h 6058199"/>
                    <a:gd name="connsiteX7" fmla="*/ 2276410 w 2512738"/>
                    <a:gd name="connsiteY7" fmla="*/ 520154 h 6058199"/>
                    <a:gd name="connsiteX8" fmla="*/ 2330378 w 2512738"/>
                    <a:gd name="connsiteY8" fmla="*/ 1087875 h 6058199"/>
                    <a:gd name="connsiteX9" fmla="*/ 1182249 w 2512738"/>
                    <a:gd name="connsiteY9" fmla="*/ 4568843 h 6058199"/>
                    <a:gd name="connsiteX10" fmla="*/ 1087775 w 2512738"/>
                    <a:gd name="connsiteY10" fmla="*/ 5083568 h 6058199"/>
                    <a:gd name="connsiteX11" fmla="*/ 1326265 w 2512738"/>
                    <a:gd name="connsiteY11" fmla="*/ 5648962 h 6058199"/>
                    <a:gd name="connsiteX12" fmla="*/ 1110241 w 2512738"/>
                    <a:gd name="connsiteY12" fmla="*/ 5432938 h 6058199"/>
                    <a:gd name="connsiteX13" fmla="*/ 817798 w 2512738"/>
                    <a:gd name="connsiteY13" fmla="*/ 5322737 h 6058199"/>
                    <a:gd name="connsiteX14" fmla="*/ 262430 w 2512738"/>
                    <a:gd name="connsiteY14" fmla="*/ 6055632 h 6058199"/>
                    <a:gd name="connsiteX15" fmla="*/ 563224 w 2512738"/>
                    <a:gd name="connsiteY15" fmla="*/ 5307329 h 6058199"/>
                    <a:gd name="connsiteX16" fmla="*/ 324060 w 2512738"/>
                    <a:gd name="connsiteY16" fmla="*/ 5037349 h 6058199"/>
                    <a:gd name="connsiteX17" fmla="*/ 69488 w 2512738"/>
                    <a:gd name="connsiteY17" fmla="*/ 5021941 h 6058199"/>
                    <a:gd name="connsiteX18" fmla="*/ 339468 w 2512738"/>
                    <a:gd name="connsiteY18" fmla="*/ 4782778 h 6058199"/>
                    <a:gd name="connsiteX0" fmla="*/ 339468 w 2535947"/>
                    <a:gd name="connsiteY0" fmla="*/ 4782778 h 6058199"/>
                    <a:gd name="connsiteX1" fmla="*/ 459650 w 2535947"/>
                    <a:gd name="connsiteY1" fmla="*/ 4424826 h 6058199"/>
                    <a:gd name="connsiteX2" fmla="*/ 387642 w 2535947"/>
                    <a:gd name="connsiteY2" fmla="*/ 4208802 h 6058199"/>
                    <a:gd name="connsiteX3" fmla="*/ 675674 w 2535947"/>
                    <a:gd name="connsiteY3" fmla="*/ 4424826 h 6058199"/>
                    <a:gd name="connsiteX4" fmla="*/ 750201 w 2535947"/>
                    <a:gd name="connsiteY4" fmla="*/ 3920770 h 6058199"/>
                    <a:gd name="connsiteX5" fmla="*/ 822209 w 2535947"/>
                    <a:gd name="connsiteY5" fmla="*/ 4064786 h 6058199"/>
                    <a:gd name="connsiteX6" fmla="*/ 1040752 w 2535947"/>
                    <a:gd name="connsiteY6" fmla="*/ 4208802 h 6058199"/>
                    <a:gd name="connsiteX7" fmla="*/ 2276410 w 2535947"/>
                    <a:gd name="connsiteY7" fmla="*/ 520154 h 6058199"/>
                    <a:gd name="connsiteX8" fmla="*/ 2330378 w 2535947"/>
                    <a:gd name="connsiteY8" fmla="*/ 1087875 h 6058199"/>
                    <a:gd name="connsiteX9" fmla="*/ 1042992 w 2535947"/>
                    <a:gd name="connsiteY9" fmla="*/ 4418228 h 6058199"/>
                    <a:gd name="connsiteX10" fmla="*/ 1087775 w 2535947"/>
                    <a:gd name="connsiteY10" fmla="*/ 5083568 h 6058199"/>
                    <a:gd name="connsiteX11" fmla="*/ 1326265 w 2535947"/>
                    <a:gd name="connsiteY11" fmla="*/ 5648962 h 6058199"/>
                    <a:gd name="connsiteX12" fmla="*/ 1110241 w 2535947"/>
                    <a:gd name="connsiteY12" fmla="*/ 5432938 h 6058199"/>
                    <a:gd name="connsiteX13" fmla="*/ 817798 w 2535947"/>
                    <a:gd name="connsiteY13" fmla="*/ 5322737 h 6058199"/>
                    <a:gd name="connsiteX14" fmla="*/ 262430 w 2535947"/>
                    <a:gd name="connsiteY14" fmla="*/ 6055632 h 6058199"/>
                    <a:gd name="connsiteX15" fmla="*/ 563224 w 2535947"/>
                    <a:gd name="connsiteY15" fmla="*/ 5307329 h 6058199"/>
                    <a:gd name="connsiteX16" fmla="*/ 324060 w 2535947"/>
                    <a:gd name="connsiteY16" fmla="*/ 5037349 h 6058199"/>
                    <a:gd name="connsiteX17" fmla="*/ 69488 w 2535947"/>
                    <a:gd name="connsiteY17" fmla="*/ 5021941 h 6058199"/>
                    <a:gd name="connsiteX18" fmla="*/ 339468 w 2535947"/>
                    <a:gd name="connsiteY18" fmla="*/ 4782778 h 6058199"/>
                    <a:gd name="connsiteX0" fmla="*/ 339468 w 2535947"/>
                    <a:gd name="connsiteY0" fmla="*/ 4762710 h 6038131"/>
                    <a:gd name="connsiteX1" fmla="*/ 459650 w 2535947"/>
                    <a:gd name="connsiteY1" fmla="*/ 4404758 h 6038131"/>
                    <a:gd name="connsiteX2" fmla="*/ 387642 w 2535947"/>
                    <a:gd name="connsiteY2" fmla="*/ 4188734 h 6038131"/>
                    <a:gd name="connsiteX3" fmla="*/ 675674 w 2535947"/>
                    <a:gd name="connsiteY3" fmla="*/ 4404758 h 6038131"/>
                    <a:gd name="connsiteX4" fmla="*/ 750201 w 2535947"/>
                    <a:gd name="connsiteY4" fmla="*/ 3900702 h 6038131"/>
                    <a:gd name="connsiteX5" fmla="*/ 822209 w 2535947"/>
                    <a:gd name="connsiteY5" fmla="*/ 4044718 h 6038131"/>
                    <a:gd name="connsiteX6" fmla="*/ 897065 w 2535947"/>
                    <a:gd name="connsiteY6" fmla="*/ 4068322 h 6038131"/>
                    <a:gd name="connsiteX7" fmla="*/ 2276410 w 2535947"/>
                    <a:gd name="connsiteY7" fmla="*/ 500086 h 6038131"/>
                    <a:gd name="connsiteX8" fmla="*/ 2330378 w 2535947"/>
                    <a:gd name="connsiteY8" fmla="*/ 1067807 h 6038131"/>
                    <a:gd name="connsiteX9" fmla="*/ 1042992 w 2535947"/>
                    <a:gd name="connsiteY9" fmla="*/ 4398160 h 6038131"/>
                    <a:gd name="connsiteX10" fmla="*/ 1087775 w 2535947"/>
                    <a:gd name="connsiteY10" fmla="*/ 5063500 h 6038131"/>
                    <a:gd name="connsiteX11" fmla="*/ 1326265 w 2535947"/>
                    <a:gd name="connsiteY11" fmla="*/ 5628894 h 6038131"/>
                    <a:gd name="connsiteX12" fmla="*/ 1110241 w 2535947"/>
                    <a:gd name="connsiteY12" fmla="*/ 5412870 h 6038131"/>
                    <a:gd name="connsiteX13" fmla="*/ 817798 w 2535947"/>
                    <a:gd name="connsiteY13" fmla="*/ 5302669 h 6038131"/>
                    <a:gd name="connsiteX14" fmla="*/ 262430 w 2535947"/>
                    <a:gd name="connsiteY14" fmla="*/ 6035564 h 6038131"/>
                    <a:gd name="connsiteX15" fmla="*/ 563224 w 2535947"/>
                    <a:gd name="connsiteY15" fmla="*/ 5287261 h 6038131"/>
                    <a:gd name="connsiteX16" fmla="*/ 324060 w 2535947"/>
                    <a:gd name="connsiteY16" fmla="*/ 5017281 h 6038131"/>
                    <a:gd name="connsiteX17" fmla="*/ 69488 w 2535947"/>
                    <a:gd name="connsiteY17" fmla="*/ 5001873 h 6038131"/>
                    <a:gd name="connsiteX18" fmla="*/ 339468 w 2535947"/>
                    <a:gd name="connsiteY18" fmla="*/ 4762710 h 6038131"/>
                    <a:gd name="connsiteX0" fmla="*/ 339468 w 2535947"/>
                    <a:gd name="connsiteY0" fmla="*/ 4762706 h 6038127"/>
                    <a:gd name="connsiteX1" fmla="*/ 459650 w 2535947"/>
                    <a:gd name="connsiteY1" fmla="*/ 4404754 h 6038127"/>
                    <a:gd name="connsiteX2" fmla="*/ 387642 w 2535947"/>
                    <a:gd name="connsiteY2" fmla="*/ 4188730 h 6038127"/>
                    <a:gd name="connsiteX3" fmla="*/ 675674 w 2535947"/>
                    <a:gd name="connsiteY3" fmla="*/ 4404754 h 6038127"/>
                    <a:gd name="connsiteX4" fmla="*/ 750201 w 2535947"/>
                    <a:gd name="connsiteY4" fmla="*/ 3900698 h 6038127"/>
                    <a:gd name="connsiteX5" fmla="*/ 822209 w 2535947"/>
                    <a:gd name="connsiteY5" fmla="*/ 4044714 h 6038127"/>
                    <a:gd name="connsiteX6" fmla="*/ 897065 w 2535947"/>
                    <a:gd name="connsiteY6" fmla="*/ 4068318 h 6038127"/>
                    <a:gd name="connsiteX7" fmla="*/ 2276412 w 2535947"/>
                    <a:gd name="connsiteY7" fmla="*/ 500086 h 6038127"/>
                    <a:gd name="connsiteX8" fmla="*/ 2330378 w 2535947"/>
                    <a:gd name="connsiteY8" fmla="*/ 1067803 h 6038127"/>
                    <a:gd name="connsiteX9" fmla="*/ 1042992 w 2535947"/>
                    <a:gd name="connsiteY9" fmla="*/ 4398156 h 6038127"/>
                    <a:gd name="connsiteX10" fmla="*/ 1087775 w 2535947"/>
                    <a:gd name="connsiteY10" fmla="*/ 5063496 h 6038127"/>
                    <a:gd name="connsiteX11" fmla="*/ 1326265 w 2535947"/>
                    <a:gd name="connsiteY11" fmla="*/ 5628890 h 6038127"/>
                    <a:gd name="connsiteX12" fmla="*/ 1110241 w 2535947"/>
                    <a:gd name="connsiteY12" fmla="*/ 5412866 h 6038127"/>
                    <a:gd name="connsiteX13" fmla="*/ 817798 w 2535947"/>
                    <a:gd name="connsiteY13" fmla="*/ 5302665 h 6038127"/>
                    <a:gd name="connsiteX14" fmla="*/ 262430 w 2535947"/>
                    <a:gd name="connsiteY14" fmla="*/ 6035560 h 6038127"/>
                    <a:gd name="connsiteX15" fmla="*/ 563224 w 2535947"/>
                    <a:gd name="connsiteY15" fmla="*/ 5287257 h 6038127"/>
                    <a:gd name="connsiteX16" fmla="*/ 324060 w 2535947"/>
                    <a:gd name="connsiteY16" fmla="*/ 5017277 h 6038127"/>
                    <a:gd name="connsiteX17" fmla="*/ 69488 w 2535947"/>
                    <a:gd name="connsiteY17" fmla="*/ 5001869 h 6038127"/>
                    <a:gd name="connsiteX18" fmla="*/ 339468 w 2535947"/>
                    <a:gd name="connsiteY18" fmla="*/ 4762706 h 6038127"/>
                    <a:gd name="connsiteX0" fmla="*/ 339468 w 2535947"/>
                    <a:gd name="connsiteY0" fmla="*/ 4762706 h 6038127"/>
                    <a:gd name="connsiteX1" fmla="*/ 459650 w 2535947"/>
                    <a:gd name="connsiteY1" fmla="*/ 4404754 h 6038127"/>
                    <a:gd name="connsiteX2" fmla="*/ 387642 w 2535947"/>
                    <a:gd name="connsiteY2" fmla="*/ 4188730 h 6038127"/>
                    <a:gd name="connsiteX3" fmla="*/ 675674 w 2535947"/>
                    <a:gd name="connsiteY3" fmla="*/ 4404754 h 6038127"/>
                    <a:gd name="connsiteX4" fmla="*/ 750201 w 2535947"/>
                    <a:gd name="connsiteY4" fmla="*/ 3900698 h 6038127"/>
                    <a:gd name="connsiteX5" fmla="*/ 822209 w 2535947"/>
                    <a:gd name="connsiteY5" fmla="*/ 4044714 h 6038127"/>
                    <a:gd name="connsiteX6" fmla="*/ 897065 w 2535947"/>
                    <a:gd name="connsiteY6" fmla="*/ 4068322 h 6038127"/>
                    <a:gd name="connsiteX7" fmla="*/ 2276412 w 2535947"/>
                    <a:gd name="connsiteY7" fmla="*/ 500086 h 6038127"/>
                    <a:gd name="connsiteX8" fmla="*/ 2330378 w 2535947"/>
                    <a:gd name="connsiteY8" fmla="*/ 1067803 h 6038127"/>
                    <a:gd name="connsiteX9" fmla="*/ 1042992 w 2535947"/>
                    <a:gd name="connsiteY9" fmla="*/ 4398156 h 6038127"/>
                    <a:gd name="connsiteX10" fmla="*/ 1087775 w 2535947"/>
                    <a:gd name="connsiteY10" fmla="*/ 5063496 h 6038127"/>
                    <a:gd name="connsiteX11" fmla="*/ 1326265 w 2535947"/>
                    <a:gd name="connsiteY11" fmla="*/ 5628890 h 6038127"/>
                    <a:gd name="connsiteX12" fmla="*/ 1110241 w 2535947"/>
                    <a:gd name="connsiteY12" fmla="*/ 5412866 h 6038127"/>
                    <a:gd name="connsiteX13" fmla="*/ 817798 w 2535947"/>
                    <a:gd name="connsiteY13" fmla="*/ 5302665 h 6038127"/>
                    <a:gd name="connsiteX14" fmla="*/ 262430 w 2535947"/>
                    <a:gd name="connsiteY14" fmla="*/ 6035560 h 6038127"/>
                    <a:gd name="connsiteX15" fmla="*/ 563224 w 2535947"/>
                    <a:gd name="connsiteY15" fmla="*/ 5287257 h 6038127"/>
                    <a:gd name="connsiteX16" fmla="*/ 324060 w 2535947"/>
                    <a:gd name="connsiteY16" fmla="*/ 5017277 h 6038127"/>
                    <a:gd name="connsiteX17" fmla="*/ 69488 w 2535947"/>
                    <a:gd name="connsiteY17" fmla="*/ 5001869 h 6038127"/>
                    <a:gd name="connsiteX18" fmla="*/ 339468 w 2535947"/>
                    <a:gd name="connsiteY18" fmla="*/ 4762706 h 6038127"/>
                    <a:gd name="connsiteX0" fmla="*/ 685324 w 2881803"/>
                    <a:gd name="connsiteY0" fmla="*/ 4762706 h 6038127"/>
                    <a:gd name="connsiteX1" fmla="*/ 805506 w 2881803"/>
                    <a:gd name="connsiteY1" fmla="*/ 4404754 h 6038127"/>
                    <a:gd name="connsiteX2" fmla="*/ 733498 w 2881803"/>
                    <a:gd name="connsiteY2" fmla="*/ 4188730 h 6038127"/>
                    <a:gd name="connsiteX3" fmla="*/ 1021530 w 2881803"/>
                    <a:gd name="connsiteY3" fmla="*/ 4404754 h 6038127"/>
                    <a:gd name="connsiteX4" fmla="*/ 1096057 w 2881803"/>
                    <a:gd name="connsiteY4" fmla="*/ 3900698 h 6038127"/>
                    <a:gd name="connsiteX5" fmla="*/ 1168065 w 2881803"/>
                    <a:gd name="connsiteY5" fmla="*/ 4044714 h 6038127"/>
                    <a:gd name="connsiteX6" fmla="*/ 1242921 w 2881803"/>
                    <a:gd name="connsiteY6" fmla="*/ 4068322 h 6038127"/>
                    <a:gd name="connsiteX7" fmla="*/ 2622268 w 2881803"/>
                    <a:gd name="connsiteY7" fmla="*/ 500086 h 6038127"/>
                    <a:gd name="connsiteX8" fmla="*/ 2676234 w 2881803"/>
                    <a:gd name="connsiteY8" fmla="*/ 1067803 h 6038127"/>
                    <a:gd name="connsiteX9" fmla="*/ 1388848 w 2881803"/>
                    <a:gd name="connsiteY9" fmla="*/ 4398156 h 6038127"/>
                    <a:gd name="connsiteX10" fmla="*/ 1433631 w 2881803"/>
                    <a:gd name="connsiteY10" fmla="*/ 5063496 h 6038127"/>
                    <a:gd name="connsiteX11" fmla="*/ 1672121 w 2881803"/>
                    <a:gd name="connsiteY11" fmla="*/ 5628890 h 6038127"/>
                    <a:gd name="connsiteX12" fmla="*/ 1456097 w 2881803"/>
                    <a:gd name="connsiteY12" fmla="*/ 5412866 h 6038127"/>
                    <a:gd name="connsiteX13" fmla="*/ 1163654 w 2881803"/>
                    <a:gd name="connsiteY13" fmla="*/ 5302665 h 6038127"/>
                    <a:gd name="connsiteX14" fmla="*/ 608286 w 2881803"/>
                    <a:gd name="connsiteY14" fmla="*/ 6035560 h 6038127"/>
                    <a:gd name="connsiteX15" fmla="*/ 909080 w 2881803"/>
                    <a:gd name="connsiteY15" fmla="*/ 5287257 h 6038127"/>
                    <a:gd name="connsiteX16" fmla="*/ 669916 w 2881803"/>
                    <a:gd name="connsiteY16" fmla="*/ 5017277 h 6038127"/>
                    <a:gd name="connsiteX17" fmla="*/ 69490 w 2881803"/>
                    <a:gd name="connsiteY17" fmla="*/ 4981865 h 6038127"/>
                    <a:gd name="connsiteX18" fmla="*/ 685324 w 2881803"/>
                    <a:gd name="connsiteY18" fmla="*/ 4762706 h 6038127"/>
                    <a:gd name="connsiteX0" fmla="*/ 685324 w 2881803"/>
                    <a:gd name="connsiteY0" fmla="*/ 4762706 h 6038127"/>
                    <a:gd name="connsiteX1" fmla="*/ 805506 w 2881803"/>
                    <a:gd name="connsiteY1" fmla="*/ 4404754 h 6038127"/>
                    <a:gd name="connsiteX2" fmla="*/ 733498 w 2881803"/>
                    <a:gd name="connsiteY2" fmla="*/ 4188730 h 6038127"/>
                    <a:gd name="connsiteX3" fmla="*/ 1021530 w 2881803"/>
                    <a:gd name="connsiteY3" fmla="*/ 4404754 h 6038127"/>
                    <a:gd name="connsiteX4" fmla="*/ 1096057 w 2881803"/>
                    <a:gd name="connsiteY4" fmla="*/ 3900698 h 6038127"/>
                    <a:gd name="connsiteX5" fmla="*/ 1168065 w 2881803"/>
                    <a:gd name="connsiteY5" fmla="*/ 4044714 h 6038127"/>
                    <a:gd name="connsiteX6" fmla="*/ 1242921 w 2881803"/>
                    <a:gd name="connsiteY6" fmla="*/ 4068322 h 6038127"/>
                    <a:gd name="connsiteX7" fmla="*/ 2622268 w 2881803"/>
                    <a:gd name="connsiteY7" fmla="*/ 500086 h 6038127"/>
                    <a:gd name="connsiteX8" fmla="*/ 2676234 w 2881803"/>
                    <a:gd name="connsiteY8" fmla="*/ 1067803 h 6038127"/>
                    <a:gd name="connsiteX9" fmla="*/ 1388848 w 2881803"/>
                    <a:gd name="connsiteY9" fmla="*/ 4398156 h 6038127"/>
                    <a:gd name="connsiteX10" fmla="*/ 1433631 w 2881803"/>
                    <a:gd name="connsiteY10" fmla="*/ 5063496 h 6038127"/>
                    <a:gd name="connsiteX11" fmla="*/ 1672121 w 2881803"/>
                    <a:gd name="connsiteY11" fmla="*/ 5628890 h 6038127"/>
                    <a:gd name="connsiteX12" fmla="*/ 1456097 w 2881803"/>
                    <a:gd name="connsiteY12" fmla="*/ 5412866 h 6038127"/>
                    <a:gd name="connsiteX13" fmla="*/ 1163654 w 2881803"/>
                    <a:gd name="connsiteY13" fmla="*/ 5302665 h 6038127"/>
                    <a:gd name="connsiteX14" fmla="*/ 608286 w 2881803"/>
                    <a:gd name="connsiteY14" fmla="*/ 6035560 h 6038127"/>
                    <a:gd name="connsiteX15" fmla="*/ 909080 w 2881803"/>
                    <a:gd name="connsiteY15" fmla="*/ 5287257 h 6038127"/>
                    <a:gd name="connsiteX16" fmla="*/ 545256 w 2881803"/>
                    <a:gd name="connsiteY16" fmla="*/ 5165779 h 6038127"/>
                    <a:gd name="connsiteX17" fmla="*/ 69490 w 2881803"/>
                    <a:gd name="connsiteY17" fmla="*/ 4981865 h 6038127"/>
                    <a:gd name="connsiteX18" fmla="*/ 685324 w 2881803"/>
                    <a:gd name="connsiteY18" fmla="*/ 4762706 h 6038127"/>
                    <a:gd name="connsiteX0" fmla="*/ 685324 w 2881803"/>
                    <a:gd name="connsiteY0" fmla="*/ 4762706 h 6067719"/>
                    <a:gd name="connsiteX1" fmla="*/ 805506 w 2881803"/>
                    <a:gd name="connsiteY1" fmla="*/ 4404754 h 6067719"/>
                    <a:gd name="connsiteX2" fmla="*/ 733498 w 2881803"/>
                    <a:gd name="connsiteY2" fmla="*/ 4188730 h 6067719"/>
                    <a:gd name="connsiteX3" fmla="*/ 1021530 w 2881803"/>
                    <a:gd name="connsiteY3" fmla="*/ 4404754 h 6067719"/>
                    <a:gd name="connsiteX4" fmla="*/ 1096057 w 2881803"/>
                    <a:gd name="connsiteY4" fmla="*/ 3900698 h 6067719"/>
                    <a:gd name="connsiteX5" fmla="*/ 1168065 w 2881803"/>
                    <a:gd name="connsiteY5" fmla="*/ 4044714 h 6067719"/>
                    <a:gd name="connsiteX6" fmla="*/ 1242921 w 2881803"/>
                    <a:gd name="connsiteY6" fmla="*/ 4068322 h 6067719"/>
                    <a:gd name="connsiteX7" fmla="*/ 2622268 w 2881803"/>
                    <a:gd name="connsiteY7" fmla="*/ 500086 h 6067719"/>
                    <a:gd name="connsiteX8" fmla="*/ 2676234 w 2881803"/>
                    <a:gd name="connsiteY8" fmla="*/ 1067803 h 6067719"/>
                    <a:gd name="connsiteX9" fmla="*/ 1388848 w 2881803"/>
                    <a:gd name="connsiteY9" fmla="*/ 4398156 h 6067719"/>
                    <a:gd name="connsiteX10" fmla="*/ 1433631 w 2881803"/>
                    <a:gd name="connsiteY10" fmla="*/ 5063496 h 6067719"/>
                    <a:gd name="connsiteX11" fmla="*/ 1672121 w 2881803"/>
                    <a:gd name="connsiteY11" fmla="*/ 5628890 h 6067719"/>
                    <a:gd name="connsiteX12" fmla="*/ 1456097 w 2881803"/>
                    <a:gd name="connsiteY12" fmla="*/ 5412866 h 6067719"/>
                    <a:gd name="connsiteX13" fmla="*/ 1163654 w 2881803"/>
                    <a:gd name="connsiteY13" fmla="*/ 5302665 h 6067719"/>
                    <a:gd name="connsiteX14" fmla="*/ 608286 w 2881803"/>
                    <a:gd name="connsiteY14" fmla="*/ 6035560 h 6067719"/>
                    <a:gd name="connsiteX15" fmla="*/ 691183 w 2881803"/>
                    <a:gd name="connsiteY15" fmla="*/ 5495617 h 6067719"/>
                    <a:gd name="connsiteX16" fmla="*/ 545256 w 2881803"/>
                    <a:gd name="connsiteY16" fmla="*/ 5165779 h 6067719"/>
                    <a:gd name="connsiteX17" fmla="*/ 69490 w 2881803"/>
                    <a:gd name="connsiteY17" fmla="*/ 4981865 h 6067719"/>
                    <a:gd name="connsiteX18" fmla="*/ 685324 w 2881803"/>
                    <a:gd name="connsiteY18" fmla="*/ 4762706 h 6067719"/>
                    <a:gd name="connsiteX0" fmla="*/ 685324 w 2881803"/>
                    <a:gd name="connsiteY0" fmla="*/ 4762706 h 6333378"/>
                    <a:gd name="connsiteX1" fmla="*/ 805506 w 2881803"/>
                    <a:gd name="connsiteY1" fmla="*/ 4404754 h 6333378"/>
                    <a:gd name="connsiteX2" fmla="*/ 733498 w 2881803"/>
                    <a:gd name="connsiteY2" fmla="*/ 4188730 h 6333378"/>
                    <a:gd name="connsiteX3" fmla="*/ 1021530 w 2881803"/>
                    <a:gd name="connsiteY3" fmla="*/ 4404754 h 6333378"/>
                    <a:gd name="connsiteX4" fmla="*/ 1096057 w 2881803"/>
                    <a:gd name="connsiteY4" fmla="*/ 3900698 h 6333378"/>
                    <a:gd name="connsiteX5" fmla="*/ 1168065 w 2881803"/>
                    <a:gd name="connsiteY5" fmla="*/ 4044714 h 6333378"/>
                    <a:gd name="connsiteX6" fmla="*/ 1242921 w 2881803"/>
                    <a:gd name="connsiteY6" fmla="*/ 4068322 h 6333378"/>
                    <a:gd name="connsiteX7" fmla="*/ 2622268 w 2881803"/>
                    <a:gd name="connsiteY7" fmla="*/ 500086 h 6333378"/>
                    <a:gd name="connsiteX8" fmla="*/ 2676234 w 2881803"/>
                    <a:gd name="connsiteY8" fmla="*/ 1067803 h 6333378"/>
                    <a:gd name="connsiteX9" fmla="*/ 1388848 w 2881803"/>
                    <a:gd name="connsiteY9" fmla="*/ 4398156 h 6333378"/>
                    <a:gd name="connsiteX10" fmla="*/ 1433631 w 2881803"/>
                    <a:gd name="connsiteY10" fmla="*/ 5063496 h 6333378"/>
                    <a:gd name="connsiteX11" fmla="*/ 1672121 w 2881803"/>
                    <a:gd name="connsiteY11" fmla="*/ 5628890 h 6333378"/>
                    <a:gd name="connsiteX12" fmla="*/ 1456097 w 2881803"/>
                    <a:gd name="connsiteY12" fmla="*/ 5412866 h 6333378"/>
                    <a:gd name="connsiteX13" fmla="*/ 1163654 w 2881803"/>
                    <a:gd name="connsiteY13" fmla="*/ 5302665 h 6333378"/>
                    <a:gd name="connsiteX14" fmla="*/ 653199 w 2881803"/>
                    <a:gd name="connsiteY14" fmla="*/ 6301220 h 6333378"/>
                    <a:gd name="connsiteX15" fmla="*/ 691183 w 2881803"/>
                    <a:gd name="connsiteY15" fmla="*/ 5495617 h 6333378"/>
                    <a:gd name="connsiteX16" fmla="*/ 545256 w 2881803"/>
                    <a:gd name="connsiteY16" fmla="*/ 5165779 h 6333378"/>
                    <a:gd name="connsiteX17" fmla="*/ 69490 w 2881803"/>
                    <a:gd name="connsiteY17" fmla="*/ 4981865 h 6333378"/>
                    <a:gd name="connsiteX18" fmla="*/ 685324 w 2881803"/>
                    <a:gd name="connsiteY18" fmla="*/ 4762706 h 6333378"/>
                    <a:gd name="connsiteX0" fmla="*/ 685324 w 2881803"/>
                    <a:gd name="connsiteY0" fmla="*/ 4762706 h 6331873"/>
                    <a:gd name="connsiteX1" fmla="*/ 805506 w 2881803"/>
                    <a:gd name="connsiteY1" fmla="*/ 4404754 h 6331873"/>
                    <a:gd name="connsiteX2" fmla="*/ 733498 w 2881803"/>
                    <a:gd name="connsiteY2" fmla="*/ 4188730 h 6331873"/>
                    <a:gd name="connsiteX3" fmla="*/ 1021530 w 2881803"/>
                    <a:gd name="connsiteY3" fmla="*/ 4404754 h 6331873"/>
                    <a:gd name="connsiteX4" fmla="*/ 1096057 w 2881803"/>
                    <a:gd name="connsiteY4" fmla="*/ 3900698 h 6331873"/>
                    <a:gd name="connsiteX5" fmla="*/ 1168065 w 2881803"/>
                    <a:gd name="connsiteY5" fmla="*/ 4044714 h 6331873"/>
                    <a:gd name="connsiteX6" fmla="*/ 1242921 w 2881803"/>
                    <a:gd name="connsiteY6" fmla="*/ 4068322 h 6331873"/>
                    <a:gd name="connsiteX7" fmla="*/ 2622268 w 2881803"/>
                    <a:gd name="connsiteY7" fmla="*/ 500086 h 6331873"/>
                    <a:gd name="connsiteX8" fmla="*/ 2676234 w 2881803"/>
                    <a:gd name="connsiteY8" fmla="*/ 1067803 h 6331873"/>
                    <a:gd name="connsiteX9" fmla="*/ 1388848 w 2881803"/>
                    <a:gd name="connsiteY9" fmla="*/ 4398156 h 6331873"/>
                    <a:gd name="connsiteX10" fmla="*/ 1433631 w 2881803"/>
                    <a:gd name="connsiteY10" fmla="*/ 5063496 h 6331873"/>
                    <a:gd name="connsiteX11" fmla="*/ 1672121 w 2881803"/>
                    <a:gd name="connsiteY11" fmla="*/ 5628890 h 6331873"/>
                    <a:gd name="connsiteX12" fmla="*/ 1456097 w 2881803"/>
                    <a:gd name="connsiteY12" fmla="*/ 5412866 h 6331873"/>
                    <a:gd name="connsiteX13" fmla="*/ 1166951 w 2881803"/>
                    <a:gd name="connsiteY13" fmla="*/ 5679529 h 6331873"/>
                    <a:gd name="connsiteX14" fmla="*/ 653199 w 2881803"/>
                    <a:gd name="connsiteY14" fmla="*/ 6301220 h 6331873"/>
                    <a:gd name="connsiteX15" fmla="*/ 691183 w 2881803"/>
                    <a:gd name="connsiteY15" fmla="*/ 5495617 h 6331873"/>
                    <a:gd name="connsiteX16" fmla="*/ 545256 w 2881803"/>
                    <a:gd name="connsiteY16" fmla="*/ 5165779 h 6331873"/>
                    <a:gd name="connsiteX17" fmla="*/ 69490 w 2881803"/>
                    <a:gd name="connsiteY17" fmla="*/ 4981865 h 6331873"/>
                    <a:gd name="connsiteX18" fmla="*/ 685324 w 2881803"/>
                    <a:gd name="connsiteY18" fmla="*/ 4762706 h 6331873"/>
                    <a:gd name="connsiteX0" fmla="*/ 685324 w 2881803"/>
                    <a:gd name="connsiteY0" fmla="*/ 4762706 h 6331873"/>
                    <a:gd name="connsiteX1" fmla="*/ 805506 w 2881803"/>
                    <a:gd name="connsiteY1" fmla="*/ 4404754 h 6331873"/>
                    <a:gd name="connsiteX2" fmla="*/ 733498 w 2881803"/>
                    <a:gd name="connsiteY2" fmla="*/ 4188730 h 6331873"/>
                    <a:gd name="connsiteX3" fmla="*/ 1021530 w 2881803"/>
                    <a:gd name="connsiteY3" fmla="*/ 4404754 h 6331873"/>
                    <a:gd name="connsiteX4" fmla="*/ 1096057 w 2881803"/>
                    <a:gd name="connsiteY4" fmla="*/ 3900698 h 6331873"/>
                    <a:gd name="connsiteX5" fmla="*/ 1168065 w 2881803"/>
                    <a:gd name="connsiteY5" fmla="*/ 4044714 h 6331873"/>
                    <a:gd name="connsiteX6" fmla="*/ 1242921 w 2881803"/>
                    <a:gd name="connsiteY6" fmla="*/ 4068322 h 6331873"/>
                    <a:gd name="connsiteX7" fmla="*/ 2622268 w 2881803"/>
                    <a:gd name="connsiteY7" fmla="*/ 500086 h 6331873"/>
                    <a:gd name="connsiteX8" fmla="*/ 2676234 w 2881803"/>
                    <a:gd name="connsiteY8" fmla="*/ 1067803 h 6331873"/>
                    <a:gd name="connsiteX9" fmla="*/ 1388848 w 2881803"/>
                    <a:gd name="connsiteY9" fmla="*/ 4398156 h 6331873"/>
                    <a:gd name="connsiteX10" fmla="*/ 1433631 w 2881803"/>
                    <a:gd name="connsiteY10" fmla="*/ 5063496 h 6331873"/>
                    <a:gd name="connsiteX11" fmla="*/ 1456097 w 2881803"/>
                    <a:gd name="connsiteY11" fmla="*/ 5412866 h 6331873"/>
                    <a:gd name="connsiteX12" fmla="*/ 1166951 w 2881803"/>
                    <a:gd name="connsiteY12" fmla="*/ 5679529 h 6331873"/>
                    <a:gd name="connsiteX13" fmla="*/ 653199 w 2881803"/>
                    <a:gd name="connsiteY13" fmla="*/ 6301220 h 6331873"/>
                    <a:gd name="connsiteX14" fmla="*/ 691183 w 2881803"/>
                    <a:gd name="connsiteY14" fmla="*/ 5495617 h 6331873"/>
                    <a:gd name="connsiteX15" fmla="*/ 545256 w 2881803"/>
                    <a:gd name="connsiteY15" fmla="*/ 5165779 h 6331873"/>
                    <a:gd name="connsiteX16" fmla="*/ 69490 w 2881803"/>
                    <a:gd name="connsiteY16" fmla="*/ 4981865 h 6331873"/>
                    <a:gd name="connsiteX17" fmla="*/ 685324 w 2881803"/>
                    <a:gd name="connsiteY17" fmla="*/ 4762706 h 6331873"/>
                    <a:gd name="connsiteX0" fmla="*/ 685324 w 2881803"/>
                    <a:gd name="connsiteY0" fmla="*/ 4762706 h 6331873"/>
                    <a:gd name="connsiteX1" fmla="*/ 805506 w 2881803"/>
                    <a:gd name="connsiteY1" fmla="*/ 4404754 h 6331873"/>
                    <a:gd name="connsiteX2" fmla="*/ 733498 w 2881803"/>
                    <a:gd name="connsiteY2" fmla="*/ 4188730 h 6331873"/>
                    <a:gd name="connsiteX3" fmla="*/ 1021530 w 2881803"/>
                    <a:gd name="connsiteY3" fmla="*/ 4404754 h 6331873"/>
                    <a:gd name="connsiteX4" fmla="*/ 1096057 w 2881803"/>
                    <a:gd name="connsiteY4" fmla="*/ 3900698 h 6331873"/>
                    <a:gd name="connsiteX5" fmla="*/ 1168065 w 2881803"/>
                    <a:gd name="connsiteY5" fmla="*/ 4044714 h 6331873"/>
                    <a:gd name="connsiteX6" fmla="*/ 1242921 w 2881803"/>
                    <a:gd name="connsiteY6" fmla="*/ 4068322 h 6331873"/>
                    <a:gd name="connsiteX7" fmla="*/ 2622268 w 2881803"/>
                    <a:gd name="connsiteY7" fmla="*/ 500086 h 6331873"/>
                    <a:gd name="connsiteX8" fmla="*/ 2676234 w 2881803"/>
                    <a:gd name="connsiteY8" fmla="*/ 1067803 h 6331873"/>
                    <a:gd name="connsiteX9" fmla="*/ 1388848 w 2881803"/>
                    <a:gd name="connsiteY9" fmla="*/ 4398156 h 6331873"/>
                    <a:gd name="connsiteX10" fmla="*/ 1456097 w 2881803"/>
                    <a:gd name="connsiteY10" fmla="*/ 5412866 h 6331873"/>
                    <a:gd name="connsiteX11" fmla="*/ 1166951 w 2881803"/>
                    <a:gd name="connsiteY11" fmla="*/ 5679529 h 6331873"/>
                    <a:gd name="connsiteX12" fmla="*/ 653199 w 2881803"/>
                    <a:gd name="connsiteY12" fmla="*/ 6301220 h 6331873"/>
                    <a:gd name="connsiteX13" fmla="*/ 691183 w 2881803"/>
                    <a:gd name="connsiteY13" fmla="*/ 5495617 h 6331873"/>
                    <a:gd name="connsiteX14" fmla="*/ 545256 w 2881803"/>
                    <a:gd name="connsiteY14" fmla="*/ 5165779 h 6331873"/>
                    <a:gd name="connsiteX15" fmla="*/ 69490 w 2881803"/>
                    <a:gd name="connsiteY15" fmla="*/ 4981865 h 6331873"/>
                    <a:gd name="connsiteX16" fmla="*/ 685324 w 2881803"/>
                    <a:gd name="connsiteY16" fmla="*/ 4762706 h 6331873"/>
                    <a:gd name="connsiteX0" fmla="*/ 685324 w 2881803"/>
                    <a:gd name="connsiteY0" fmla="*/ 4762706 h 6331873"/>
                    <a:gd name="connsiteX1" fmla="*/ 805506 w 2881803"/>
                    <a:gd name="connsiteY1" fmla="*/ 4404754 h 6331873"/>
                    <a:gd name="connsiteX2" fmla="*/ 733498 w 2881803"/>
                    <a:gd name="connsiteY2" fmla="*/ 4188730 h 6331873"/>
                    <a:gd name="connsiteX3" fmla="*/ 1021530 w 2881803"/>
                    <a:gd name="connsiteY3" fmla="*/ 4404754 h 6331873"/>
                    <a:gd name="connsiteX4" fmla="*/ 1096057 w 2881803"/>
                    <a:gd name="connsiteY4" fmla="*/ 3900698 h 6331873"/>
                    <a:gd name="connsiteX5" fmla="*/ 1168065 w 2881803"/>
                    <a:gd name="connsiteY5" fmla="*/ 4044714 h 6331873"/>
                    <a:gd name="connsiteX6" fmla="*/ 1242921 w 2881803"/>
                    <a:gd name="connsiteY6" fmla="*/ 4068322 h 6331873"/>
                    <a:gd name="connsiteX7" fmla="*/ 2622268 w 2881803"/>
                    <a:gd name="connsiteY7" fmla="*/ 500086 h 6331873"/>
                    <a:gd name="connsiteX8" fmla="*/ 2676234 w 2881803"/>
                    <a:gd name="connsiteY8" fmla="*/ 1067803 h 6331873"/>
                    <a:gd name="connsiteX9" fmla="*/ 1388848 w 2881803"/>
                    <a:gd name="connsiteY9" fmla="*/ 4398156 h 6331873"/>
                    <a:gd name="connsiteX10" fmla="*/ 1496793 w 2881803"/>
                    <a:gd name="connsiteY10" fmla="*/ 5533603 h 6331873"/>
                    <a:gd name="connsiteX11" fmla="*/ 1166951 w 2881803"/>
                    <a:gd name="connsiteY11" fmla="*/ 5679529 h 6331873"/>
                    <a:gd name="connsiteX12" fmla="*/ 653199 w 2881803"/>
                    <a:gd name="connsiteY12" fmla="*/ 6301220 h 6331873"/>
                    <a:gd name="connsiteX13" fmla="*/ 691183 w 2881803"/>
                    <a:gd name="connsiteY13" fmla="*/ 5495617 h 6331873"/>
                    <a:gd name="connsiteX14" fmla="*/ 545256 w 2881803"/>
                    <a:gd name="connsiteY14" fmla="*/ 5165779 h 6331873"/>
                    <a:gd name="connsiteX15" fmla="*/ 69490 w 2881803"/>
                    <a:gd name="connsiteY15" fmla="*/ 4981865 h 6331873"/>
                    <a:gd name="connsiteX16" fmla="*/ 685324 w 2881803"/>
                    <a:gd name="connsiteY16" fmla="*/ 4762706 h 6331873"/>
                    <a:gd name="connsiteX0" fmla="*/ 685324 w 2881803"/>
                    <a:gd name="connsiteY0" fmla="*/ 4762706 h 6316548"/>
                    <a:gd name="connsiteX1" fmla="*/ 805506 w 2881803"/>
                    <a:gd name="connsiteY1" fmla="*/ 4404754 h 6316548"/>
                    <a:gd name="connsiteX2" fmla="*/ 733498 w 2881803"/>
                    <a:gd name="connsiteY2" fmla="*/ 4188730 h 6316548"/>
                    <a:gd name="connsiteX3" fmla="*/ 1021530 w 2881803"/>
                    <a:gd name="connsiteY3" fmla="*/ 4404754 h 6316548"/>
                    <a:gd name="connsiteX4" fmla="*/ 1096057 w 2881803"/>
                    <a:gd name="connsiteY4" fmla="*/ 3900698 h 6316548"/>
                    <a:gd name="connsiteX5" fmla="*/ 1168065 w 2881803"/>
                    <a:gd name="connsiteY5" fmla="*/ 4044714 h 6316548"/>
                    <a:gd name="connsiteX6" fmla="*/ 1242921 w 2881803"/>
                    <a:gd name="connsiteY6" fmla="*/ 4068322 h 6316548"/>
                    <a:gd name="connsiteX7" fmla="*/ 2622268 w 2881803"/>
                    <a:gd name="connsiteY7" fmla="*/ 500086 h 6316548"/>
                    <a:gd name="connsiteX8" fmla="*/ 2676234 w 2881803"/>
                    <a:gd name="connsiteY8" fmla="*/ 1067803 h 6316548"/>
                    <a:gd name="connsiteX9" fmla="*/ 1388848 w 2881803"/>
                    <a:gd name="connsiteY9" fmla="*/ 4398156 h 6316548"/>
                    <a:gd name="connsiteX10" fmla="*/ 1496793 w 2881803"/>
                    <a:gd name="connsiteY10" fmla="*/ 5533603 h 6316548"/>
                    <a:gd name="connsiteX11" fmla="*/ 929071 w 2881803"/>
                    <a:gd name="connsiteY11" fmla="*/ 5587573 h 6316548"/>
                    <a:gd name="connsiteX12" fmla="*/ 653199 w 2881803"/>
                    <a:gd name="connsiteY12" fmla="*/ 6301220 h 6316548"/>
                    <a:gd name="connsiteX13" fmla="*/ 691183 w 2881803"/>
                    <a:gd name="connsiteY13" fmla="*/ 5495617 h 6316548"/>
                    <a:gd name="connsiteX14" fmla="*/ 545256 w 2881803"/>
                    <a:gd name="connsiteY14" fmla="*/ 5165779 h 6316548"/>
                    <a:gd name="connsiteX15" fmla="*/ 69490 w 2881803"/>
                    <a:gd name="connsiteY15" fmla="*/ 4981865 h 6316548"/>
                    <a:gd name="connsiteX16" fmla="*/ 685324 w 2881803"/>
                    <a:gd name="connsiteY16" fmla="*/ 4762706 h 6316548"/>
                    <a:gd name="connsiteX0" fmla="*/ 685324 w 2881803"/>
                    <a:gd name="connsiteY0" fmla="*/ 4762706 h 6316544"/>
                    <a:gd name="connsiteX1" fmla="*/ 805506 w 2881803"/>
                    <a:gd name="connsiteY1" fmla="*/ 4404754 h 6316544"/>
                    <a:gd name="connsiteX2" fmla="*/ 733498 w 2881803"/>
                    <a:gd name="connsiteY2" fmla="*/ 4188730 h 6316544"/>
                    <a:gd name="connsiteX3" fmla="*/ 1021530 w 2881803"/>
                    <a:gd name="connsiteY3" fmla="*/ 4404754 h 6316544"/>
                    <a:gd name="connsiteX4" fmla="*/ 1096057 w 2881803"/>
                    <a:gd name="connsiteY4" fmla="*/ 3900698 h 6316544"/>
                    <a:gd name="connsiteX5" fmla="*/ 1168065 w 2881803"/>
                    <a:gd name="connsiteY5" fmla="*/ 4044714 h 6316544"/>
                    <a:gd name="connsiteX6" fmla="*/ 1242921 w 2881803"/>
                    <a:gd name="connsiteY6" fmla="*/ 4068322 h 6316544"/>
                    <a:gd name="connsiteX7" fmla="*/ 2622268 w 2881803"/>
                    <a:gd name="connsiteY7" fmla="*/ 500086 h 6316544"/>
                    <a:gd name="connsiteX8" fmla="*/ 2676234 w 2881803"/>
                    <a:gd name="connsiteY8" fmla="*/ 1067803 h 6316544"/>
                    <a:gd name="connsiteX9" fmla="*/ 1388848 w 2881803"/>
                    <a:gd name="connsiteY9" fmla="*/ 4398156 h 6316544"/>
                    <a:gd name="connsiteX10" fmla="*/ 1380227 w 2881803"/>
                    <a:gd name="connsiteY10" fmla="*/ 5140235 h 6316544"/>
                    <a:gd name="connsiteX11" fmla="*/ 1496793 w 2881803"/>
                    <a:gd name="connsiteY11" fmla="*/ 5533603 h 6316544"/>
                    <a:gd name="connsiteX12" fmla="*/ 929071 w 2881803"/>
                    <a:gd name="connsiteY12" fmla="*/ 5587573 h 6316544"/>
                    <a:gd name="connsiteX13" fmla="*/ 653199 w 2881803"/>
                    <a:gd name="connsiteY13" fmla="*/ 6301220 h 6316544"/>
                    <a:gd name="connsiteX14" fmla="*/ 691183 w 2881803"/>
                    <a:gd name="connsiteY14" fmla="*/ 5495617 h 6316544"/>
                    <a:gd name="connsiteX15" fmla="*/ 545256 w 2881803"/>
                    <a:gd name="connsiteY15" fmla="*/ 5165779 h 6316544"/>
                    <a:gd name="connsiteX16" fmla="*/ 69490 w 2881803"/>
                    <a:gd name="connsiteY16" fmla="*/ 4981865 h 6316544"/>
                    <a:gd name="connsiteX17" fmla="*/ 685324 w 2881803"/>
                    <a:gd name="connsiteY17" fmla="*/ 4762706 h 6316544"/>
                    <a:gd name="connsiteX0" fmla="*/ 685324 w 2881803"/>
                    <a:gd name="connsiteY0" fmla="*/ 4762706 h 6316548"/>
                    <a:gd name="connsiteX1" fmla="*/ 805506 w 2881803"/>
                    <a:gd name="connsiteY1" fmla="*/ 4404754 h 6316548"/>
                    <a:gd name="connsiteX2" fmla="*/ 733498 w 2881803"/>
                    <a:gd name="connsiteY2" fmla="*/ 4188730 h 6316548"/>
                    <a:gd name="connsiteX3" fmla="*/ 1021530 w 2881803"/>
                    <a:gd name="connsiteY3" fmla="*/ 4404754 h 6316548"/>
                    <a:gd name="connsiteX4" fmla="*/ 1096057 w 2881803"/>
                    <a:gd name="connsiteY4" fmla="*/ 3900698 h 6316548"/>
                    <a:gd name="connsiteX5" fmla="*/ 1168065 w 2881803"/>
                    <a:gd name="connsiteY5" fmla="*/ 4044714 h 6316548"/>
                    <a:gd name="connsiteX6" fmla="*/ 1242921 w 2881803"/>
                    <a:gd name="connsiteY6" fmla="*/ 4068322 h 6316548"/>
                    <a:gd name="connsiteX7" fmla="*/ 2622268 w 2881803"/>
                    <a:gd name="connsiteY7" fmla="*/ 500086 h 6316548"/>
                    <a:gd name="connsiteX8" fmla="*/ 2676234 w 2881803"/>
                    <a:gd name="connsiteY8" fmla="*/ 1067803 h 6316548"/>
                    <a:gd name="connsiteX9" fmla="*/ 1388848 w 2881803"/>
                    <a:gd name="connsiteY9" fmla="*/ 4398156 h 6316548"/>
                    <a:gd name="connsiteX10" fmla="*/ 1380227 w 2881803"/>
                    <a:gd name="connsiteY10" fmla="*/ 5140235 h 6316548"/>
                    <a:gd name="connsiteX11" fmla="*/ 1404836 w 2881803"/>
                    <a:gd name="connsiteY11" fmla="*/ 5771484 h 6316548"/>
                    <a:gd name="connsiteX12" fmla="*/ 929071 w 2881803"/>
                    <a:gd name="connsiteY12" fmla="*/ 5587573 h 6316548"/>
                    <a:gd name="connsiteX13" fmla="*/ 653199 w 2881803"/>
                    <a:gd name="connsiteY13" fmla="*/ 6301220 h 6316548"/>
                    <a:gd name="connsiteX14" fmla="*/ 691183 w 2881803"/>
                    <a:gd name="connsiteY14" fmla="*/ 5495617 h 6316548"/>
                    <a:gd name="connsiteX15" fmla="*/ 545256 w 2881803"/>
                    <a:gd name="connsiteY15" fmla="*/ 5165779 h 6316548"/>
                    <a:gd name="connsiteX16" fmla="*/ 69490 w 2881803"/>
                    <a:gd name="connsiteY16" fmla="*/ 4981865 h 6316548"/>
                    <a:gd name="connsiteX17" fmla="*/ 685324 w 2881803"/>
                    <a:gd name="connsiteY17" fmla="*/ 4762706 h 6316548"/>
                    <a:gd name="connsiteX0" fmla="*/ 685324 w 2881803"/>
                    <a:gd name="connsiteY0" fmla="*/ 4762706 h 6316544"/>
                    <a:gd name="connsiteX1" fmla="*/ 805506 w 2881803"/>
                    <a:gd name="connsiteY1" fmla="*/ 4404754 h 6316544"/>
                    <a:gd name="connsiteX2" fmla="*/ 733498 w 2881803"/>
                    <a:gd name="connsiteY2" fmla="*/ 4188730 h 6316544"/>
                    <a:gd name="connsiteX3" fmla="*/ 1021530 w 2881803"/>
                    <a:gd name="connsiteY3" fmla="*/ 4404754 h 6316544"/>
                    <a:gd name="connsiteX4" fmla="*/ 1096057 w 2881803"/>
                    <a:gd name="connsiteY4" fmla="*/ 3900698 h 6316544"/>
                    <a:gd name="connsiteX5" fmla="*/ 1168065 w 2881803"/>
                    <a:gd name="connsiteY5" fmla="*/ 4044714 h 6316544"/>
                    <a:gd name="connsiteX6" fmla="*/ 1242921 w 2881803"/>
                    <a:gd name="connsiteY6" fmla="*/ 4068322 h 6316544"/>
                    <a:gd name="connsiteX7" fmla="*/ 2622268 w 2881803"/>
                    <a:gd name="connsiteY7" fmla="*/ 500086 h 6316544"/>
                    <a:gd name="connsiteX8" fmla="*/ 2676234 w 2881803"/>
                    <a:gd name="connsiteY8" fmla="*/ 1067803 h 6316544"/>
                    <a:gd name="connsiteX9" fmla="*/ 1388848 w 2881803"/>
                    <a:gd name="connsiteY9" fmla="*/ 4398156 h 6316544"/>
                    <a:gd name="connsiteX10" fmla="*/ 1350865 w 2881803"/>
                    <a:gd name="connsiteY10" fmla="*/ 5203764 h 6316544"/>
                    <a:gd name="connsiteX11" fmla="*/ 1404836 w 2881803"/>
                    <a:gd name="connsiteY11" fmla="*/ 5771484 h 6316544"/>
                    <a:gd name="connsiteX12" fmla="*/ 929071 w 2881803"/>
                    <a:gd name="connsiteY12" fmla="*/ 5587573 h 6316544"/>
                    <a:gd name="connsiteX13" fmla="*/ 653199 w 2881803"/>
                    <a:gd name="connsiteY13" fmla="*/ 6301220 h 6316544"/>
                    <a:gd name="connsiteX14" fmla="*/ 691183 w 2881803"/>
                    <a:gd name="connsiteY14" fmla="*/ 5495617 h 6316544"/>
                    <a:gd name="connsiteX15" fmla="*/ 545256 w 2881803"/>
                    <a:gd name="connsiteY15" fmla="*/ 5165779 h 6316544"/>
                    <a:gd name="connsiteX16" fmla="*/ 69490 w 2881803"/>
                    <a:gd name="connsiteY16" fmla="*/ 4981865 h 6316544"/>
                    <a:gd name="connsiteX17" fmla="*/ 685324 w 2881803"/>
                    <a:gd name="connsiteY17" fmla="*/ 4762706 h 6316544"/>
                    <a:gd name="connsiteX0" fmla="*/ 685324 w 2881803"/>
                    <a:gd name="connsiteY0" fmla="*/ 4762706 h 6316548"/>
                    <a:gd name="connsiteX1" fmla="*/ 805506 w 2881803"/>
                    <a:gd name="connsiteY1" fmla="*/ 4404754 h 6316548"/>
                    <a:gd name="connsiteX2" fmla="*/ 733498 w 2881803"/>
                    <a:gd name="connsiteY2" fmla="*/ 4188730 h 6316548"/>
                    <a:gd name="connsiteX3" fmla="*/ 1021530 w 2881803"/>
                    <a:gd name="connsiteY3" fmla="*/ 4404754 h 6316548"/>
                    <a:gd name="connsiteX4" fmla="*/ 1096057 w 2881803"/>
                    <a:gd name="connsiteY4" fmla="*/ 3900698 h 6316548"/>
                    <a:gd name="connsiteX5" fmla="*/ 1168065 w 2881803"/>
                    <a:gd name="connsiteY5" fmla="*/ 4044714 h 6316548"/>
                    <a:gd name="connsiteX6" fmla="*/ 1242921 w 2881803"/>
                    <a:gd name="connsiteY6" fmla="*/ 4068322 h 6316548"/>
                    <a:gd name="connsiteX7" fmla="*/ 2622268 w 2881803"/>
                    <a:gd name="connsiteY7" fmla="*/ 500086 h 6316548"/>
                    <a:gd name="connsiteX8" fmla="*/ 2676234 w 2881803"/>
                    <a:gd name="connsiteY8" fmla="*/ 1067803 h 6316548"/>
                    <a:gd name="connsiteX9" fmla="*/ 1388848 w 2881803"/>
                    <a:gd name="connsiteY9" fmla="*/ 4398156 h 6316548"/>
                    <a:gd name="connsiteX10" fmla="*/ 1350865 w 2881803"/>
                    <a:gd name="connsiteY10" fmla="*/ 5203764 h 6316548"/>
                    <a:gd name="connsiteX11" fmla="*/ 1404836 w 2881803"/>
                    <a:gd name="connsiteY11" fmla="*/ 5771484 h 6316548"/>
                    <a:gd name="connsiteX12" fmla="*/ 929071 w 2881803"/>
                    <a:gd name="connsiteY12" fmla="*/ 5587573 h 6316548"/>
                    <a:gd name="connsiteX13" fmla="*/ 653199 w 2881803"/>
                    <a:gd name="connsiteY13" fmla="*/ 6301220 h 6316548"/>
                    <a:gd name="connsiteX14" fmla="*/ 691183 w 2881803"/>
                    <a:gd name="connsiteY14" fmla="*/ 5495617 h 6316548"/>
                    <a:gd name="connsiteX15" fmla="*/ 545256 w 2881803"/>
                    <a:gd name="connsiteY15" fmla="*/ 5165779 h 6316548"/>
                    <a:gd name="connsiteX16" fmla="*/ 69490 w 2881803"/>
                    <a:gd name="connsiteY16" fmla="*/ 4981865 h 6316548"/>
                    <a:gd name="connsiteX17" fmla="*/ 685324 w 2881803"/>
                    <a:gd name="connsiteY17" fmla="*/ 4762706 h 6316548"/>
                    <a:gd name="connsiteX0" fmla="*/ 685324 w 2881803"/>
                    <a:gd name="connsiteY0" fmla="*/ 4762706 h 6316544"/>
                    <a:gd name="connsiteX1" fmla="*/ 805506 w 2881803"/>
                    <a:gd name="connsiteY1" fmla="*/ 4404754 h 6316544"/>
                    <a:gd name="connsiteX2" fmla="*/ 733498 w 2881803"/>
                    <a:gd name="connsiteY2" fmla="*/ 4188730 h 6316544"/>
                    <a:gd name="connsiteX3" fmla="*/ 1021530 w 2881803"/>
                    <a:gd name="connsiteY3" fmla="*/ 4404754 h 6316544"/>
                    <a:gd name="connsiteX4" fmla="*/ 1096057 w 2881803"/>
                    <a:gd name="connsiteY4" fmla="*/ 3900698 h 6316544"/>
                    <a:gd name="connsiteX5" fmla="*/ 1168065 w 2881803"/>
                    <a:gd name="connsiteY5" fmla="*/ 4044714 h 6316544"/>
                    <a:gd name="connsiteX6" fmla="*/ 1242921 w 2881803"/>
                    <a:gd name="connsiteY6" fmla="*/ 4068322 h 6316544"/>
                    <a:gd name="connsiteX7" fmla="*/ 2622268 w 2881803"/>
                    <a:gd name="connsiteY7" fmla="*/ 500086 h 6316544"/>
                    <a:gd name="connsiteX8" fmla="*/ 2676234 w 2881803"/>
                    <a:gd name="connsiteY8" fmla="*/ 1067803 h 6316544"/>
                    <a:gd name="connsiteX9" fmla="*/ 1388848 w 2881803"/>
                    <a:gd name="connsiteY9" fmla="*/ 4398156 h 6316544"/>
                    <a:gd name="connsiteX10" fmla="*/ 1258911 w 2881803"/>
                    <a:gd name="connsiteY10" fmla="*/ 5441648 h 6316544"/>
                    <a:gd name="connsiteX11" fmla="*/ 1404836 w 2881803"/>
                    <a:gd name="connsiteY11" fmla="*/ 5771484 h 6316544"/>
                    <a:gd name="connsiteX12" fmla="*/ 929071 w 2881803"/>
                    <a:gd name="connsiteY12" fmla="*/ 5587573 h 6316544"/>
                    <a:gd name="connsiteX13" fmla="*/ 653199 w 2881803"/>
                    <a:gd name="connsiteY13" fmla="*/ 6301220 h 6316544"/>
                    <a:gd name="connsiteX14" fmla="*/ 691183 w 2881803"/>
                    <a:gd name="connsiteY14" fmla="*/ 5495617 h 6316544"/>
                    <a:gd name="connsiteX15" fmla="*/ 545256 w 2881803"/>
                    <a:gd name="connsiteY15" fmla="*/ 5165779 h 6316544"/>
                    <a:gd name="connsiteX16" fmla="*/ 69490 w 2881803"/>
                    <a:gd name="connsiteY16" fmla="*/ 4981865 h 6316544"/>
                    <a:gd name="connsiteX17" fmla="*/ 685324 w 2881803"/>
                    <a:gd name="connsiteY17" fmla="*/ 4762706 h 6316544"/>
                    <a:gd name="connsiteX0" fmla="*/ 685324 w 2881803"/>
                    <a:gd name="connsiteY0" fmla="*/ 4762706 h 6316548"/>
                    <a:gd name="connsiteX1" fmla="*/ 805506 w 2881803"/>
                    <a:gd name="connsiteY1" fmla="*/ 4404754 h 6316548"/>
                    <a:gd name="connsiteX2" fmla="*/ 733498 w 2881803"/>
                    <a:gd name="connsiteY2" fmla="*/ 4188730 h 6316548"/>
                    <a:gd name="connsiteX3" fmla="*/ 1021530 w 2881803"/>
                    <a:gd name="connsiteY3" fmla="*/ 4404754 h 6316548"/>
                    <a:gd name="connsiteX4" fmla="*/ 1096057 w 2881803"/>
                    <a:gd name="connsiteY4" fmla="*/ 3900698 h 6316548"/>
                    <a:gd name="connsiteX5" fmla="*/ 1168065 w 2881803"/>
                    <a:gd name="connsiteY5" fmla="*/ 4044714 h 6316548"/>
                    <a:gd name="connsiteX6" fmla="*/ 1242921 w 2881803"/>
                    <a:gd name="connsiteY6" fmla="*/ 4068322 h 6316548"/>
                    <a:gd name="connsiteX7" fmla="*/ 2622268 w 2881803"/>
                    <a:gd name="connsiteY7" fmla="*/ 500086 h 6316548"/>
                    <a:gd name="connsiteX8" fmla="*/ 2676234 w 2881803"/>
                    <a:gd name="connsiteY8" fmla="*/ 1067803 h 6316548"/>
                    <a:gd name="connsiteX9" fmla="*/ 1388848 w 2881803"/>
                    <a:gd name="connsiteY9" fmla="*/ 4398156 h 6316548"/>
                    <a:gd name="connsiteX10" fmla="*/ 1258911 w 2881803"/>
                    <a:gd name="connsiteY10" fmla="*/ 5441648 h 6316548"/>
                    <a:gd name="connsiteX11" fmla="*/ 1404836 w 2881803"/>
                    <a:gd name="connsiteY11" fmla="*/ 5771484 h 6316548"/>
                    <a:gd name="connsiteX12" fmla="*/ 929071 w 2881803"/>
                    <a:gd name="connsiteY12" fmla="*/ 5587573 h 6316548"/>
                    <a:gd name="connsiteX13" fmla="*/ 653199 w 2881803"/>
                    <a:gd name="connsiteY13" fmla="*/ 6301220 h 6316548"/>
                    <a:gd name="connsiteX14" fmla="*/ 691183 w 2881803"/>
                    <a:gd name="connsiteY14" fmla="*/ 5495617 h 6316548"/>
                    <a:gd name="connsiteX15" fmla="*/ 453305 w 2881803"/>
                    <a:gd name="connsiteY15" fmla="*/ 5403659 h 6316548"/>
                    <a:gd name="connsiteX16" fmla="*/ 69490 w 2881803"/>
                    <a:gd name="connsiteY16" fmla="*/ 4981865 h 6316548"/>
                    <a:gd name="connsiteX17" fmla="*/ 685324 w 2881803"/>
                    <a:gd name="connsiteY17" fmla="*/ 4762706 h 6316548"/>
                    <a:gd name="connsiteX0" fmla="*/ 685324 w 2881803"/>
                    <a:gd name="connsiteY0" fmla="*/ 4762706 h 6325541"/>
                    <a:gd name="connsiteX1" fmla="*/ 805506 w 2881803"/>
                    <a:gd name="connsiteY1" fmla="*/ 4404754 h 6325541"/>
                    <a:gd name="connsiteX2" fmla="*/ 733498 w 2881803"/>
                    <a:gd name="connsiteY2" fmla="*/ 4188730 h 6325541"/>
                    <a:gd name="connsiteX3" fmla="*/ 1021530 w 2881803"/>
                    <a:gd name="connsiteY3" fmla="*/ 4404754 h 6325541"/>
                    <a:gd name="connsiteX4" fmla="*/ 1096057 w 2881803"/>
                    <a:gd name="connsiteY4" fmla="*/ 3900698 h 6325541"/>
                    <a:gd name="connsiteX5" fmla="*/ 1168065 w 2881803"/>
                    <a:gd name="connsiteY5" fmla="*/ 4044714 h 6325541"/>
                    <a:gd name="connsiteX6" fmla="*/ 1242921 w 2881803"/>
                    <a:gd name="connsiteY6" fmla="*/ 4068322 h 6325541"/>
                    <a:gd name="connsiteX7" fmla="*/ 2622268 w 2881803"/>
                    <a:gd name="connsiteY7" fmla="*/ 500086 h 6325541"/>
                    <a:gd name="connsiteX8" fmla="*/ 2676234 w 2881803"/>
                    <a:gd name="connsiteY8" fmla="*/ 1067803 h 6325541"/>
                    <a:gd name="connsiteX9" fmla="*/ 1388848 w 2881803"/>
                    <a:gd name="connsiteY9" fmla="*/ 4398156 h 6325541"/>
                    <a:gd name="connsiteX10" fmla="*/ 1258911 w 2881803"/>
                    <a:gd name="connsiteY10" fmla="*/ 5441648 h 6325541"/>
                    <a:gd name="connsiteX11" fmla="*/ 1404836 w 2881803"/>
                    <a:gd name="connsiteY11" fmla="*/ 5771484 h 6325541"/>
                    <a:gd name="connsiteX12" fmla="*/ 929071 w 2881803"/>
                    <a:gd name="connsiteY12" fmla="*/ 5587573 h 6325541"/>
                    <a:gd name="connsiteX13" fmla="*/ 653199 w 2881803"/>
                    <a:gd name="connsiteY13" fmla="*/ 6301220 h 6325541"/>
                    <a:gd name="connsiteX14" fmla="*/ 599230 w 2881803"/>
                    <a:gd name="connsiteY14" fmla="*/ 5733499 h 6325541"/>
                    <a:gd name="connsiteX15" fmla="*/ 453305 w 2881803"/>
                    <a:gd name="connsiteY15" fmla="*/ 5403659 h 6325541"/>
                    <a:gd name="connsiteX16" fmla="*/ 69490 w 2881803"/>
                    <a:gd name="connsiteY16" fmla="*/ 4981865 h 6325541"/>
                    <a:gd name="connsiteX17" fmla="*/ 685324 w 2881803"/>
                    <a:gd name="connsiteY17" fmla="*/ 4762706 h 6325541"/>
                    <a:gd name="connsiteX0" fmla="*/ 631347 w 2827826"/>
                    <a:gd name="connsiteY0" fmla="*/ 4762706 h 6325541"/>
                    <a:gd name="connsiteX1" fmla="*/ 751529 w 2827826"/>
                    <a:gd name="connsiteY1" fmla="*/ 4404754 h 6325541"/>
                    <a:gd name="connsiteX2" fmla="*/ 679521 w 2827826"/>
                    <a:gd name="connsiteY2" fmla="*/ 4188730 h 6325541"/>
                    <a:gd name="connsiteX3" fmla="*/ 967553 w 2827826"/>
                    <a:gd name="connsiteY3" fmla="*/ 4404754 h 6325541"/>
                    <a:gd name="connsiteX4" fmla="*/ 1042080 w 2827826"/>
                    <a:gd name="connsiteY4" fmla="*/ 3900698 h 6325541"/>
                    <a:gd name="connsiteX5" fmla="*/ 1114088 w 2827826"/>
                    <a:gd name="connsiteY5" fmla="*/ 4044714 h 6325541"/>
                    <a:gd name="connsiteX6" fmla="*/ 1188944 w 2827826"/>
                    <a:gd name="connsiteY6" fmla="*/ 4068322 h 6325541"/>
                    <a:gd name="connsiteX7" fmla="*/ 2568291 w 2827826"/>
                    <a:gd name="connsiteY7" fmla="*/ 500086 h 6325541"/>
                    <a:gd name="connsiteX8" fmla="*/ 2622257 w 2827826"/>
                    <a:gd name="connsiteY8" fmla="*/ 1067803 h 6325541"/>
                    <a:gd name="connsiteX9" fmla="*/ 1334871 w 2827826"/>
                    <a:gd name="connsiteY9" fmla="*/ 4398156 h 6325541"/>
                    <a:gd name="connsiteX10" fmla="*/ 1204934 w 2827826"/>
                    <a:gd name="connsiteY10" fmla="*/ 5441648 h 6325541"/>
                    <a:gd name="connsiteX11" fmla="*/ 1350859 w 2827826"/>
                    <a:gd name="connsiteY11" fmla="*/ 5771484 h 6325541"/>
                    <a:gd name="connsiteX12" fmla="*/ 875094 w 2827826"/>
                    <a:gd name="connsiteY12" fmla="*/ 5587573 h 6325541"/>
                    <a:gd name="connsiteX13" fmla="*/ 599222 w 2827826"/>
                    <a:gd name="connsiteY13" fmla="*/ 6301220 h 6325541"/>
                    <a:gd name="connsiteX14" fmla="*/ 545253 w 2827826"/>
                    <a:gd name="connsiteY14" fmla="*/ 5733499 h 6325541"/>
                    <a:gd name="connsiteX15" fmla="*/ 399328 w 2827826"/>
                    <a:gd name="connsiteY15" fmla="*/ 5403659 h 6325541"/>
                    <a:gd name="connsiteX16" fmla="*/ 69488 w 2827826"/>
                    <a:gd name="connsiteY16" fmla="*/ 5549587 h 6325541"/>
                    <a:gd name="connsiteX17" fmla="*/ 631347 w 2827826"/>
                    <a:gd name="connsiteY17" fmla="*/ 4762706 h 6325541"/>
                    <a:gd name="connsiteX0" fmla="*/ 583242 w 2827826"/>
                    <a:gd name="connsiteY0" fmla="*/ 4927895 h 6325541"/>
                    <a:gd name="connsiteX1" fmla="*/ 751529 w 2827826"/>
                    <a:gd name="connsiteY1" fmla="*/ 4404754 h 6325541"/>
                    <a:gd name="connsiteX2" fmla="*/ 679521 w 2827826"/>
                    <a:gd name="connsiteY2" fmla="*/ 4188730 h 6325541"/>
                    <a:gd name="connsiteX3" fmla="*/ 967553 w 2827826"/>
                    <a:gd name="connsiteY3" fmla="*/ 4404754 h 6325541"/>
                    <a:gd name="connsiteX4" fmla="*/ 1042080 w 2827826"/>
                    <a:gd name="connsiteY4" fmla="*/ 3900698 h 6325541"/>
                    <a:gd name="connsiteX5" fmla="*/ 1114088 w 2827826"/>
                    <a:gd name="connsiteY5" fmla="*/ 4044714 h 6325541"/>
                    <a:gd name="connsiteX6" fmla="*/ 1188944 w 2827826"/>
                    <a:gd name="connsiteY6" fmla="*/ 4068322 h 6325541"/>
                    <a:gd name="connsiteX7" fmla="*/ 2568291 w 2827826"/>
                    <a:gd name="connsiteY7" fmla="*/ 500086 h 6325541"/>
                    <a:gd name="connsiteX8" fmla="*/ 2622257 w 2827826"/>
                    <a:gd name="connsiteY8" fmla="*/ 1067803 h 6325541"/>
                    <a:gd name="connsiteX9" fmla="*/ 1334871 w 2827826"/>
                    <a:gd name="connsiteY9" fmla="*/ 4398156 h 6325541"/>
                    <a:gd name="connsiteX10" fmla="*/ 1204934 w 2827826"/>
                    <a:gd name="connsiteY10" fmla="*/ 5441648 h 6325541"/>
                    <a:gd name="connsiteX11" fmla="*/ 1350859 w 2827826"/>
                    <a:gd name="connsiteY11" fmla="*/ 5771484 h 6325541"/>
                    <a:gd name="connsiteX12" fmla="*/ 875094 w 2827826"/>
                    <a:gd name="connsiteY12" fmla="*/ 5587573 h 6325541"/>
                    <a:gd name="connsiteX13" fmla="*/ 599222 w 2827826"/>
                    <a:gd name="connsiteY13" fmla="*/ 6301220 h 6325541"/>
                    <a:gd name="connsiteX14" fmla="*/ 545253 w 2827826"/>
                    <a:gd name="connsiteY14" fmla="*/ 5733499 h 6325541"/>
                    <a:gd name="connsiteX15" fmla="*/ 399328 w 2827826"/>
                    <a:gd name="connsiteY15" fmla="*/ 5403659 h 6325541"/>
                    <a:gd name="connsiteX16" fmla="*/ 69488 w 2827826"/>
                    <a:gd name="connsiteY16" fmla="*/ 5549587 h 6325541"/>
                    <a:gd name="connsiteX17" fmla="*/ 583242 w 2827826"/>
                    <a:gd name="connsiteY17" fmla="*/ 4927895 h 6325541"/>
                    <a:gd name="connsiteX0" fmla="*/ 583242 w 2827837"/>
                    <a:gd name="connsiteY0" fmla="*/ 4927895 h 6325541"/>
                    <a:gd name="connsiteX1" fmla="*/ 751529 w 2827837"/>
                    <a:gd name="connsiteY1" fmla="*/ 4404754 h 6325541"/>
                    <a:gd name="connsiteX2" fmla="*/ 679521 w 2827837"/>
                    <a:gd name="connsiteY2" fmla="*/ 4188730 h 6325541"/>
                    <a:gd name="connsiteX3" fmla="*/ 967553 w 2827837"/>
                    <a:gd name="connsiteY3" fmla="*/ 4404754 h 6325541"/>
                    <a:gd name="connsiteX4" fmla="*/ 1042080 w 2827837"/>
                    <a:gd name="connsiteY4" fmla="*/ 3900698 h 6325541"/>
                    <a:gd name="connsiteX5" fmla="*/ 1114088 w 2827837"/>
                    <a:gd name="connsiteY5" fmla="*/ 4044714 h 6325541"/>
                    <a:gd name="connsiteX6" fmla="*/ 1188944 w 2827837"/>
                    <a:gd name="connsiteY6" fmla="*/ 4068322 h 6325541"/>
                    <a:gd name="connsiteX7" fmla="*/ 2568291 w 2827837"/>
                    <a:gd name="connsiteY7" fmla="*/ 500086 h 6325541"/>
                    <a:gd name="connsiteX8" fmla="*/ 2622266 w 2827837"/>
                    <a:gd name="connsiteY8" fmla="*/ 1067808 h 6325541"/>
                    <a:gd name="connsiteX9" fmla="*/ 1334871 w 2827837"/>
                    <a:gd name="connsiteY9" fmla="*/ 4398156 h 6325541"/>
                    <a:gd name="connsiteX10" fmla="*/ 1204934 w 2827837"/>
                    <a:gd name="connsiteY10" fmla="*/ 5441648 h 6325541"/>
                    <a:gd name="connsiteX11" fmla="*/ 1350859 w 2827837"/>
                    <a:gd name="connsiteY11" fmla="*/ 5771484 h 6325541"/>
                    <a:gd name="connsiteX12" fmla="*/ 875094 w 2827837"/>
                    <a:gd name="connsiteY12" fmla="*/ 5587573 h 6325541"/>
                    <a:gd name="connsiteX13" fmla="*/ 599222 w 2827837"/>
                    <a:gd name="connsiteY13" fmla="*/ 6301220 h 6325541"/>
                    <a:gd name="connsiteX14" fmla="*/ 545253 w 2827837"/>
                    <a:gd name="connsiteY14" fmla="*/ 5733499 h 6325541"/>
                    <a:gd name="connsiteX15" fmla="*/ 399328 w 2827837"/>
                    <a:gd name="connsiteY15" fmla="*/ 5403659 h 6325541"/>
                    <a:gd name="connsiteX16" fmla="*/ 69488 w 2827837"/>
                    <a:gd name="connsiteY16" fmla="*/ 5549587 h 6325541"/>
                    <a:gd name="connsiteX17" fmla="*/ 583242 w 2827837"/>
                    <a:gd name="connsiteY17" fmla="*/ 4927895 h 6325541"/>
                    <a:gd name="connsiteX0" fmla="*/ 583242 w 2827837"/>
                    <a:gd name="connsiteY0" fmla="*/ 4927895 h 6325541"/>
                    <a:gd name="connsiteX1" fmla="*/ 751529 w 2827837"/>
                    <a:gd name="connsiteY1" fmla="*/ 4404754 h 6325541"/>
                    <a:gd name="connsiteX2" fmla="*/ 679521 w 2827837"/>
                    <a:gd name="connsiteY2" fmla="*/ 4188730 h 6325541"/>
                    <a:gd name="connsiteX3" fmla="*/ 967553 w 2827837"/>
                    <a:gd name="connsiteY3" fmla="*/ 4404754 h 6325541"/>
                    <a:gd name="connsiteX4" fmla="*/ 1042080 w 2827837"/>
                    <a:gd name="connsiteY4" fmla="*/ 3900698 h 6325541"/>
                    <a:gd name="connsiteX5" fmla="*/ 1114088 w 2827837"/>
                    <a:gd name="connsiteY5" fmla="*/ 4044714 h 6325541"/>
                    <a:gd name="connsiteX6" fmla="*/ 1188944 w 2827837"/>
                    <a:gd name="connsiteY6" fmla="*/ 4068322 h 6325541"/>
                    <a:gd name="connsiteX7" fmla="*/ 2568291 w 2827837"/>
                    <a:gd name="connsiteY7" fmla="*/ 500086 h 6325541"/>
                    <a:gd name="connsiteX8" fmla="*/ 2622266 w 2827837"/>
                    <a:gd name="connsiteY8" fmla="*/ 1067808 h 6325541"/>
                    <a:gd name="connsiteX9" fmla="*/ 1334871 w 2827837"/>
                    <a:gd name="connsiteY9" fmla="*/ 4398156 h 6325541"/>
                    <a:gd name="connsiteX10" fmla="*/ 1204934 w 2827837"/>
                    <a:gd name="connsiteY10" fmla="*/ 5441648 h 6325541"/>
                    <a:gd name="connsiteX11" fmla="*/ 1350859 w 2827837"/>
                    <a:gd name="connsiteY11" fmla="*/ 5771484 h 6325541"/>
                    <a:gd name="connsiteX12" fmla="*/ 875094 w 2827837"/>
                    <a:gd name="connsiteY12" fmla="*/ 5587573 h 6325541"/>
                    <a:gd name="connsiteX13" fmla="*/ 599222 w 2827837"/>
                    <a:gd name="connsiteY13" fmla="*/ 6301220 h 6325541"/>
                    <a:gd name="connsiteX14" fmla="*/ 545253 w 2827837"/>
                    <a:gd name="connsiteY14" fmla="*/ 5733499 h 6325541"/>
                    <a:gd name="connsiteX15" fmla="*/ 399328 w 2827837"/>
                    <a:gd name="connsiteY15" fmla="*/ 5403659 h 6325541"/>
                    <a:gd name="connsiteX16" fmla="*/ 69488 w 2827837"/>
                    <a:gd name="connsiteY16" fmla="*/ 5549587 h 6325541"/>
                    <a:gd name="connsiteX17" fmla="*/ 583242 w 2827837"/>
                    <a:gd name="connsiteY17" fmla="*/ 4927895 h 6325541"/>
                    <a:gd name="connsiteX0" fmla="*/ 583242 w 2827837"/>
                    <a:gd name="connsiteY0" fmla="*/ 4509765 h 5907411"/>
                    <a:gd name="connsiteX1" fmla="*/ 751529 w 2827837"/>
                    <a:gd name="connsiteY1" fmla="*/ 3986624 h 5907411"/>
                    <a:gd name="connsiteX2" fmla="*/ 679521 w 2827837"/>
                    <a:gd name="connsiteY2" fmla="*/ 3770600 h 5907411"/>
                    <a:gd name="connsiteX3" fmla="*/ 967553 w 2827837"/>
                    <a:gd name="connsiteY3" fmla="*/ 3986624 h 5907411"/>
                    <a:gd name="connsiteX4" fmla="*/ 1042080 w 2827837"/>
                    <a:gd name="connsiteY4" fmla="*/ 3482568 h 5907411"/>
                    <a:gd name="connsiteX5" fmla="*/ 1114088 w 2827837"/>
                    <a:gd name="connsiteY5" fmla="*/ 3626584 h 5907411"/>
                    <a:gd name="connsiteX6" fmla="*/ 1188944 w 2827837"/>
                    <a:gd name="connsiteY6" fmla="*/ 3650192 h 5907411"/>
                    <a:gd name="connsiteX7" fmla="*/ 2384385 w 2827837"/>
                    <a:gd name="connsiteY7" fmla="*/ 557722 h 5907411"/>
                    <a:gd name="connsiteX8" fmla="*/ 2622266 w 2827837"/>
                    <a:gd name="connsiteY8" fmla="*/ 649678 h 5907411"/>
                    <a:gd name="connsiteX9" fmla="*/ 1334871 w 2827837"/>
                    <a:gd name="connsiteY9" fmla="*/ 3980026 h 5907411"/>
                    <a:gd name="connsiteX10" fmla="*/ 1204934 w 2827837"/>
                    <a:gd name="connsiteY10" fmla="*/ 5023518 h 5907411"/>
                    <a:gd name="connsiteX11" fmla="*/ 1350859 w 2827837"/>
                    <a:gd name="connsiteY11" fmla="*/ 5353354 h 5907411"/>
                    <a:gd name="connsiteX12" fmla="*/ 875094 w 2827837"/>
                    <a:gd name="connsiteY12" fmla="*/ 5169443 h 5907411"/>
                    <a:gd name="connsiteX13" fmla="*/ 599222 w 2827837"/>
                    <a:gd name="connsiteY13" fmla="*/ 5883090 h 5907411"/>
                    <a:gd name="connsiteX14" fmla="*/ 545253 w 2827837"/>
                    <a:gd name="connsiteY14" fmla="*/ 5315369 h 5907411"/>
                    <a:gd name="connsiteX15" fmla="*/ 399328 w 2827837"/>
                    <a:gd name="connsiteY15" fmla="*/ 4985529 h 5907411"/>
                    <a:gd name="connsiteX16" fmla="*/ 69488 w 2827837"/>
                    <a:gd name="connsiteY16" fmla="*/ 5131457 h 5907411"/>
                    <a:gd name="connsiteX17" fmla="*/ 583242 w 2827837"/>
                    <a:gd name="connsiteY17" fmla="*/ 4509765 h 5907411"/>
                    <a:gd name="connsiteX0" fmla="*/ 583242 w 2827837"/>
                    <a:gd name="connsiteY0" fmla="*/ 4509765 h 5907411"/>
                    <a:gd name="connsiteX1" fmla="*/ 751529 w 2827837"/>
                    <a:gd name="connsiteY1" fmla="*/ 3986624 h 5907411"/>
                    <a:gd name="connsiteX2" fmla="*/ 679521 w 2827837"/>
                    <a:gd name="connsiteY2" fmla="*/ 3770600 h 5907411"/>
                    <a:gd name="connsiteX3" fmla="*/ 967553 w 2827837"/>
                    <a:gd name="connsiteY3" fmla="*/ 3986624 h 5907411"/>
                    <a:gd name="connsiteX4" fmla="*/ 1042080 w 2827837"/>
                    <a:gd name="connsiteY4" fmla="*/ 3482568 h 5907411"/>
                    <a:gd name="connsiteX5" fmla="*/ 1114088 w 2827837"/>
                    <a:gd name="connsiteY5" fmla="*/ 3626584 h 5907411"/>
                    <a:gd name="connsiteX6" fmla="*/ 1188944 w 2827837"/>
                    <a:gd name="connsiteY6" fmla="*/ 3650192 h 5907411"/>
                    <a:gd name="connsiteX7" fmla="*/ 2384385 w 2827837"/>
                    <a:gd name="connsiteY7" fmla="*/ 557722 h 5907411"/>
                    <a:gd name="connsiteX8" fmla="*/ 2622266 w 2827837"/>
                    <a:gd name="connsiteY8" fmla="*/ 649678 h 5907411"/>
                    <a:gd name="connsiteX9" fmla="*/ 1334871 w 2827837"/>
                    <a:gd name="connsiteY9" fmla="*/ 3980026 h 5907411"/>
                    <a:gd name="connsiteX10" fmla="*/ 1204934 w 2827837"/>
                    <a:gd name="connsiteY10" fmla="*/ 5023518 h 5907411"/>
                    <a:gd name="connsiteX11" fmla="*/ 1350859 w 2827837"/>
                    <a:gd name="connsiteY11" fmla="*/ 5353354 h 5907411"/>
                    <a:gd name="connsiteX12" fmla="*/ 875094 w 2827837"/>
                    <a:gd name="connsiteY12" fmla="*/ 5169443 h 5907411"/>
                    <a:gd name="connsiteX13" fmla="*/ 599222 w 2827837"/>
                    <a:gd name="connsiteY13" fmla="*/ 5883090 h 5907411"/>
                    <a:gd name="connsiteX14" fmla="*/ 545253 w 2827837"/>
                    <a:gd name="connsiteY14" fmla="*/ 5315369 h 5907411"/>
                    <a:gd name="connsiteX15" fmla="*/ 399328 w 2827837"/>
                    <a:gd name="connsiteY15" fmla="*/ 4985529 h 5907411"/>
                    <a:gd name="connsiteX16" fmla="*/ 69488 w 2827837"/>
                    <a:gd name="connsiteY16" fmla="*/ 5131457 h 5907411"/>
                    <a:gd name="connsiteX17" fmla="*/ 583242 w 2827837"/>
                    <a:gd name="connsiteY17" fmla="*/ 4509765 h 5907411"/>
                    <a:gd name="connsiteX0" fmla="*/ 583242 w 2827841"/>
                    <a:gd name="connsiteY0" fmla="*/ 4509765 h 5907411"/>
                    <a:gd name="connsiteX1" fmla="*/ 751529 w 2827841"/>
                    <a:gd name="connsiteY1" fmla="*/ 3986624 h 5907411"/>
                    <a:gd name="connsiteX2" fmla="*/ 679521 w 2827841"/>
                    <a:gd name="connsiteY2" fmla="*/ 3770600 h 5907411"/>
                    <a:gd name="connsiteX3" fmla="*/ 967553 w 2827841"/>
                    <a:gd name="connsiteY3" fmla="*/ 3986624 h 5907411"/>
                    <a:gd name="connsiteX4" fmla="*/ 1042080 w 2827841"/>
                    <a:gd name="connsiteY4" fmla="*/ 3482568 h 5907411"/>
                    <a:gd name="connsiteX5" fmla="*/ 1114088 w 2827841"/>
                    <a:gd name="connsiteY5" fmla="*/ 3626584 h 5907411"/>
                    <a:gd name="connsiteX6" fmla="*/ 1188944 w 2827841"/>
                    <a:gd name="connsiteY6" fmla="*/ 3650192 h 5907411"/>
                    <a:gd name="connsiteX7" fmla="*/ 2384385 w 2827841"/>
                    <a:gd name="connsiteY7" fmla="*/ 557722 h 5907411"/>
                    <a:gd name="connsiteX8" fmla="*/ 2622269 w 2827841"/>
                    <a:gd name="connsiteY8" fmla="*/ 649677 h 5907411"/>
                    <a:gd name="connsiteX9" fmla="*/ 1334871 w 2827841"/>
                    <a:gd name="connsiteY9" fmla="*/ 3980026 h 5907411"/>
                    <a:gd name="connsiteX10" fmla="*/ 1204934 w 2827841"/>
                    <a:gd name="connsiteY10" fmla="*/ 5023518 h 5907411"/>
                    <a:gd name="connsiteX11" fmla="*/ 1350859 w 2827841"/>
                    <a:gd name="connsiteY11" fmla="*/ 5353354 h 5907411"/>
                    <a:gd name="connsiteX12" fmla="*/ 875094 w 2827841"/>
                    <a:gd name="connsiteY12" fmla="*/ 5169443 h 5907411"/>
                    <a:gd name="connsiteX13" fmla="*/ 599222 w 2827841"/>
                    <a:gd name="connsiteY13" fmla="*/ 5883090 h 5907411"/>
                    <a:gd name="connsiteX14" fmla="*/ 545253 w 2827841"/>
                    <a:gd name="connsiteY14" fmla="*/ 5315369 h 5907411"/>
                    <a:gd name="connsiteX15" fmla="*/ 399328 w 2827841"/>
                    <a:gd name="connsiteY15" fmla="*/ 4985529 h 5907411"/>
                    <a:gd name="connsiteX16" fmla="*/ 69488 w 2827841"/>
                    <a:gd name="connsiteY16" fmla="*/ 5131457 h 5907411"/>
                    <a:gd name="connsiteX17" fmla="*/ 583242 w 2827841"/>
                    <a:gd name="connsiteY17" fmla="*/ 4509765 h 5907411"/>
                    <a:gd name="connsiteX0" fmla="*/ 583242 w 2827837"/>
                    <a:gd name="connsiteY0" fmla="*/ 4509765 h 5907411"/>
                    <a:gd name="connsiteX1" fmla="*/ 751529 w 2827837"/>
                    <a:gd name="connsiteY1" fmla="*/ 3986624 h 5907411"/>
                    <a:gd name="connsiteX2" fmla="*/ 679521 w 2827837"/>
                    <a:gd name="connsiteY2" fmla="*/ 3770600 h 5907411"/>
                    <a:gd name="connsiteX3" fmla="*/ 967553 w 2827837"/>
                    <a:gd name="connsiteY3" fmla="*/ 3986624 h 5907411"/>
                    <a:gd name="connsiteX4" fmla="*/ 1042080 w 2827837"/>
                    <a:gd name="connsiteY4" fmla="*/ 3482568 h 5907411"/>
                    <a:gd name="connsiteX5" fmla="*/ 1114088 w 2827837"/>
                    <a:gd name="connsiteY5" fmla="*/ 3626584 h 5907411"/>
                    <a:gd name="connsiteX6" fmla="*/ 1188944 w 2827837"/>
                    <a:gd name="connsiteY6" fmla="*/ 3650192 h 5907411"/>
                    <a:gd name="connsiteX7" fmla="*/ 2384385 w 2827837"/>
                    <a:gd name="connsiteY7" fmla="*/ 557722 h 5907411"/>
                    <a:gd name="connsiteX8" fmla="*/ 2622269 w 2827837"/>
                    <a:gd name="connsiteY8" fmla="*/ 649677 h 5907411"/>
                    <a:gd name="connsiteX9" fmla="*/ 1334871 w 2827837"/>
                    <a:gd name="connsiteY9" fmla="*/ 3980026 h 5907411"/>
                    <a:gd name="connsiteX10" fmla="*/ 1204934 w 2827837"/>
                    <a:gd name="connsiteY10" fmla="*/ 5023518 h 5907411"/>
                    <a:gd name="connsiteX11" fmla="*/ 1350859 w 2827837"/>
                    <a:gd name="connsiteY11" fmla="*/ 5353354 h 5907411"/>
                    <a:gd name="connsiteX12" fmla="*/ 875094 w 2827837"/>
                    <a:gd name="connsiteY12" fmla="*/ 5169443 h 5907411"/>
                    <a:gd name="connsiteX13" fmla="*/ 599222 w 2827837"/>
                    <a:gd name="connsiteY13" fmla="*/ 5883090 h 5907411"/>
                    <a:gd name="connsiteX14" fmla="*/ 545253 w 2827837"/>
                    <a:gd name="connsiteY14" fmla="*/ 5315369 h 5907411"/>
                    <a:gd name="connsiteX15" fmla="*/ 399328 w 2827837"/>
                    <a:gd name="connsiteY15" fmla="*/ 4985529 h 5907411"/>
                    <a:gd name="connsiteX16" fmla="*/ 69488 w 2827837"/>
                    <a:gd name="connsiteY16" fmla="*/ 5131457 h 5907411"/>
                    <a:gd name="connsiteX17" fmla="*/ 583242 w 2827837"/>
                    <a:gd name="connsiteY17" fmla="*/ 4509765 h 5907411"/>
                    <a:gd name="connsiteX0" fmla="*/ 583242 w 3028611"/>
                    <a:gd name="connsiteY0" fmla="*/ 4556198 h 5953844"/>
                    <a:gd name="connsiteX1" fmla="*/ 751529 w 3028611"/>
                    <a:gd name="connsiteY1" fmla="*/ 4033057 h 5953844"/>
                    <a:gd name="connsiteX2" fmla="*/ 679521 w 3028611"/>
                    <a:gd name="connsiteY2" fmla="*/ 3817033 h 5953844"/>
                    <a:gd name="connsiteX3" fmla="*/ 967553 w 3028611"/>
                    <a:gd name="connsiteY3" fmla="*/ 4033057 h 5953844"/>
                    <a:gd name="connsiteX4" fmla="*/ 1042080 w 3028611"/>
                    <a:gd name="connsiteY4" fmla="*/ 3529001 h 5953844"/>
                    <a:gd name="connsiteX5" fmla="*/ 1114088 w 3028611"/>
                    <a:gd name="connsiteY5" fmla="*/ 3673017 h 5953844"/>
                    <a:gd name="connsiteX6" fmla="*/ 1188944 w 3028611"/>
                    <a:gd name="connsiteY6" fmla="*/ 3696625 h 5953844"/>
                    <a:gd name="connsiteX7" fmla="*/ 2384385 w 3028611"/>
                    <a:gd name="connsiteY7" fmla="*/ 604155 h 5953844"/>
                    <a:gd name="connsiteX8" fmla="*/ 2622269 w 3028611"/>
                    <a:gd name="connsiteY8" fmla="*/ 696110 h 5953844"/>
                    <a:gd name="connsiteX9" fmla="*/ 1334871 w 3028611"/>
                    <a:gd name="connsiteY9" fmla="*/ 4026459 h 5953844"/>
                    <a:gd name="connsiteX10" fmla="*/ 1204934 w 3028611"/>
                    <a:gd name="connsiteY10" fmla="*/ 5069951 h 5953844"/>
                    <a:gd name="connsiteX11" fmla="*/ 1350859 w 3028611"/>
                    <a:gd name="connsiteY11" fmla="*/ 5399787 h 5953844"/>
                    <a:gd name="connsiteX12" fmla="*/ 875094 w 3028611"/>
                    <a:gd name="connsiteY12" fmla="*/ 5215876 h 5953844"/>
                    <a:gd name="connsiteX13" fmla="*/ 599222 w 3028611"/>
                    <a:gd name="connsiteY13" fmla="*/ 5929523 h 5953844"/>
                    <a:gd name="connsiteX14" fmla="*/ 545253 w 3028611"/>
                    <a:gd name="connsiteY14" fmla="*/ 5361802 h 5953844"/>
                    <a:gd name="connsiteX15" fmla="*/ 399328 w 3028611"/>
                    <a:gd name="connsiteY15" fmla="*/ 5031962 h 5953844"/>
                    <a:gd name="connsiteX16" fmla="*/ 69488 w 3028611"/>
                    <a:gd name="connsiteY16" fmla="*/ 5177890 h 5953844"/>
                    <a:gd name="connsiteX17" fmla="*/ 583242 w 3028611"/>
                    <a:gd name="connsiteY17" fmla="*/ 4556198 h 5953844"/>
                    <a:gd name="connsiteX0" fmla="*/ 583242 w 3028611"/>
                    <a:gd name="connsiteY0" fmla="*/ 4556194 h 5953840"/>
                    <a:gd name="connsiteX1" fmla="*/ 751529 w 3028611"/>
                    <a:gd name="connsiteY1" fmla="*/ 4033053 h 5953840"/>
                    <a:gd name="connsiteX2" fmla="*/ 679521 w 3028611"/>
                    <a:gd name="connsiteY2" fmla="*/ 3817029 h 5953840"/>
                    <a:gd name="connsiteX3" fmla="*/ 967553 w 3028611"/>
                    <a:gd name="connsiteY3" fmla="*/ 4033053 h 5953840"/>
                    <a:gd name="connsiteX4" fmla="*/ 1042080 w 3028611"/>
                    <a:gd name="connsiteY4" fmla="*/ 3528997 h 5953840"/>
                    <a:gd name="connsiteX5" fmla="*/ 1114088 w 3028611"/>
                    <a:gd name="connsiteY5" fmla="*/ 3673013 h 5953840"/>
                    <a:gd name="connsiteX6" fmla="*/ 1188944 w 3028611"/>
                    <a:gd name="connsiteY6" fmla="*/ 3696621 h 5953840"/>
                    <a:gd name="connsiteX7" fmla="*/ 2384385 w 3028611"/>
                    <a:gd name="connsiteY7" fmla="*/ 604151 h 5953840"/>
                    <a:gd name="connsiteX8" fmla="*/ 2622270 w 3028611"/>
                    <a:gd name="connsiteY8" fmla="*/ 696109 h 5953840"/>
                    <a:gd name="connsiteX9" fmla="*/ 1334871 w 3028611"/>
                    <a:gd name="connsiteY9" fmla="*/ 4026455 h 5953840"/>
                    <a:gd name="connsiteX10" fmla="*/ 1204934 w 3028611"/>
                    <a:gd name="connsiteY10" fmla="*/ 5069947 h 5953840"/>
                    <a:gd name="connsiteX11" fmla="*/ 1350859 w 3028611"/>
                    <a:gd name="connsiteY11" fmla="*/ 5399783 h 5953840"/>
                    <a:gd name="connsiteX12" fmla="*/ 875094 w 3028611"/>
                    <a:gd name="connsiteY12" fmla="*/ 5215872 h 5953840"/>
                    <a:gd name="connsiteX13" fmla="*/ 599222 w 3028611"/>
                    <a:gd name="connsiteY13" fmla="*/ 5929519 h 5953840"/>
                    <a:gd name="connsiteX14" fmla="*/ 545253 w 3028611"/>
                    <a:gd name="connsiteY14" fmla="*/ 5361798 h 5953840"/>
                    <a:gd name="connsiteX15" fmla="*/ 399328 w 3028611"/>
                    <a:gd name="connsiteY15" fmla="*/ 5031958 h 5953840"/>
                    <a:gd name="connsiteX16" fmla="*/ 69488 w 3028611"/>
                    <a:gd name="connsiteY16" fmla="*/ 5177886 h 5953840"/>
                    <a:gd name="connsiteX17" fmla="*/ 583242 w 3028611"/>
                    <a:gd name="connsiteY17" fmla="*/ 4556194 h 5953840"/>
                    <a:gd name="connsiteX0" fmla="*/ 583242 w 3028611"/>
                    <a:gd name="connsiteY0" fmla="*/ 4556198 h 5953844"/>
                    <a:gd name="connsiteX1" fmla="*/ 751529 w 3028611"/>
                    <a:gd name="connsiteY1" fmla="*/ 4033057 h 5953844"/>
                    <a:gd name="connsiteX2" fmla="*/ 679521 w 3028611"/>
                    <a:gd name="connsiteY2" fmla="*/ 3817033 h 5953844"/>
                    <a:gd name="connsiteX3" fmla="*/ 967553 w 3028611"/>
                    <a:gd name="connsiteY3" fmla="*/ 4033057 h 5953844"/>
                    <a:gd name="connsiteX4" fmla="*/ 1042080 w 3028611"/>
                    <a:gd name="connsiteY4" fmla="*/ 3529001 h 5953844"/>
                    <a:gd name="connsiteX5" fmla="*/ 1114088 w 3028611"/>
                    <a:gd name="connsiteY5" fmla="*/ 3673017 h 5953844"/>
                    <a:gd name="connsiteX6" fmla="*/ 1188944 w 3028611"/>
                    <a:gd name="connsiteY6" fmla="*/ 3696625 h 5953844"/>
                    <a:gd name="connsiteX7" fmla="*/ 2384385 w 3028611"/>
                    <a:gd name="connsiteY7" fmla="*/ 604155 h 5953844"/>
                    <a:gd name="connsiteX8" fmla="*/ 2622270 w 3028611"/>
                    <a:gd name="connsiteY8" fmla="*/ 696113 h 5953844"/>
                    <a:gd name="connsiteX9" fmla="*/ 1334871 w 3028611"/>
                    <a:gd name="connsiteY9" fmla="*/ 4026459 h 5953844"/>
                    <a:gd name="connsiteX10" fmla="*/ 1204934 w 3028611"/>
                    <a:gd name="connsiteY10" fmla="*/ 5069951 h 5953844"/>
                    <a:gd name="connsiteX11" fmla="*/ 1350859 w 3028611"/>
                    <a:gd name="connsiteY11" fmla="*/ 5399787 h 5953844"/>
                    <a:gd name="connsiteX12" fmla="*/ 875094 w 3028611"/>
                    <a:gd name="connsiteY12" fmla="*/ 5215876 h 5953844"/>
                    <a:gd name="connsiteX13" fmla="*/ 599222 w 3028611"/>
                    <a:gd name="connsiteY13" fmla="*/ 5929523 h 5953844"/>
                    <a:gd name="connsiteX14" fmla="*/ 545253 w 3028611"/>
                    <a:gd name="connsiteY14" fmla="*/ 5361802 h 5953844"/>
                    <a:gd name="connsiteX15" fmla="*/ 399328 w 3028611"/>
                    <a:gd name="connsiteY15" fmla="*/ 5031962 h 5953844"/>
                    <a:gd name="connsiteX16" fmla="*/ 69488 w 3028611"/>
                    <a:gd name="connsiteY16" fmla="*/ 5177890 h 5953844"/>
                    <a:gd name="connsiteX17" fmla="*/ 583242 w 3028611"/>
                    <a:gd name="connsiteY17" fmla="*/ 4556198 h 5953844"/>
                    <a:gd name="connsiteX0" fmla="*/ 583242 w 3028611"/>
                    <a:gd name="connsiteY0" fmla="*/ 4556194 h 5953840"/>
                    <a:gd name="connsiteX1" fmla="*/ 751529 w 3028611"/>
                    <a:gd name="connsiteY1" fmla="*/ 4033053 h 5953840"/>
                    <a:gd name="connsiteX2" fmla="*/ 679521 w 3028611"/>
                    <a:gd name="connsiteY2" fmla="*/ 3817029 h 5953840"/>
                    <a:gd name="connsiteX3" fmla="*/ 967553 w 3028611"/>
                    <a:gd name="connsiteY3" fmla="*/ 4033053 h 5953840"/>
                    <a:gd name="connsiteX4" fmla="*/ 1042080 w 3028611"/>
                    <a:gd name="connsiteY4" fmla="*/ 3528997 h 5953840"/>
                    <a:gd name="connsiteX5" fmla="*/ 1114088 w 3028611"/>
                    <a:gd name="connsiteY5" fmla="*/ 3673013 h 5953840"/>
                    <a:gd name="connsiteX6" fmla="*/ 1188944 w 3028611"/>
                    <a:gd name="connsiteY6" fmla="*/ 3696621 h 5953840"/>
                    <a:gd name="connsiteX7" fmla="*/ 2384385 w 3028611"/>
                    <a:gd name="connsiteY7" fmla="*/ 604151 h 5953840"/>
                    <a:gd name="connsiteX8" fmla="*/ 2622270 w 3028611"/>
                    <a:gd name="connsiteY8" fmla="*/ 696109 h 5953840"/>
                    <a:gd name="connsiteX9" fmla="*/ 1334877 w 3028611"/>
                    <a:gd name="connsiteY9" fmla="*/ 4026461 h 5953840"/>
                    <a:gd name="connsiteX10" fmla="*/ 1204934 w 3028611"/>
                    <a:gd name="connsiteY10" fmla="*/ 5069947 h 5953840"/>
                    <a:gd name="connsiteX11" fmla="*/ 1350859 w 3028611"/>
                    <a:gd name="connsiteY11" fmla="*/ 5399783 h 5953840"/>
                    <a:gd name="connsiteX12" fmla="*/ 875094 w 3028611"/>
                    <a:gd name="connsiteY12" fmla="*/ 5215872 h 5953840"/>
                    <a:gd name="connsiteX13" fmla="*/ 599222 w 3028611"/>
                    <a:gd name="connsiteY13" fmla="*/ 5929519 h 5953840"/>
                    <a:gd name="connsiteX14" fmla="*/ 545253 w 3028611"/>
                    <a:gd name="connsiteY14" fmla="*/ 5361798 h 5953840"/>
                    <a:gd name="connsiteX15" fmla="*/ 399328 w 3028611"/>
                    <a:gd name="connsiteY15" fmla="*/ 5031958 h 5953840"/>
                    <a:gd name="connsiteX16" fmla="*/ 69488 w 3028611"/>
                    <a:gd name="connsiteY16" fmla="*/ 5177886 h 5953840"/>
                    <a:gd name="connsiteX17" fmla="*/ 583242 w 3028611"/>
                    <a:gd name="connsiteY17" fmla="*/ 4556194 h 5953840"/>
                    <a:gd name="connsiteX0" fmla="*/ 583242 w 3028611"/>
                    <a:gd name="connsiteY0" fmla="*/ 4556198 h 5953844"/>
                    <a:gd name="connsiteX1" fmla="*/ 751529 w 3028611"/>
                    <a:gd name="connsiteY1" fmla="*/ 4033057 h 5953844"/>
                    <a:gd name="connsiteX2" fmla="*/ 679521 w 3028611"/>
                    <a:gd name="connsiteY2" fmla="*/ 3817033 h 5953844"/>
                    <a:gd name="connsiteX3" fmla="*/ 967553 w 3028611"/>
                    <a:gd name="connsiteY3" fmla="*/ 4033057 h 5953844"/>
                    <a:gd name="connsiteX4" fmla="*/ 1042080 w 3028611"/>
                    <a:gd name="connsiteY4" fmla="*/ 3529001 h 5953844"/>
                    <a:gd name="connsiteX5" fmla="*/ 1114088 w 3028611"/>
                    <a:gd name="connsiteY5" fmla="*/ 3673017 h 5953844"/>
                    <a:gd name="connsiteX6" fmla="*/ 1188944 w 3028611"/>
                    <a:gd name="connsiteY6" fmla="*/ 3696625 h 5953844"/>
                    <a:gd name="connsiteX7" fmla="*/ 2384385 w 3028611"/>
                    <a:gd name="connsiteY7" fmla="*/ 604155 h 5953844"/>
                    <a:gd name="connsiteX8" fmla="*/ 2622270 w 3028611"/>
                    <a:gd name="connsiteY8" fmla="*/ 696113 h 5953844"/>
                    <a:gd name="connsiteX9" fmla="*/ 1334877 w 3028611"/>
                    <a:gd name="connsiteY9" fmla="*/ 4026465 h 5953844"/>
                    <a:gd name="connsiteX10" fmla="*/ 1204934 w 3028611"/>
                    <a:gd name="connsiteY10" fmla="*/ 5069951 h 5953844"/>
                    <a:gd name="connsiteX11" fmla="*/ 1350859 w 3028611"/>
                    <a:gd name="connsiteY11" fmla="*/ 5399787 h 5953844"/>
                    <a:gd name="connsiteX12" fmla="*/ 875094 w 3028611"/>
                    <a:gd name="connsiteY12" fmla="*/ 5215876 h 5953844"/>
                    <a:gd name="connsiteX13" fmla="*/ 599222 w 3028611"/>
                    <a:gd name="connsiteY13" fmla="*/ 5929523 h 5953844"/>
                    <a:gd name="connsiteX14" fmla="*/ 545253 w 3028611"/>
                    <a:gd name="connsiteY14" fmla="*/ 5361802 h 5953844"/>
                    <a:gd name="connsiteX15" fmla="*/ 399328 w 3028611"/>
                    <a:gd name="connsiteY15" fmla="*/ 5031962 h 5953844"/>
                    <a:gd name="connsiteX16" fmla="*/ 69488 w 3028611"/>
                    <a:gd name="connsiteY16" fmla="*/ 5177890 h 5953844"/>
                    <a:gd name="connsiteX17" fmla="*/ 583242 w 3028611"/>
                    <a:gd name="connsiteY17" fmla="*/ 4556198 h 5953844"/>
                    <a:gd name="connsiteX0" fmla="*/ 583242 w 3028611"/>
                    <a:gd name="connsiteY0" fmla="*/ 4556194 h 5953840"/>
                    <a:gd name="connsiteX1" fmla="*/ 751529 w 3028611"/>
                    <a:gd name="connsiteY1" fmla="*/ 4033053 h 5953840"/>
                    <a:gd name="connsiteX2" fmla="*/ 679521 w 3028611"/>
                    <a:gd name="connsiteY2" fmla="*/ 3817029 h 5953840"/>
                    <a:gd name="connsiteX3" fmla="*/ 967553 w 3028611"/>
                    <a:gd name="connsiteY3" fmla="*/ 4033053 h 5953840"/>
                    <a:gd name="connsiteX4" fmla="*/ 1042080 w 3028611"/>
                    <a:gd name="connsiteY4" fmla="*/ 3528997 h 5953840"/>
                    <a:gd name="connsiteX5" fmla="*/ 1114088 w 3028611"/>
                    <a:gd name="connsiteY5" fmla="*/ 3673013 h 5953840"/>
                    <a:gd name="connsiteX6" fmla="*/ 1188944 w 3028611"/>
                    <a:gd name="connsiteY6" fmla="*/ 3696621 h 5953840"/>
                    <a:gd name="connsiteX7" fmla="*/ 2384385 w 3028611"/>
                    <a:gd name="connsiteY7" fmla="*/ 604151 h 5953840"/>
                    <a:gd name="connsiteX8" fmla="*/ 2622270 w 3028611"/>
                    <a:gd name="connsiteY8" fmla="*/ 696109 h 5953840"/>
                    <a:gd name="connsiteX9" fmla="*/ 1334877 w 3028611"/>
                    <a:gd name="connsiteY9" fmla="*/ 4026461 h 5953840"/>
                    <a:gd name="connsiteX10" fmla="*/ 1204934 w 3028611"/>
                    <a:gd name="connsiteY10" fmla="*/ 5069947 h 5953840"/>
                    <a:gd name="connsiteX11" fmla="*/ 1350859 w 3028611"/>
                    <a:gd name="connsiteY11" fmla="*/ 5399783 h 5953840"/>
                    <a:gd name="connsiteX12" fmla="*/ 875094 w 3028611"/>
                    <a:gd name="connsiteY12" fmla="*/ 5215872 h 5953840"/>
                    <a:gd name="connsiteX13" fmla="*/ 599222 w 3028611"/>
                    <a:gd name="connsiteY13" fmla="*/ 5929519 h 5953840"/>
                    <a:gd name="connsiteX14" fmla="*/ 545253 w 3028611"/>
                    <a:gd name="connsiteY14" fmla="*/ 5361798 h 5953840"/>
                    <a:gd name="connsiteX15" fmla="*/ 399328 w 3028611"/>
                    <a:gd name="connsiteY15" fmla="*/ 5031958 h 5953840"/>
                    <a:gd name="connsiteX16" fmla="*/ 69488 w 3028611"/>
                    <a:gd name="connsiteY16" fmla="*/ 5177886 h 5953840"/>
                    <a:gd name="connsiteX17" fmla="*/ 583242 w 3028611"/>
                    <a:gd name="connsiteY17" fmla="*/ 4556194 h 5953840"/>
                    <a:gd name="connsiteX0" fmla="*/ 583242 w 2810606"/>
                    <a:gd name="connsiteY0" fmla="*/ 4513820 h 5911466"/>
                    <a:gd name="connsiteX1" fmla="*/ 751529 w 2810606"/>
                    <a:gd name="connsiteY1" fmla="*/ 3990679 h 5911466"/>
                    <a:gd name="connsiteX2" fmla="*/ 679521 w 2810606"/>
                    <a:gd name="connsiteY2" fmla="*/ 3774655 h 5911466"/>
                    <a:gd name="connsiteX3" fmla="*/ 967553 w 2810606"/>
                    <a:gd name="connsiteY3" fmla="*/ 3990679 h 5911466"/>
                    <a:gd name="connsiteX4" fmla="*/ 1042080 w 2810606"/>
                    <a:gd name="connsiteY4" fmla="*/ 3486623 h 5911466"/>
                    <a:gd name="connsiteX5" fmla="*/ 1114088 w 2810606"/>
                    <a:gd name="connsiteY5" fmla="*/ 3630639 h 5911466"/>
                    <a:gd name="connsiteX6" fmla="*/ 1188944 w 2810606"/>
                    <a:gd name="connsiteY6" fmla="*/ 3654247 h 5911466"/>
                    <a:gd name="connsiteX7" fmla="*/ 2384385 w 2810606"/>
                    <a:gd name="connsiteY7" fmla="*/ 561777 h 5911466"/>
                    <a:gd name="connsiteX8" fmla="*/ 2464888 w 2810606"/>
                    <a:gd name="connsiteY8" fmla="*/ 283584 h 5911466"/>
                    <a:gd name="connsiteX9" fmla="*/ 2622270 w 2810606"/>
                    <a:gd name="connsiteY9" fmla="*/ 653735 h 5911466"/>
                    <a:gd name="connsiteX10" fmla="*/ 1334877 w 2810606"/>
                    <a:gd name="connsiteY10" fmla="*/ 3984087 h 5911466"/>
                    <a:gd name="connsiteX11" fmla="*/ 1204934 w 2810606"/>
                    <a:gd name="connsiteY11" fmla="*/ 5027573 h 5911466"/>
                    <a:gd name="connsiteX12" fmla="*/ 1350859 w 2810606"/>
                    <a:gd name="connsiteY12" fmla="*/ 5357409 h 5911466"/>
                    <a:gd name="connsiteX13" fmla="*/ 875094 w 2810606"/>
                    <a:gd name="connsiteY13" fmla="*/ 5173498 h 5911466"/>
                    <a:gd name="connsiteX14" fmla="*/ 599222 w 2810606"/>
                    <a:gd name="connsiteY14" fmla="*/ 5887145 h 5911466"/>
                    <a:gd name="connsiteX15" fmla="*/ 545253 w 2810606"/>
                    <a:gd name="connsiteY15" fmla="*/ 5319424 h 5911466"/>
                    <a:gd name="connsiteX16" fmla="*/ 399328 w 2810606"/>
                    <a:gd name="connsiteY16" fmla="*/ 4989584 h 5911466"/>
                    <a:gd name="connsiteX17" fmla="*/ 69488 w 2810606"/>
                    <a:gd name="connsiteY17" fmla="*/ 5135512 h 5911466"/>
                    <a:gd name="connsiteX18" fmla="*/ 583242 w 2810606"/>
                    <a:gd name="connsiteY18" fmla="*/ 4513820 h 5911466"/>
                    <a:gd name="connsiteX0" fmla="*/ 583242 w 2810606"/>
                    <a:gd name="connsiteY0" fmla="*/ 4562073 h 5959719"/>
                    <a:gd name="connsiteX1" fmla="*/ 751529 w 2810606"/>
                    <a:gd name="connsiteY1" fmla="*/ 4038932 h 5959719"/>
                    <a:gd name="connsiteX2" fmla="*/ 679521 w 2810606"/>
                    <a:gd name="connsiteY2" fmla="*/ 3822908 h 5959719"/>
                    <a:gd name="connsiteX3" fmla="*/ 967553 w 2810606"/>
                    <a:gd name="connsiteY3" fmla="*/ 4038932 h 5959719"/>
                    <a:gd name="connsiteX4" fmla="*/ 1042080 w 2810606"/>
                    <a:gd name="connsiteY4" fmla="*/ 3534876 h 5959719"/>
                    <a:gd name="connsiteX5" fmla="*/ 1114088 w 2810606"/>
                    <a:gd name="connsiteY5" fmla="*/ 3678892 h 5959719"/>
                    <a:gd name="connsiteX6" fmla="*/ 1188944 w 2810606"/>
                    <a:gd name="connsiteY6" fmla="*/ 3702500 h 5959719"/>
                    <a:gd name="connsiteX7" fmla="*/ 2384385 w 2810606"/>
                    <a:gd name="connsiteY7" fmla="*/ 610030 h 5959719"/>
                    <a:gd name="connsiteX8" fmla="*/ 2330413 w 2810606"/>
                    <a:gd name="connsiteY8" fmla="*/ 42309 h 5959719"/>
                    <a:gd name="connsiteX9" fmla="*/ 2622270 w 2810606"/>
                    <a:gd name="connsiteY9" fmla="*/ 701988 h 5959719"/>
                    <a:gd name="connsiteX10" fmla="*/ 1334877 w 2810606"/>
                    <a:gd name="connsiteY10" fmla="*/ 4032340 h 5959719"/>
                    <a:gd name="connsiteX11" fmla="*/ 1204934 w 2810606"/>
                    <a:gd name="connsiteY11" fmla="*/ 5075826 h 5959719"/>
                    <a:gd name="connsiteX12" fmla="*/ 1350859 w 2810606"/>
                    <a:gd name="connsiteY12" fmla="*/ 5405662 h 5959719"/>
                    <a:gd name="connsiteX13" fmla="*/ 875094 w 2810606"/>
                    <a:gd name="connsiteY13" fmla="*/ 5221751 h 5959719"/>
                    <a:gd name="connsiteX14" fmla="*/ 599222 w 2810606"/>
                    <a:gd name="connsiteY14" fmla="*/ 5935398 h 5959719"/>
                    <a:gd name="connsiteX15" fmla="*/ 545253 w 2810606"/>
                    <a:gd name="connsiteY15" fmla="*/ 5367677 h 5959719"/>
                    <a:gd name="connsiteX16" fmla="*/ 399328 w 2810606"/>
                    <a:gd name="connsiteY16" fmla="*/ 5037837 h 5959719"/>
                    <a:gd name="connsiteX17" fmla="*/ 69488 w 2810606"/>
                    <a:gd name="connsiteY17" fmla="*/ 5183765 h 5959719"/>
                    <a:gd name="connsiteX18" fmla="*/ 583242 w 2810606"/>
                    <a:gd name="connsiteY18" fmla="*/ 4562073 h 5959719"/>
                    <a:gd name="connsiteX0" fmla="*/ 583242 w 2845450"/>
                    <a:gd name="connsiteY0" fmla="*/ 4562707 h 5960353"/>
                    <a:gd name="connsiteX1" fmla="*/ 751529 w 2845450"/>
                    <a:gd name="connsiteY1" fmla="*/ 4039566 h 5960353"/>
                    <a:gd name="connsiteX2" fmla="*/ 679521 w 2845450"/>
                    <a:gd name="connsiteY2" fmla="*/ 3823542 h 5960353"/>
                    <a:gd name="connsiteX3" fmla="*/ 967553 w 2845450"/>
                    <a:gd name="connsiteY3" fmla="*/ 4039566 h 5960353"/>
                    <a:gd name="connsiteX4" fmla="*/ 1042080 w 2845450"/>
                    <a:gd name="connsiteY4" fmla="*/ 3535510 h 5960353"/>
                    <a:gd name="connsiteX5" fmla="*/ 1114088 w 2845450"/>
                    <a:gd name="connsiteY5" fmla="*/ 3679526 h 5960353"/>
                    <a:gd name="connsiteX6" fmla="*/ 1188944 w 2845450"/>
                    <a:gd name="connsiteY6" fmla="*/ 3703134 h 5960353"/>
                    <a:gd name="connsiteX7" fmla="*/ 2384385 w 2845450"/>
                    <a:gd name="connsiteY7" fmla="*/ 610664 h 5960353"/>
                    <a:gd name="connsiteX8" fmla="*/ 2330413 w 2845450"/>
                    <a:gd name="connsiteY8" fmla="*/ 42943 h 5960353"/>
                    <a:gd name="connsiteX9" fmla="*/ 2673960 w 2845450"/>
                    <a:gd name="connsiteY9" fmla="*/ 353007 h 5960353"/>
                    <a:gd name="connsiteX10" fmla="*/ 2622270 w 2845450"/>
                    <a:gd name="connsiteY10" fmla="*/ 702622 h 5960353"/>
                    <a:gd name="connsiteX11" fmla="*/ 1334877 w 2845450"/>
                    <a:gd name="connsiteY11" fmla="*/ 4032974 h 5960353"/>
                    <a:gd name="connsiteX12" fmla="*/ 1204934 w 2845450"/>
                    <a:gd name="connsiteY12" fmla="*/ 5076460 h 5960353"/>
                    <a:gd name="connsiteX13" fmla="*/ 1350859 w 2845450"/>
                    <a:gd name="connsiteY13" fmla="*/ 5406296 h 5960353"/>
                    <a:gd name="connsiteX14" fmla="*/ 875094 w 2845450"/>
                    <a:gd name="connsiteY14" fmla="*/ 5222385 h 5960353"/>
                    <a:gd name="connsiteX15" fmla="*/ 599222 w 2845450"/>
                    <a:gd name="connsiteY15" fmla="*/ 5936032 h 5960353"/>
                    <a:gd name="connsiteX16" fmla="*/ 545253 w 2845450"/>
                    <a:gd name="connsiteY16" fmla="*/ 5368311 h 5960353"/>
                    <a:gd name="connsiteX17" fmla="*/ 399328 w 2845450"/>
                    <a:gd name="connsiteY17" fmla="*/ 5038471 h 5960353"/>
                    <a:gd name="connsiteX18" fmla="*/ 69488 w 2845450"/>
                    <a:gd name="connsiteY18" fmla="*/ 5184399 h 5960353"/>
                    <a:gd name="connsiteX19" fmla="*/ 583242 w 2845450"/>
                    <a:gd name="connsiteY19" fmla="*/ 4562707 h 5960353"/>
                    <a:gd name="connsiteX0" fmla="*/ 583242 w 3092703"/>
                    <a:gd name="connsiteY0" fmla="*/ 4568406 h 5966052"/>
                    <a:gd name="connsiteX1" fmla="*/ 751529 w 3092703"/>
                    <a:gd name="connsiteY1" fmla="*/ 4045265 h 5966052"/>
                    <a:gd name="connsiteX2" fmla="*/ 679521 w 3092703"/>
                    <a:gd name="connsiteY2" fmla="*/ 3829241 h 5966052"/>
                    <a:gd name="connsiteX3" fmla="*/ 967553 w 3092703"/>
                    <a:gd name="connsiteY3" fmla="*/ 4045265 h 5966052"/>
                    <a:gd name="connsiteX4" fmla="*/ 1042080 w 3092703"/>
                    <a:gd name="connsiteY4" fmla="*/ 3541209 h 5966052"/>
                    <a:gd name="connsiteX5" fmla="*/ 1114088 w 3092703"/>
                    <a:gd name="connsiteY5" fmla="*/ 3685225 h 5966052"/>
                    <a:gd name="connsiteX6" fmla="*/ 1188944 w 3092703"/>
                    <a:gd name="connsiteY6" fmla="*/ 3708833 h 5966052"/>
                    <a:gd name="connsiteX7" fmla="*/ 2384385 w 3092703"/>
                    <a:gd name="connsiteY7" fmla="*/ 616363 h 5966052"/>
                    <a:gd name="connsiteX8" fmla="*/ 2330413 w 3092703"/>
                    <a:gd name="connsiteY8" fmla="*/ 48642 h 5966052"/>
                    <a:gd name="connsiteX9" fmla="*/ 3044060 w 3092703"/>
                    <a:gd name="connsiteY9" fmla="*/ 324515 h 5966052"/>
                    <a:gd name="connsiteX10" fmla="*/ 2622270 w 3092703"/>
                    <a:gd name="connsiteY10" fmla="*/ 708321 h 5966052"/>
                    <a:gd name="connsiteX11" fmla="*/ 1334877 w 3092703"/>
                    <a:gd name="connsiteY11" fmla="*/ 4038673 h 5966052"/>
                    <a:gd name="connsiteX12" fmla="*/ 1204934 w 3092703"/>
                    <a:gd name="connsiteY12" fmla="*/ 5082159 h 5966052"/>
                    <a:gd name="connsiteX13" fmla="*/ 1350859 w 3092703"/>
                    <a:gd name="connsiteY13" fmla="*/ 5411995 h 5966052"/>
                    <a:gd name="connsiteX14" fmla="*/ 875094 w 3092703"/>
                    <a:gd name="connsiteY14" fmla="*/ 5228084 h 5966052"/>
                    <a:gd name="connsiteX15" fmla="*/ 599222 w 3092703"/>
                    <a:gd name="connsiteY15" fmla="*/ 5941731 h 5966052"/>
                    <a:gd name="connsiteX16" fmla="*/ 545253 w 3092703"/>
                    <a:gd name="connsiteY16" fmla="*/ 5374010 h 5966052"/>
                    <a:gd name="connsiteX17" fmla="*/ 399328 w 3092703"/>
                    <a:gd name="connsiteY17" fmla="*/ 5044170 h 5966052"/>
                    <a:gd name="connsiteX18" fmla="*/ 69488 w 3092703"/>
                    <a:gd name="connsiteY18" fmla="*/ 5190098 h 5966052"/>
                    <a:gd name="connsiteX19" fmla="*/ 583242 w 3092703"/>
                    <a:gd name="connsiteY19" fmla="*/ 4568406 h 5966052"/>
                    <a:gd name="connsiteX0" fmla="*/ 583242 w 3059385"/>
                    <a:gd name="connsiteY0" fmla="*/ 4562073 h 5959719"/>
                    <a:gd name="connsiteX1" fmla="*/ 751529 w 3059385"/>
                    <a:gd name="connsiteY1" fmla="*/ 4038932 h 5959719"/>
                    <a:gd name="connsiteX2" fmla="*/ 679521 w 3059385"/>
                    <a:gd name="connsiteY2" fmla="*/ 3822908 h 5959719"/>
                    <a:gd name="connsiteX3" fmla="*/ 967553 w 3059385"/>
                    <a:gd name="connsiteY3" fmla="*/ 4038932 h 5959719"/>
                    <a:gd name="connsiteX4" fmla="*/ 1042080 w 3059385"/>
                    <a:gd name="connsiteY4" fmla="*/ 3534876 h 5959719"/>
                    <a:gd name="connsiteX5" fmla="*/ 1114088 w 3059385"/>
                    <a:gd name="connsiteY5" fmla="*/ 3678892 h 5959719"/>
                    <a:gd name="connsiteX6" fmla="*/ 1188944 w 3059385"/>
                    <a:gd name="connsiteY6" fmla="*/ 3702500 h 5959719"/>
                    <a:gd name="connsiteX7" fmla="*/ 2384385 w 3059385"/>
                    <a:gd name="connsiteY7" fmla="*/ 610030 h 5959719"/>
                    <a:gd name="connsiteX8" fmla="*/ 2330413 w 3059385"/>
                    <a:gd name="connsiteY8" fmla="*/ 42309 h 5959719"/>
                    <a:gd name="connsiteX9" fmla="*/ 2714222 w 3059385"/>
                    <a:gd name="connsiteY9" fmla="*/ 464102 h 5959719"/>
                    <a:gd name="connsiteX10" fmla="*/ 3044060 w 3059385"/>
                    <a:gd name="connsiteY10" fmla="*/ 318182 h 5959719"/>
                    <a:gd name="connsiteX11" fmla="*/ 2622270 w 3059385"/>
                    <a:gd name="connsiteY11" fmla="*/ 701988 h 5959719"/>
                    <a:gd name="connsiteX12" fmla="*/ 1334877 w 3059385"/>
                    <a:gd name="connsiteY12" fmla="*/ 4032340 h 5959719"/>
                    <a:gd name="connsiteX13" fmla="*/ 1204934 w 3059385"/>
                    <a:gd name="connsiteY13" fmla="*/ 5075826 h 5959719"/>
                    <a:gd name="connsiteX14" fmla="*/ 1350859 w 3059385"/>
                    <a:gd name="connsiteY14" fmla="*/ 5405662 h 5959719"/>
                    <a:gd name="connsiteX15" fmla="*/ 875094 w 3059385"/>
                    <a:gd name="connsiteY15" fmla="*/ 5221751 h 5959719"/>
                    <a:gd name="connsiteX16" fmla="*/ 599222 w 3059385"/>
                    <a:gd name="connsiteY16" fmla="*/ 5935398 h 5959719"/>
                    <a:gd name="connsiteX17" fmla="*/ 545253 w 3059385"/>
                    <a:gd name="connsiteY17" fmla="*/ 5367677 h 5959719"/>
                    <a:gd name="connsiteX18" fmla="*/ 399328 w 3059385"/>
                    <a:gd name="connsiteY18" fmla="*/ 5037837 h 5959719"/>
                    <a:gd name="connsiteX19" fmla="*/ 69488 w 3059385"/>
                    <a:gd name="connsiteY19" fmla="*/ 5183765 h 5959719"/>
                    <a:gd name="connsiteX20" fmla="*/ 583242 w 3059385"/>
                    <a:gd name="connsiteY20" fmla="*/ 4562073 h 5959719"/>
                    <a:gd name="connsiteX0" fmla="*/ 583242 w 3205314"/>
                    <a:gd name="connsiteY0" fmla="*/ 4562077 h 5959723"/>
                    <a:gd name="connsiteX1" fmla="*/ 751529 w 3205314"/>
                    <a:gd name="connsiteY1" fmla="*/ 4038936 h 5959723"/>
                    <a:gd name="connsiteX2" fmla="*/ 679521 w 3205314"/>
                    <a:gd name="connsiteY2" fmla="*/ 3822912 h 5959723"/>
                    <a:gd name="connsiteX3" fmla="*/ 967553 w 3205314"/>
                    <a:gd name="connsiteY3" fmla="*/ 4038936 h 5959723"/>
                    <a:gd name="connsiteX4" fmla="*/ 1042080 w 3205314"/>
                    <a:gd name="connsiteY4" fmla="*/ 3534880 h 5959723"/>
                    <a:gd name="connsiteX5" fmla="*/ 1114088 w 3205314"/>
                    <a:gd name="connsiteY5" fmla="*/ 3678896 h 5959723"/>
                    <a:gd name="connsiteX6" fmla="*/ 1188944 w 3205314"/>
                    <a:gd name="connsiteY6" fmla="*/ 3702504 h 5959723"/>
                    <a:gd name="connsiteX7" fmla="*/ 2384385 w 3205314"/>
                    <a:gd name="connsiteY7" fmla="*/ 610034 h 5959723"/>
                    <a:gd name="connsiteX8" fmla="*/ 2330413 w 3205314"/>
                    <a:gd name="connsiteY8" fmla="*/ 42313 h 5959723"/>
                    <a:gd name="connsiteX9" fmla="*/ 2714222 w 3205314"/>
                    <a:gd name="connsiteY9" fmla="*/ 464106 h 5959723"/>
                    <a:gd name="connsiteX10" fmla="*/ 3189989 w 3205314"/>
                    <a:gd name="connsiteY10" fmla="*/ 648016 h 5959723"/>
                    <a:gd name="connsiteX11" fmla="*/ 2622270 w 3205314"/>
                    <a:gd name="connsiteY11" fmla="*/ 701992 h 5959723"/>
                    <a:gd name="connsiteX12" fmla="*/ 1334877 w 3205314"/>
                    <a:gd name="connsiteY12" fmla="*/ 4032344 h 5959723"/>
                    <a:gd name="connsiteX13" fmla="*/ 1204934 w 3205314"/>
                    <a:gd name="connsiteY13" fmla="*/ 5075830 h 5959723"/>
                    <a:gd name="connsiteX14" fmla="*/ 1350859 w 3205314"/>
                    <a:gd name="connsiteY14" fmla="*/ 5405666 h 5959723"/>
                    <a:gd name="connsiteX15" fmla="*/ 875094 w 3205314"/>
                    <a:gd name="connsiteY15" fmla="*/ 5221755 h 5959723"/>
                    <a:gd name="connsiteX16" fmla="*/ 599222 w 3205314"/>
                    <a:gd name="connsiteY16" fmla="*/ 5935402 h 5959723"/>
                    <a:gd name="connsiteX17" fmla="*/ 545253 w 3205314"/>
                    <a:gd name="connsiteY17" fmla="*/ 5367681 h 5959723"/>
                    <a:gd name="connsiteX18" fmla="*/ 399328 w 3205314"/>
                    <a:gd name="connsiteY18" fmla="*/ 5037841 h 5959723"/>
                    <a:gd name="connsiteX19" fmla="*/ 69488 w 3205314"/>
                    <a:gd name="connsiteY19" fmla="*/ 5183769 h 5959723"/>
                    <a:gd name="connsiteX20" fmla="*/ 583242 w 3205314"/>
                    <a:gd name="connsiteY20" fmla="*/ 4562077 h 5959723"/>
                    <a:gd name="connsiteX0" fmla="*/ 583242 w 3220639"/>
                    <a:gd name="connsiteY0" fmla="*/ 4583732 h 5981378"/>
                    <a:gd name="connsiteX1" fmla="*/ 751529 w 3220639"/>
                    <a:gd name="connsiteY1" fmla="*/ 4060591 h 5981378"/>
                    <a:gd name="connsiteX2" fmla="*/ 679521 w 3220639"/>
                    <a:gd name="connsiteY2" fmla="*/ 3844567 h 5981378"/>
                    <a:gd name="connsiteX3" fmla="*/ 967553 w 3220639"/>
                    <a:gd name="connsiteY3" fmla="*/ 4060591 h 5981378"/>
                    <a:gd name="connsiteX4" fmla="*/ 1042080 w 3220639"/>
                    <a:gd name="connsiteY4" fmla="*/ 3556535 h 5981378"/>
                    <a:gd name="connsiteX5" fmla="*/ 1114088 w 3220639"/>
                    <a:gd name="connsiteY5" fmla="*/ 3700551 h 5981378"/>
                    <a:gd name="connsiteX6" fmla="*/ 1188944 w 3220639"/>
                    <a:gd name="connsiteY6" fmla="*/ 3724159 h 5981378"/>
                    <a:gd name="connsiteX7" fmla="*/ 2384385 w 3220639"/>
                    <a:gd name="connsiteY7" fmla="*/ 631689 h 5981378"/>
                    <a:gd name="connsiteX8" fmla="*/ 2330413 w 3220639"/>
                    <a:gd name="connsiteY8" fmla="*/ 63968 h 5981378"/>
                    <a:gd name="connsiteX9" fmla="*/ 2806182 w 3220639"/>
                    <a:gd name="connsiteY9" fmla="*/ 247876 h 5981378"/>
                    <a:gd name="connsiteX10" fmla="*/ 3189989 w 3220639"/>
                    <a:gd name="connsiteY10" fmla="*/ 669671 h 5981378"/>
                    <a:gd name="connsiteX11" fmla="*/ 2622270 w 3220639"/>
                    <a:gd name="connsiteY11" fmla="*/ 723647 h 5981378"/>
                    <a:gd name="connsiteX12" fmla="*/ 1334877 w 3220639"/>
                    <a:gd name="connsiteY12" fmla="*/ 4053999 h 5981378"/>
                    <a:gd name="connsiteX13" fmla="*/ 1204934 w 3220639"/>
                    <a:gd name="connsiteY13" fmla="*/ 5097485 h 5981378"/>
                    <a:gd name="connsiteX14" fmla="*/ 1350859 w 3220639"/>
                    <a:gd name="connsiteY14" fmla="*/ 5427321 h 5981378"/>
                    <a:gd name="connsiteX15" fmla="*/ 875094 w 3220639"/>
                    <a:gd name="connsiteY15" fmla="*/ 5243410 h 5981378"/>
                    <a:gd name="connsiteX16" fmla="*/ 599222 w 3220639"/>
                    <a:gd name="connsiteY16" fmla="*/ 5957057 h 5981378"/>
                    <a:gd name="connsiteX17" fmla="*/ 545253 w 3220639"/>
                    <a:gd name="connsiteY17" fmla="*/ 5389336 h 5981378"/>
                    <a:gd name="connsiteX18" fmla="*/ 399328 w 3220639"/>
                    <a:gd name="connsiteY18" fmla="*/ 5059496 h 5981378"/>
                    <a:gd name="connsiteX19" fmla="*/ 69488 w 3220639"/>
                    <a:gd name="connsiteY19" fmla="*/ 5205424 h 5981378"/>
                    <a:gd name="connsiteX20" fmla="*/ 583242 w 3220639"/>
                    <a:gd name="connsiteY20" fmla="*/ 4583732 h 5981378"/>
                    <a:gd name="connsiteX0" fmla="*/ 583242 w 3220643"/>
                    <a:gd name="connsiteY0" fmla="*/ 4608365 h 6006011"/>
                    <a:gd name="connsiteX1" fmla="*/ 751529 w 3220643"/>
                    <a:gd name="connsiteY1" fmla="*/ 4085224 h 6006011"/>
                    <a:gd name="connsiteX2" fmla="*/ 679521 w 3220643"/>
                    <a:gd name="connsiteY2" fmla="*/ 3869200 h 6006011"/>
                    <a:gd name="connsiteX3" fmla="*/ 967553 w 3220643"/>
                    <a:gd name="connsiteY3" fmla="*/ 4085224 h 6006011"/>
                    <a:gd name="connsiteX4" fmla="*/ 1042080 w 3220643"/>
                    <a:gd name="connsiteY4" fmla="*/ 3581168 h 6006011"/>
                    <a:gd name="connsiteX5" fmla="*/ 1114088 w 3220643"/>
                    <a:gd name="connsiteY5" fmla="*/ 3725184 h 6006011"/>
                    <a:gd name="connsiteX6" fmla="*/ 1188944 w 3220643"/>
                    <a:gd name="connsiteY6" fmla="*/ 3748792 h 6006011"/>
                    <a:gd name="connsiteX7" fmla="*/ 2384385 w 3220643"/>
                    <a:gd name="connsiteY7" fmla="*/ 656322 h 6006011"/>
                    <a:gd name="connsiteX8" fmla="*/ 2330413 w 3220643"/>
                    <a:gd name="connsiteY8" fmla="*/ 88601 h 6006011"/>
                    <a:gd name="connsiteX9" fmla="*/ 2526681 w 3220643"/>
                    <a:gd name="connsiteY9" fmla="*/ 124717 h 6006011"/>
                    <a:gd name="connsiteX10" fmla="*/ 2806182 w 3220643"/>
                    <a:gd name="connsiteY10" fmla="*/ 272509 h 6006011"/>
                    <a:gd name="connsiteX11" fmla="*/ 3189989 w 3220643"/>
                    <a:gd name="connsiteY11" fmla="*/ 694304 h 6006011"/>
                    <a:gd name="connsiteX12" fmla="*/ 2622270 w 3220643"/>
                    <a:gd name="connsiteY12" fmla="*/ 748280 h 6006011"/>
                    <a:gd name="connsiteX13" fmla="*/ 1334877 w 3220643"/>
                    <a:gd name="connsiteY13" fmla="*/ 4078632 h 6006011"/>
                    <a:gd name="connsiteX14" fmla="*/ 1204934 w 3220643"/>
                    <a:gd name="connsiteY14" fmla="*/ 5122118 h 6006011"/>
                    <a:gd name="connsiteX15" fmla="*/ 1350859 w 3220643"/>
                    <a:gd name="connsiteY15" fmla="*/ 5451954 h 6006011"/>
                    <a:gd name="connsiteX16" fmla="*/ 875094 w 3220643"/>
                    <a:gd name="connsiteY16" fmla="*/ 5268043 h 6006011"/>
                    <a:gd name="connsiteX17" fmla="*/ 599222 w 3220643"/>
                    <a:gd name="connsiteY17" fmla="*/ 5981690 h 6006011"/>
                    <a:gd name="connsiteX18" fmla="*/ 545253 w 3220643"/>
                    <a:gd name="connsiteY18" fmla="*/ 5413969 h 6006011"/>
                    <a:gd name="connsiteX19" fmla="*/ 399328 w 3220643"/>
                    <a:gd name="connsiteY19" fmla="*/ 5084129 h 6006011"/>
                    <a:gd name="connsiteX20" fmla="*/ 69488 w 3220643"/>
                    <a:gd name="connsiteY20" fmla="*/ 5230057 h 6006011"/>
                    <a:gd name="connsiteX21" fmla="*/ 583242 w 3220643"/>
                    <a:gd name="connsiteY21" fmla="*/ 4608365 h 6006011"/>
                    <a:gd name="connsiteX0" fmla="*/ 583242 w 3220639"/>
                    <a:gd name="connsiteY0" fmla="*/ 4562074 h 5959720"/>
                    <a:gd name="connsiteX1" fmla="*/ 751529 w 3220639"/>
                    <a:gd name="connsiteY1" fmla="*/ 4038933 h 5959720"/>
                    <a:gd name="connsiteX2" fmla="*/ 679521 w 3220639"/>
                    <a:gd name="connsiteY2" fmla="*/ 3822909 h 5959720"/>
                    <a:gd name="connsiteX3" fmla="*/ 967553 w 3220639"/>
                    <a:gd name="connsiteY3" fmla="*/ 4038933 h 5959720"/>
                    <a:gd name="connsiteX4" fmla="*/ 1042080 w 3220639"/>
                    <a:gd name="connsiteY4" fmla="*/ 3534877 h 5959720"/>
                    <a:gd name="connsiteX5" fmla="*/ 1114088 w 3220639"/>
                    <a:gd name="connsiteY5" fmla="*/ 3678893 h 5959720"/>
                    <a:gd name="connsiteX6" fmla="*/ 1188944 w 3220639"/>
                    <a:gd name="connsiteY6" fmla="*/ 3702501 h 5959720"/>
                    <a:gd name="connsiteX7" fmla="*/ 2384385 w 3220639"/>
                    <a:gd name="connsiteY7" fmla="*/ 610031 h 5959720"/>
                    <a:gd name="connsiteX8" fmla="*/ 2330413 w 3220639"/>
                    <a:gd name="connsiteY8" fmla="*/ 42310 h 5959720"/>
                    <a:gd name="connsiteX9" fmla="*/ 2476343 w 3220639"/>
                    <a:gd name="connsiteY9" fmla="*/ 372142 h 5959720"/>
                    <a:gd name="connsiteX10" fmla="*/ 2806182 w 3220639"/>
                    <a:gd name="connsiteY10" fmla="*/ 226218 h 5959720"/>
                    <a:gd name="connsiteX11" fmla="*/ 3189989 w 3220639"/>
                    <a:gd name="connsiteY11" fmla="*/ 648013 h 5959720"/>
                    <a:gd name="connsiteX12" fmla="*/ 2622270 w 3220639"/>
                    <a:gd name="connsiteY12" fmla="*/ 701989 h 5959720"/>
                    <a:gd name="connsiteX13" fmla="*/ 1334877 w 3220639"/>
                    <a:gd name="connsiteY13" fmla="*/ 4032341 h 5959720"/>
                    <a:gd name="connsiteX14" fmla="*/ 1204934 w 3220639"/>
                    <a:gd name="connsiteY14" fmla="*/ 5075827 h 5959720"/>
                    <a:gd name="connsiteX15" fmla="*/ 1350859 w 3220639"/>
                    <a:gd name="connsiteY15" fmla="*/ 5405663 h 5959720"/>
                    <a:gd name="connsiteX16" fmla="*/ 875094 w 3220639"/>
                    <a:gd name="connsiteY16" fmla="*/ 5221752 h 5959720"/>
                    <a:gd name="connsiteX17" fmla="*/ 599222 w 3220639"/>
                    <a:gd name="connsiteY17" fmla="*/ 5935399 h 5959720"/>
                    <a:gd name="connsiteX18" fmla="*/ 545253 w 3220639"/>
                    <a:gd name="connsiteY18" fmla="*/ 5367678 h 5959720"/>
                    <a:gd name="connsiteX19" fmla="*/ 399328 w 3220639"/>
                    <a:gd name="connsiteY19" fmla="*/ 5037838 h 5959720"/>
                    <a:gd name="connsiteX20" fmla="*/ 69488 w 3220639"/>
                    <a:gd name="connsiteY20" fmla="*/ 5183766 h 5959720"/>
                    <a:gd name="connsiteX21" fmla="*/ 583242 w 3220639"/>
                    <a:gd name="connsiteY21" fmla="*/ 4562074 h 5959720"/>
                    <a:gd name="connsiteX0" fmla="*/ 583242 w 3312598"/>
                    <a:gd name="connsiteY0" fmla="*/ 4562074 h 5959720"/>
                    <a:gd name="connsiteX1" fmla="*/ 751529 w 3312598"/>
                    <a:gd name="connsiteY1" fmla="*/ 4038933 h 5959720"/>
                    <a:gd name="connsiteX2" fmla="*/ 679521 w 3312598"/>
                    <a:gd name="connsiteY2" fmla="*/ 3822909 h 5959720"/>
                    <a:gd name="connsiteX3" fmla="*/ 967553 w 3312598"/>
                    <a:gd name="connsiteY3" fmla="*/ 4038933 h 5959720"/>
                    <a:gd name="connsiteX4" fmla="*/ 1042080 w 3312598"/>
                    <a:gd name="connsiteY4" fmla="*/ 3534877 h 5959720"/>
                    <a:gd name="connsiteX5" fmla="*/ 1114088 w 3312598"/>
                    <a:gd name="connsiteY5" fmla="*/ 3678893 h 5959720"/>
                    <a:gd name="connsiteX6" fmla="*/ 1188944 w 3312598"/>
                    <a:gd name="connsiteY6" fmla="*/ 3702501 h 5959720"/>
                    <a:gd name="connsiteX7" fmla="*/ 2384385 w 3312598"/>
                    <a:gd name="connsiteY7" fmla="*/ 610031 h 5959720"/>
                    <a:gd name="connsiteX8" fmla="*/ 2330413 w 3312598"/>
                    <a:gd name="connsiteY8" fmla="*/ 42310 h 5959720"/>
                    <a:gd name="connsiteX9" fmla="*/ 2476343 w 3312598"/>
                    <a:gd name="connsiteY9" fmla="*/ 372142 h 5959720"/>
                    <a:gd name="connsiteX10" fmla="*/ 2806182 w 3312598"/>
                    <a:gd name="connsiteY10" fmla="*/ 226218 h 5959720"/>
                    <a:gd name="connsiteX11" fmla="*/ 3281945 w 3312598"/>
                    <a:gd name="connsiteY11" fmla="*/ 410132 h 5959720"/>
                    <a:gd name="connsiteX12" fmla="*/ 2622270 w 3312598"/>
                    <a:gd name="connsiteY12" fmla="*/ 701989 h 5959720"/>
                    <a:gd name="connsiteX13" fmla="*/ 1334877 w 3312598"/>
                    <a:gd name="connsiteY13" fmla="*/ 4032341 h 5959720"/>
                    <a:gd name="connsiteX14" fmla="*/ 1204934 w 3312598"/>
                    <a:gd name="connsiteY14" fmla="*/ 5075827 h 5959720"/>
                    <a:gd name="connsiteX15" fmla="*/ 1350859 w 3312598"/>
                    <a:gd name="connsiteY15" fmla="*/ 5405663 h 5959720"/>
                    <a:gd name="connsiteX16" fmla="*/ 875094 w 3312598"/>
                    <a:gd name="connsiteY16" fmla="*/ 5221752 h 5959720"/>
                    <a:gd name="connsiteX17" fmla="*/ 599222 w 3312598"/>
                    <a:gd name="connsiteY17" fmla="*/ 5935399 h 5959720"/>
                    <a:gd name="connsiteX18" fmla="*/ 545253 w 3312598"/>
                    <a:gd name="connsiteY18" fmla="*/ 5367678 h 5959720"/>
                    <a:gd name="connsiteX19" fmla="*/ 399328 w 3312598"/>
                    <a:gd name="connsiteY19" fmla="*/ 5037838 h 5959720"/>
                    <a:gd name="connsiteX20" fmla="*/ 69488 w 3312598"/>
                    <a:gd name="connsiteY20" fmla="*/ 5183766 h 5959720"/>
                    <a:gd name="connsiteX21" fmla="*/ 583242 w 3312598"/>
                    <a:gd name="connsiteY21" fmla="*/ 4562074 h 5959720"/>
                    <a:gd name="connsiteX0" fmla="*/ 583242 w 3297269"/>
                    <a:gd name="connsiteY0" fmla="*/ 4562074 h 5959720"/>
                    <a:gd name="connsiteX1" fmla="*/ 751529 w 3297269"/>
                    <a:gd name="connsiteY1" fmla="*/ 4038933 h 5959720"/>
                    <a:gd name="connsiteX2" fmla="*/ 679521 w 3297269"/>
                    <a:gd name="connsiteY2" fmla="*/ 3822909 h 5959720"/>
                    <a:gd name="connsiteX3" fmla="*/ 967553 w 3297269"/>
                    <a:gd name="connsiteY3" fmla="*/ 4038933 h 5959720"/>
                    <a:gd name="connsiteX4" fmla="*/ 1042080 w 3297269"/>
                    <a:gd name="connsiteY4" fmla="*/ 3534877 h 5959720"/>
                    <a:gd name="connsiteX5" fmla="*/ 1114088 w 3297269"/>
                    <a:gd name="connsiteY5" fmla="*/ 3678893 h 5959720"/>
                    <a:gd name="connsiteX6" fmla="*/ 1188944 w 3297269"/>
                    <a:gd name="connsiteY6" fmla="*/ 3702501 h 5959720"/>
                    <a:gd name="connsiteX7" fmla="*/ 2384385 w 3297269"/>
                    <a:gd name="connsiteY7" fmla="*/ 610031 h 5959720"/>
                    <a:gd name="connsiteX8" fmla="*/ 2330413 w 3297269"/>
                    <a:gd name="connsiteY8" fmla="*/ 42310 h 5959720"/>
                    <a:gd name="connsiteX9" fmla="*/ 2476343 w 3297269"/>
                    <a:gd name="connsiteY9" fmla="*/ 372142 h 5959720"/>
                    <a:gd name="connsiteX10" fmla="*/ 2714222 w 3297269"/>
                    <a:gd name="connsiteY10" fmla="*/ 464102 h 5959720"/>
                    <a:gd name="connsiteX11" fmla="*/ 3281945 w 3297269"/>
                    <a:gd name="connsiteY11" fmla="*/ 410132 h 5959720"/>
                    <a:gd name="connsiteX12" fmla="*/ 2622270 w 3297269"/>
                    <a:gd name="connsiteY12" fmla="*/ 701989 h 5959720"/>
                    <a:gd name="connsiteX13" fmla="*/ 1334877 w 3297269"/>
                    <a:gd name="connsiteY13" fmla="*/ 4032341 h 5959720"/>
                    <a:gd name="connsiteX14" fmla="*/ 1204934 w 3297269"/>
                    <a:gd name="connsiteY14" fmla="*/ 5075827 h 5959720"/>
                    <a:gd name="connsiteX15" fmla="*/ 1350859 w 3297269"/>
                    <a:gd name="connsiteY15" fmla="*/ 5405663 h 5959720"/>
                    <a:gd name="connsiteX16" fmla="*/ 875094 w 3297269"/>
                    <a:gd name="connsiteY16" fmla="*/ 5221752 h 5959720"/>
                    <a:gd name="connsiteX17" fmla="*/ 599222 w 3297269"/>
                    <a:gd name="connsiteY17" fmla="*/ 5935399 h 5959720"/>
                    <a:gd name="connsiteX18" fmla="*/ 545253 w 3297269"/>
                    <a:gd name="connsiteY18" fmla="*/ 5367678 h 5959720"/>
                    <a:gd name="connsiteX19" fmla="*/ 399328 w 3297269"/>
                    <a:gd name="connsiteY19" fmla="*/ 5037838 h 5959720"/>
                    <a:gd name="connsiteX20" fmla="*/ 69488 w 3297269"/>
                    <a:gd name="connsiteY20" fmla="*/ 5183766 h 5959720"/>
                    <a:gd name="connsiteX21" fmla="*/ 583242 w 3297269"/>
                    <a:gd name="connsiteY21" fmla="*/ 4562074 h 5959720"/>
                    <a:gd name="connsiteX0" fmla="*/ 583242 w 3297269"/>
                    <a:gd name="connsiteY0" fmla="*/ 4562074 h 5959720"/>
                    <a:gd name="connsiteX1" fmla="*/ 751529 w 3297269"/>
                    <a:gd name="connsiteY1" fmla="*/ 4038933 h 5959720"/>
                    <a:gd name="connsiteX2" fmla="*/ 679521 w 3297269"/>
                    <a:gd name="connsiteY2" fmla="*/ 3822909 h 5959720"/>
                    <a:gd name="connsiteX3" fmla="*/ 967553 w 3297269"/>
                    <a:gd name="connsiteY3" fmla="*/ 4038933 h 5959720"/>
                    <a:gd name="connsiteX4" fmla="*/ 1042080 w 3297269"/>
                    <a:gd name="connsiteY4" fmla="*/ 3534877 h 5959720"/>
                    <a:gd name="connsiteX5" fmla="*/ 1114088 w 3297269"/>
                    <a:gd name="connsiteY5" fmla="*/ 3678893 h 5959720"/>
                    <a:gd name="connsiteX6" fmla="*/ 1188944 w 3297269"/>
                    <a:gd name="connsiteY6" fmla="*/ 3702501 h 5959720"/>
                    <a:gd name="connsiteX7" fmla="*/ 2384385 w 3297269"/>
                    <a:gd name="connsiteY7" fmla="*/ 610031 h 5959720"/>
                    <a:gd name="connsiteX8" fmla="*/ 2330413 w 3297269"/>
                    <a:gd name="connsiteY8" fmla="*/ 42310 h 5959720"/>
                    <a:gd name="connsiteX9" fmla="*/ 2476343 w 3297269"/>
                    <a:gd name="connsiteY9" fmla="*/ 372142 h 5959720"/>
                    <a:gd name="connsiteX10" fmla="*/ 2714222 w 3297269"/>
                    <a:gd name="connsiteY10" fmla="*/ 464102 h 5959720"/>
                    <a:gd name="connsiteX11" fmla="*/ 3281945 w 3297269"/>
                    <a:gd name="connsiteY11" fmla="*/ 410132 h 5959720"/>
                    <a:gd name="connsiteX12" fmla="*/ 2622270 w 3297269"/>
                    <a:gd name="connsiteY12" fmla="*/ 701989 h 5959720"/>
                    <a:gd name="connsiteX13" fmla="*/ 1334877 w 3297269"/>
                    <a:gd name="connsiteY13" fmla="*/ 4032341 h 5959720"/>
                    <a:gd name="connsiteX14" fmla="*/ 1204934 w 3297269"/>
                    <a:gd name="connsiteY14" fmla="*/ 5075827 h 5959720"/>
                    <a:gd name="connsiteX15" fmla="*/ 1350859 w 3297269"/>
                    <a:gd name="connsiteY15" fmla="*/ 5405663 h 5959720"/>
                    <a:gd name="connsiteX16" fmla="*/ 875094 w 3297269"/>
                    <a:gd name="connsiteY16" fmla="*/ 5221752 h 5959720"/>
                    <a:gd name="connsiteX17" fmla="*/ 599222 w 3297269"/>
                    <a:gd name="connsiteY17" fmla="*/ 5935399 h 5959720"/>
                    <a:gd name="connsiteX18" fmla="*/ 545253 w 3297269"/>
                    <a:gd name="connsiteY18" fmla="*/ 5367678 h 5959720"/>
                    <a:gd name="connsiteX19" fmla="*/ 399328 w 3297269"/>
                    <a:gd name="connsiteY19" fmla="*/ 5037838 h 5959720"/>
                    <a:gd name="connsiteX20" fmla="*/ 69488 w 3297269"/>
                    <a:gd name="connsiteY20" fmla="*/ 5183766 h 5959720"/>
                    <a:gd name="connsiteX21" fmla="*/ 583242 w 3297269"/>
                    <a:gd name="connsiteY21" fmla="*/ 4562074 h 5959720"/>
                    <a:gd name="connsiteX0" fmla="*/ 583242 w 3297269"/>
                    <a:gd name="connsiteY0" fmla="*/ 4562074 h 5959720"/>
                    <a:gd name="connsiteX1" fmla="*/ 751529 w 3297269"/>
                    <a:gd name="connsiteY1" fmla="*/ 4038933 h 5959720"/>
                    <a:gd name="connsiteX2" fmla="*/ 679521 w 3297269"/>
                    <a:gd name="connsiteY2" fmla="*/ 3822909 h 5959720"/>
                    <a:gd name="connsiteX3" fmla="*/ 967553 w 3297269"/>
                    <a:gd name="connsiteY3" fmla="*/ 4038933 h 5959720"/>
                    <a:gd name="connsiteX4" fmla="*/ 1042080 w 3297269"/>
                    <a:gd name="connsiteY4" fmla="*/ 3534877 h 5959720"/>
                    <a:gd name="connsiteX5" fmla="*/ 1114088 w 3297269"/>
                    <a:gd name="connsiteY5" fmla="*/ 3678893 h 5959720"/>
                    <a:gd name="connsiteX6" fmla="*/ 1188944 w 3297269"/>
                    <a:gd name="connsiteY6" fmla="*/ 3702501 h 5959720"/>
                    <a:gd name="connsiteX7" fmla="*/ 2384385 w 3297269"/>
                    <a:gd name="connsiteY7" fmla="*/ 610031 h 5959720"/>
                    <a:gd name="connsiteX8" fmla="*/ 2330413 w 3297269"/>
                    <a:gd name="connsiteY8" fmla="*/ 42310 h 5959720"/>
                    <a:gd name="connsiteX9" fmla="*/ 2476338 w 3297269"/>
                    <a:gd name="connsiteY9" fmla="*/ 372146 h 5959720"/>
                    <a:gd name="connsiteX10" fmla="*/ 2714222 w 3297269"/>
                    <a:gd name="connsiteY10" fmla="*/ 464102 h 5959720"/>
                    <a:gd name="connsiteX11" fmla="*/ 3281945 w 3297269"/>
                    <a:gd name="connsiteY11" fmla="*/ 410132 h 5959720"/>
                    <a:gd name="connsiteX12" fmla="*/ 2622270 w 3297269"/>
                    <a:gd name="connsiteY12" fmla="*/ 701989 h 5959720"/>
                    <a:gd name="connsiteX13" fmla="*/ 1334877 w 3297269"/>
                    <a:gd name="connsiteY13" fmla="*/ 4032341 h 5959720"/>
                    <a:gd name="connsiteX14" fmla="*/ 1204934 w 3297269"/>
                    <a:gd name="connsiteY14" fmla="*/ 5075827 h 5959720"/>
                    <a:gd name="connsiteX15" fmla="*/ 1350859 w 3297269"/>
                    <a:gd name="connsiteY15" fmla="*/ 5405663 h 5959720"/>
                    <a:gd name="connsiteX16" fmla="*/ 875094 w 3297269"/>
                    <a:gd name="connsiteY16" fmla="*/ 5221752 h 5959720"/>
                    <a:gd name="connsiteX17" fmla="*/ 599222 w 3297269"/>
                    <a:gd name="connsiteY17" fmla="*/ 5935399 h 5959720"/>
                    <a:gd name="connsiteX18" fmla="*/ 545253 w 3297269"/>
                    <a:gd name="connsiteY18" fmla="*/ 5367678 h 5959720"/>
                    <a:gd name="connsiteX19" fmla="*/ 399328 w 3297269"/>
                    <a:gd name="connsiteY19" fmla="*/ 5037838 h 5959720"/>
                    <a:gd name="connsiteX20" fmla="*/ 69488 w 3297269"/>
                    <a:gd name="connsiteY20" fmla="*/ 5183766 h 5959720"/>
                    <a:gd name="connsiteX21" fmla="*/ 583242 w 3297269"/>
                    <a:gd name="connsiteY21" fmla="*/ 4562074 h 5959720"/>
                    <a:gd name="connsiteX0" fmla="*/ 583242 w 3297269"/>
                    <a:gd name="connsiteY0" fmla="*/ 4559411 h 5957057"/>
                    <a:gd name="connsiteX1" fmla="*/ 751529 w 3297269"/>
                    <a:gd name="connsiteY1" fmla="*/ 4036270 h 5957057"/>
                    <a:gd name="connsiteX2" fmla="*/ 679521 w 3297269"/>
                    <a:gd name="connsiteY2" fmla="*/ 3820246 h 5957057"/>
                    <a:gd name="connsiteX3" fmla="*/ 967553 w 3297269"/>
                    <a:gd name="connsiteY3" fmla="*/ 4036270 h 5957057"/>
                    <a:gd name="connsiteX4" fmla="*/ 1042080 w 3297269"/>
                    <a:gd name="connsiteY4" fmla="*/ 3532214 h 5957057"/>
                    <a:gd name="connsiteX5" fmla="*/ 1114088 w 3297269"/>
                    <a:gd name="connsiteY5" fmla="*/ 3676230 h 5957057"/>
                    <a:gd name="connsiteX6" fmla="*/ 1188944 w 3297269"/>
                    <a:gd name="connsiteY6" fmla="*/ 3699838 h 5957057"/>
                    <a:gd name="connsiteX7" fmla="*/ 2384385 w 3297269"/>
                    <a:gd name="connsiteY7" fmla="*/ 607368 h 5957057"/>
                    <a:gd name="connsiteX8" fmla="*/ 2330413 w 3297269"/>
                    <a:gd name="connsiteY8" fmla="*/ 39647 h 5957057"/>
                    <a:gd name="connsiteX9" fmla="*/ 2476338 w 3297269"/>
                    <a:gd name="connsiteY9" fmla="*/ 369483 h 5957057"/>
                    <a:gd name="connsiteX10" fmla="*/ 2714222 w 3297269"/>
                    <a:gd name="connsiteY10" fmla="*/ 461439 h 5957057"/>
                    <a:gd name="connsiteX11" fmla="*/ 3281945 w 3297269"/>
                    <a:gd name="connsiteY11" fmla="*/ 407469 h 5957057"/>
                    <a:gd name="connsiteX12" fmla="*/ 2622270 w 3297269"/>
                    <a:gd name="connsiteY12" fmla="*/ 699326 h 5957057"/>
                    <a:gd name="connsiteX13" fmla="*/ 1334877 w 3297269"/>
                    <a:gd name="connsiteY13" fmla="*/ 4029678 h 5957057"/>
                    <a:gd name="connsiteX14" fmla="*/ 1204934 w 3297269"/>
                    <a:gd name="connsiteY14" fmla="*/ 5073164 h 5957057"/>
                    <a:gd name="connsiteX15" fmla="*/ 1350859 w 3297269"/>
                    <a:gd name="connsiteY15" fmla="*/ 5403000 h 5957057"/>
                    <a:gd name="connsiteX16" fmla="*/ 875094 w 3297269"/>
                    <a:gd name="connsiteY16" fmla="*/ 5219089 h 5957057"/>
                    <a:gd name="connsiteX17" fmla="*/ 599222 w 3297269"/>
                    <a:gd name="connsiteY17" fmla="*/ 5932736 h 5957057"/>
                    <a:gd name="connsiteX18" fmla="*/ 545253 w 3297269"/>
                    <a:gd name="connsiteY18" fmla="*/ 5365015 h 5957057"/>
                    <a:gd name="connsiteX19" fmla="*/ 399328 w 3297269"/>
                    <a:gd name="connsiteY19" fmla="*/ 5035175 h 5957057"/>
                    <a:gd name="connsiteX20" fmla="*/ 69488 w 3297269"/>
                    <a:gd name="connsiteY20" fmla="*/ 5181103 h 5957057"/>
                    <a:gd name="connsiteX21" fmla="*/ 583242 w 3297269"/>
                    <a:gd name="connsiteY21" fmla="*/ 4559411 h 5957057"/>
                    <a:gd name="connsiteX0" fmla="*/ 583242 w 3297269"/>
                    <a:gd name="connsiteY0" fmla="*/ 4559411 h 5957057"/>
                    <a:gd name="connsiteX1" fmla="*/ 751529 w 3297269"/>
                    <a:gd name="connsiteY1" fmla="*/ 4036270 h 5957057"/>
                    <a:gd name="connsiteX2" fmla="*/ 679521 w 3297269"/>
                    <a:gd name="connsiteY2" fmla="*/ 3820246 h 5957057"/>
                    <a:gd name="connsiteX3" fmla="*/ 967553 w 3297269"/>
                    <a:gd name="connsiteY3" fmla="*/ 4036270 h 5957057"/>
                    <a:gd name="connsiteX4" fmla="*/ 1042080 w 3297269"/>
                    <a:gd name="connsiteY4" fmla="*/ 3532214 h 5957057"/>
                    <a:gd name="connsiteX5" fmla="*/ 1114088 w 3297269"/>
                    <a:gd name="connsiteY5" fmla="*/ 3676230 h 5957057"/>
                    <a:gd name="connsiteX6" fmla="*/ 1188944 w 3297269"/>
                    <a:gd name="connsiteY6" fmla="*/ 3699838 h 5957057"/>
                    <a:gd name="connsiteX7" fmla="*/ 2384385 w 3297269"/>
                    <a:gd name="connsiteY7" fmla="*/ 607368 h 5957057"/>
                    <a:gd name="connsiteX8" fmla="*/ 2330413 w 3297269"/>
                    <a:gd name="connsiteY8" fmla="*/ 39647 h 5957057"/>
                    <a:gd name="connsiteX9" fmla="*/ 2476338 w 3297269"/>
                    <a:gd name="connsiteY9" fmla="*/ 369483 h 5957057"/>
                    <a:gd name="connsiteX10" fmla="*/ 2714222 w 3297269"/>
                    <a:gd name="connsiteY10" fmla="*/ 461439 h 5957057"/>
                    <a:gd name="connsiteX11" fmla="*/ 3281945 w 3297269"/>
                    <a:gd name="connsiteY11" fmla="*/ 407469 h 5957057"/>
                    <a:gd name="connsiteX12" fmla="*/ 2622270 w 3297269"/>
                    <a:gd name="connsiteY12" fmla="*/ 699326 h 5957057"/>
                    <a:gd name="connsiteX13" fmla="*/ 1334877 w 3297269"/>
                    <a:gd name="connsiteY13" fmla="*/ 4029678 h 5957057"/>
                    <a:gd name="connsiteX14" fmla="*/ 1204934 w 3297269"/>
                    <a:gd name="connsiteY14" fmla="*/ 5073164 h 5957057"/>
                    <a:gd name="connsiteX15" fmla="*/ 1350859 w 3297269"/>
                    <a:gd name="connsiteY15" fmla="*/ 5403000 h 5957057"/>
                    <a:gd name="connsiteX16" fmla="*/ 875094 w 3297269"/>
                    <a:gd name="connsiteY16" fmla="*/ 5219089 h 5957057"/>
                    <a:gd name="connsiteX17" fmla="*/ 599222 w 3297269"/>
                    <a:gd name="connsiteY17" fmla="*/ 5932736 h 5957057"/>
                    <a:gd name="connsiteX18" fmla="*/ 545253 w 3297269"/>
                    <a:gd name="connsiteY18" fmla="*/ 5365015 h 5957057"/>
                    <a:gd name="connsiteX19" fmla="*/ 399328 w 3297269"/>
                    <a:gd name="connsiteY19" fmla="*/ 5035175 h 5957057"/>
                    <a:gd name="connsiteX20" fmla="*/ 69488 w 3297269"/>
                    <a:gd name="connsiteY20" fmla="*/ 5181103 h 5957057"/>
                    <a:gd name="connsiteX21" fmla="*/ 583242 w 3297269"/>
                    <a:gd name="connsiteY21" fmla="*/ 4559411 h 5957057"/>
                    <a:gd name="connsiteX0" fmla="*/ 583242 w 3297269"/>
                    <a:gd name="connsiteY0" fmla="*/ 4559411 h 5957057"/>
                    <a:gd name="connsiteX1" fmla="*/ 751529 w 3297269"/>
                    <a:gd name="connsiteY1" fmla="*/ 4036270 h 5957057"/>
                    <a:gd name="connsiteX2" fmla="*/ 679521 w 3297269"/>
                    <a:gd name="connsiteY2" fmla="*/ 3820246 h 5957057"/>
                    <a:gd name="connsiteX3" fmla="*/ 967553 w 3297269"/>
                    <a:gd name="connsiteY3" fmla="*/ 4036270 h 5957057"/>
                    <a:gd name="connsiteX4" fmla="*/ 1042080 w 3297269"/>
                    <a:gd name="connsiteY4" fmla="*/ 3532214 h 5957057"/>
                    <a:gd name="connsiteX5" fmla="*/ 1114088 w 3297269"/>
                    <a:gd name="connsiteY5" fmla="*/ 3676230 h 5957057"/>
                    <a:gd name="connsiteX6" fmla="*/ 1188944 w 3297269"/>
                    <a:gd name="connsiteY6" fmla="*/ 3699838 h 5957057"/>
                    <a:gd name="connsiteX7" fmla="*/ 2384385 w 3297269"/>
                    <a:gd name="connsiteY7" fmla="*/ 607368 h 5957057"/>
                    <a:gd name="connsiteX8" fmla="*/ 2330413 w 3297269"/>
                    <a:gd name="connsiteY8" fmla="*/ 39647 h 5957057"/>
                    <a:gd name="connsiteX9" fmla="*/ 2476338 w 3297269"/>
                    <a:gd name="connsiteY9" fmla="*/ 369483 h 5957057"/>
                    <a:gd name="connsiteX10" fmla="*/ 2714222 w 3297269"/>
                    <a:gd name="connsiteY10" fmla="*/ 461439 h 5957057"/>
                    <a:gd name="connsiteX11" fmla="*/ 3281945 w 3297269"/>
                    <a:gd name="connsiteY11" fmla="*/ 407469 h 5957057"/>
                    <a:gd name="connsiteX12" fmla="*/ 2622270 w 3297269"/>
                    <a:gd name="connsiteY12" fmla="*/ 699326 h 5957057"/>
                    <a:gd name="connsiteX13" fmla="*/ 1334877 w 3297269"/>
                    <a:gd name="connsiteY13" fmla="*/ 4029678 h 5957057"/>
                    <a:gd name="connsiteX14" fmla="*/ 1204934 w 3297269"/>
                    <a:gd name="connsiteY14" fmla="*/ 5073164 h 5957057"/>
                    <a:gd name="connsiteX15" fmla="*/ 1350859 w 3297269"/>
                    <a:gd name="connsiteY15" fmla="*/ 5403000 h 5957057"/>
                    <a:gd name="connsiteX16" fmla="*/ 875094 w 3297269"/>
                    <a:gd name="connsiteY16" fmla="*/ 5219089 h 5957057"/>
                    <a:gd name="connsiteX17" fmla="*/ 599222 w 3297269"/>
                    <a:gd name="connsiteY17" fmla="*/ 5932736 h 5957057"/>
                    <a:gd name="connsiteX18" fmla="*/ 545253 w 3297269"/>
                    <a:gd name="connsiteY18" fmla="*/ 5365015 h 5957057"/>
                    <a:gd name="connsiteX19" fmla="*/ 399328 w 3297269"/>
                    <a:gd name="connsiteY19" fmla="*/ 5035175 h 5957057"/>
                    <a:gd name="connsiteX20" fmla="*/ 69488 w 3297269"/>
                    <a:gd name="connsiteY20" fmla="*/ 5181103 h 5957057"/>
                    <a:gd name="connsiteX21" fmla="*/ 583242 w 3297269"/>
                    <a:gd name="connsiteY21" fmla="*/ 4559411 h 5957057"/>
                    <a:gd name="connsiteX0" fmla="*/ 583242 w 3297269"/>
                    <a:gd name="connsiteY0" fmla="*/ 4601721 h 5999367"/>
                    <a:gd name="connsiteX1" fmla="*/ 751529 w 3297269"/>
                    <a:gd name="connsiteY1" fmla="*/ 4078580 h 5999367"/>
                    <a:gd name="connsiteX2" fmla="*/ 679521 w 3297269"/>
                    <a:gd name="connsiteY2" fmla="*/ 3862556 h 5999367"/>
                    <a:gd name="connsiteX3" fmla="*/ 967553 w 3297269"/>
                    <a:gd name="connsiteY3" fmla="*/ 4078580 h 5999367"/>
                    <a:gd name="connsiteX4" fmla="*/ 1042080 w 3297269"/>
                    <a:gd name="connsiteY4" fmla="*/ 3574524 h 5999367"/>
                    <a:gd name="connsiteX5" fmla="*/ 1114088 w 3297269"/>
                    <a:gd name="connsiteY5" fmla="*/ 3718540 h 5999367"/>
                    <a:gd name="connsiteX6" fmla="*/ 1096988 w 3297269"/>
                    <a:gd name="connsiteY6" fmla="*/ 3980026 h 5999367"/>
                    <a:gd name="connsiteX7" fmla="*/ 2384385 w 3297269"/>
                    <a:gd name="connsiteY7" fmla="*/ 649678 h 5999367"/>
                    <a:gd name="connsiteX8" fmla="*/ 2330413 w 3297269"/>
                    <a:gd name="connsiteY8" fmla="*/ 81957 h 5999367"/>
                    <a:gd name="connsiteX9" fmla="*/ 2476338 w 3297269"/>
                    <a:gd name="connsiteY9" fmla="*/ 411793 h 5999367"/>
                    <a:gd name="connsiteX10" fmla="*/ 2714222 w 3297269"/>
                    <a:gd name="connsiteY10" fmla="*/ 503749 h 5999367"/>
                    <a:gd name="connsiteX11" fmla="*/ 3281945 w 3297269"/>
                    <a:gd name="connsiteY11" fmla="*/ 449779 h 5999367"/>
                    <a:gd name="connsiteX12" fmla="*/ 2622270 w 3297269"/>
                    <a:gd name="connsiteY12" fmla="*/ 741636 h 5999367"/>
                    <a:gd name="connsiteX13" fmla="*/ 1334877 w 3297269"/>
                    <a:gd name="connsiteY13" fmla="*/ 4071988 h 5999367"/>
                    <a:gd name="connsiteX14" fmla="*/ 1204934 w 3297269"/>
                    <a:gd name="connsiteY14" fmla="*/ 5115474 h 5999367"/>
                    <a:gd name="connsiteX15" fmla="*/ 1350859 w 3297269"/>
                    <a:gd name="connsiteY15" fmla="*/ 5445310 h 5999367"/>
                    <a:gd name="connsiteX16" fmla="*/ 875094 w 3297269"/>
                    <a:gd name="connsiteY16" fmla="*/ 5261399 h 5999367"/>
                    <a:gd name="connsiteX17" fmla="*/ 599222 w 3297269"/>
                    <a:gd name="connsiteY17" fmla="*/ 5975046 h 5999367"/>
                    <a:gd name="connsiteX18" fmla="*/ 545253 w 3297269"/>
                    <a:gd name="connsiteY18" fmla="*/ 5407325 h 5999367"/>
                    <a:gd name="connsiteX19" fmla="*/ 399328 w 3297269"/>
                    <a:gd name="connsiteY19" fmla="*/ 5077485 h 5999367"/>
                    <a:gd name="connsiteX20" fmla="*/ 69488 w 3297269"/>
                    <a:gd name="connsiteY20" fmla="*/ 5223413 h 5999367"/>
                    <a:gd name="connsiteX21" fmla="*/ 583242 w 3297269"/>
                    <a:gd name="connsiteY21" fmla="*/ 4601721 h 5999367"/>
                    <a:gd name="connsiteX0" fmla="*/ 583242 w 3297269"/>
                    <a:gd name="connsiteY0" fmla="*/ 4601721 h 5999367"/>
                    <a:gd name="connsiteX1" fmla="*/ 751529 w 3297269"/>
                    <a:gd name="connsiteY1" fmla="*/ 4078580 h 5999367"/>
                    <a:gd name="connsiteX2" fmla="*/ 679521 w 3297269"/>
                    <a:gd name="connsiteY2" fmla="*/ 3862556 h 5999367"/>
                    <a:gd name="connsiteX3" fmla="*/ 967553 w 3297269"/>
                    <a:gd name="connsiteY3" fmla="*/ 4078580 h 5999367"/>
                    <a:gd name="connsiteX4" fmla="*/ 1042080 w 3297269"/>
                    <a:gd name="connsiteY4" fmla="*/ 3574524 h 5999367"/>
                    <a:gd name="connsiteX5" fmla="*/ 1114088 w 3297269"/>
                    <a:gd name="connsiteY5" fmla="*/ 3718540 h 5999367"/>
                    <a:gd name="connsiteX6" fmla="*/ 1096988 w 3297269"/>
                    <a:gd name="connsiteY6" fmla="*/ 3980026 h 5999367"/>
                    <a:gd name="connsiteX7" fmla="*/ 2384385 w 3297269"/>
                    <a:gd name="connsiteY7" fmla="*/ 649678 h 5999367"/>
                    <a:gd name="connsiteX8" fmla="*/ 2330413 w 3297269"/>
                    <a:gd name="connsiteY8" fmla="*/ 81957 h 5999367"/>
                    <a:gd name="connsiteX9" fmla="*/ 2476338 w 3297269"/>
                    <a:gd name="connsiteY9" fmla="*/ 411793 h 5999367"/>
                    <a:gd name="connsiteX10" fmla="*/ 2714222 w 3297269"/>
                    <a:gd name="connsiteY10" fmla="*/ 503749 h 5999367"/>
                    <a:gd name="connsiteX11" fmla="*/ 3281945 w 3297269"/>
                    <a:gd name="connsiteY11" fmla="*/ 449779 h 5999367"/>
                    <a:gd name="connsiteX12" fmla="*/ 2622270 w 3297269"/>
                    <a:gd name="connsiteY12" fmla="*/ 741636 h 5999367"/>
                    <a:gd name="connsiteX13" fmla="*/ 1334877 w 3297269"/>
                    <a:gd name="connsiteY13" fmla="*/ 4071988 h 5999367"/>
                    <a:gd name="connsiteX14" fmla="*/ 1204934 w 3297269"/>
                    <a:gd name="connsiteY14" fmla="*/ 5115474 h 5999367"/>
                    <a:gd name="connsiteX15" fmla="*/ 1350859 w 3297269"/>
                    <a:gd name="connsiteY15" fmla="*/ 5445310 h 5999367"/>
                    <a:gd name="connsiteX16" fmla="*/ 875094 w 3297269"/>
                    <a:gd name="connsiteY16" fmla="*/ 5261399 h 5999367"/>
                    <a:gd name="connsiteX17" fmla="*/ 599222 w 3297269"/>
                    <a:gd name="connsiteY17" fmla="*/ 5975046 h 5999367"/>
                    <a:gd name="connsiteX18" fmla="*/ 545253 w 3297269"/>
                    <a:gd name="connsiteY18" fmla="*/ 5407325 h 5999367"/>
                    <a:gd name="connsiteX19" fmla="*/ 399328 w 3297269"/>
                    <a:gd name="connsiteY19" fmla="*/ 5077485 h 5999367"/>
                    <a:gd name="connsiteX20" fmla="*/ 69488 w 3297269"/>
                    <a:gd name="connsiteY20" fmla="*/ 5223413 h 5999367"/>
                    <a:gd name="connsiteX21" fmla="*/ 583242 w 3297269"/>
                    <a:gd name="connsiteY21" fmla="*/ 4601721 h 5999367"/>
                    <a:gd name="connsiteX0" fmla="*/ 583242 w 3297269"/>
                    <a:gd name="connsiteY0" fmla="*/ 4601721 h 5999367"/>
                    <a:gd name="connsiteX1" fmla="*/ 751529 w 3297269"/>
                    <a:gd name="connsiteY1" fmla="*/ 4078580 h 5999367"/>
                    <a:gd name="connsiteX2" fmla="*/ 679521 w 3297269"/>
                    <a:gd name="connsiteY2" fmla="*/ 3862556 h 5999367"/>
                    <a:gd name="connsiteX3" fmla="*/ 967553 w 3297269"/>
                    <a:gd name="connsiteY3" fmla="*/ 4078580 h 5999367"/>
                    <a:gd name="connsiteX4" fmla="*/ 1114088 w 3297269"/>
                    <a:gd name="connsiteY4" fmla="*/ 3718540 h 5999367"/>
                    <a:gd name="connsiteX5" fmla="*/ 1096988 w 3297269"/>
                    <a:gd name="connsiteY5" fmla="*/ 3980026 h 5999367"/>
                    <a:gd name="connsiteX6" fmla="*/ 2384385 w 3297269"/>
                    <a:gd name="connsiteY6" fmla="*/ 649678 h 5999367"/>
                    <a:gd name="connsiteX7" fmla="*/ 2330413 w 3297269"/>
                    <a:gd name="connsiteY7" fmla="*/ 81957 h 5999367"/>
                    <a:gd name="connsiteX8" fmla="*/ 2476338 w 3297269"/>
                    <a:gd name="connsiteY8" fmla="*/ 411793 h 5999367"/>
                    <a:gd name="connsiteX9" fmla="*/ 2714222 w 3297269"/>
                    <a:gd name="connsiteY9" fmla="*/ 503749 h 5999367"/>
                    <a:gd name="connsiteX10" fmla="*/ 3281945 w 3297269"/>
                    <a:gd name="connsiteY10" fmla="*/ 449779 h 5999367"/>
                    <a:gd name="connsiteX11" fmla="*/ 2622270 w 3297269"/>
                    <a:gd name="connsiteY11" fmla="*/ 741636 h 5999367"/>
                    <a:gd name="connsiteX12" fmla="*/ 1334877 w 3297269"/>
                    <a:gd name="connsiteY12" fmla="*/ 4071988 h 5999367"/>
                    <a:gd name="connsiteX13" fmla="*/ 1204934 w 3297269"/>
                    <a:gd name="connsiteY13" fmla="*/ 5115474 h 5999367"/>
                    <a:gd name="connsiteX14" fmla="*/ 1350859 w 3297269"/>
                    <a:gd name="connsiteY14" fmla="*/ 5445310 h 5999367"/>
                    <a:gd name="connsiteX15" fmla="*/ 875094 w 3297269"/>
                    <a:gd name="connsiteY15" fmla="*/ 5261399 h 5999367"/>
                    <a:gd name="connsiteX16" fmla="*/ 599222 w 3297269"/>
                    <a:gd name="connsiteY16" fmla="*/ 5975046 h 5999367"/>
                    <a:gd name="connsiteX17" fmla="*/ 545253 w 3297269"/>
                    <a:gd name="connsiteY17" fmla="*/ 5407325 h 5999367"/>
                    <a:gd name="connsiteX18" fmla="*/ 399328 w 3297269"/>
                    <a:gd name="connsiteY18" fmla="*/ 5077485 h 5999367"/>
                    <a:gd name="connsiteX19" fmla="*/ 69488 w 3297269"/>
                    <a:gd name="connsiteY19" fmla="*/ 5223413 h 5999367"/>
                    <a:gd name="connsiteX20" fmla="*/ 583242 w 3297269"/>
                    <a:gd name="connsiteY20" fmla="*/ 4601721 h 5999367"/>
                    <a:gd name="connsiteX0" fmla="*/ 583242 w 3297269"/>
                    <a:gd name="connsiteY0" fmla="*/ 4601721 h 5999367"/>
                    <a:gd name="connsiteX1" fmla="*/ 751529 w 3297269"/>
                    <a:gd name="connsiteY1" fmla="*/ 4078580 h 5999367"/>
                    <a:gd name="connsiteX2" fmla="*/ 679521 w 3297269"/>
                    <a:gd name="connsiteY2" fmla="*/ 3862556 h 5999367"/>
                    <a:gd name="connsiteX3" fmla="*/ 967553 w 3297269"/>
                    <a:gd name="connsiteY3" fmla="*/ 4078580 h 5999367"/>
                    <a:gd name="connsiteX4" fmla="*/ 1114088 w 3297269"/>
                    <a:gd name="connsiteY4" fmla="*/ 3718540 h 5999367"/>
                    <a:gd name="connsiteX5" fmla="*/ 1096988 w 3297269"/>
                    <a:gd name="connsiteY5" fmla="*/ 3980026 h 5999367"/>
                    <a:gd name="connsiteX6" fmla="*/ 2384385 w 3297269"/>
                    <a:gd name="connsiteY6" fmla="*/ 649678 h 5999367"/>
                    <a:gd name="connsiteX7" fmla="*/ 2330413 w 3297269"/>
                    <a:gd name="connsiteY7" fmla="*/ 81957 h 5999367"/>
                    <a:gd name="connsiteX8" fmla="*/ 2476338 w 3297269"/>
                    <a:gd name="connsiteY8" fmla="*/ 411793 h 5999367"/>
                    <a:gd name="connsiteX9" fmla="*/ 2714222 w 3297269"/>
                    <a:gd name="connsiteY9" fmla="*/ 503749 h 5999367"/>
                    <a:gd name="connsiteX10" fmla="*/ 3281945 w 3297269"/>
                    <a:gd name="connsiteY10" fmla="*/ 449779 h 5999367"/>
                    <a:gd name="connsiteX11" fmla="*/ 2622270 w 3297269"/>
                    <a:gd name="connsiteY11" fmla="*/ 741636 h 5999367"/>
                    <a:gd name="connsiteX12" fmla="*/ 1334877 w 3297269"/>
                    <a:gd name="connsiteY12" fmla="*/ 4071988 h 5999367"/>
                    <a:gd name="connsiteX13" fmla="*/ 1204934 w 3297269"/>
                    <a:gd name="connsiteY13" fmla="*/ 5115474 h 5999367"/>
                    <a:gd name="connsiteX14" fmla="*/ 1350859 w 3297269"/>
                    <a:gd name="connsiteY14" fmla="*/ 5445310 h 5999367"/>
                    <a:gd name="connsiteX15" fmla="*/ 875094 w 3297269"/>
                    <a:gd name="connsiteY15" fmla="*/ 5261399 h 5999367"/>
                    <a:gd name="connsiteX16" fmla="*/ 599222 w 3297269"/>
                    <a:gd name="connsiteY16" fmla="*/ 5975046 h 5999367"/>
                    <a:gd name="connsiteX17" fmla="*/ 545253 w 3297269"/>
                    <a:gd name="connsiteY17" fmla="*/ 5407325 h 5999367"/>
                    <a:gd name="connsiteX18" fmla="*/ 399328 w 3297269"/>
                    <a:gd name="connsiteY18" fmla="*/ 5077485 h 5999367"/>
                    <a:gd name="connsiteX19" fmla="*/ 69488 w 3297269"/>
                    <a:gd name="connsiteY19" fmla="*/ 5223413 h 5999367"/>
                    <a:gd name="connsiteX20" fmla="*/ 583242 w 3297269"/>
                    <a:gd name="connsiteY20" fmla="*/ 4601721 h 5999367"/>
                    <a:gd name="connsiteX0" fmla="*/ 583242 w 3297269"/>
                    <a:gd name="connsiteY0" fmla="*/ 4601721 h 5999367"/>
                    <a:gd name="connsiteX1" fmla="*/ 751529 w 3297269"/>
                    <a:gd name="connsiteY1" fmla="*/ 4078580 h 5999367"/>
                    <a:gd name="connsiteX2" fmla="*/ 679521 w 3297269"/>
                    <a:gd name="connsiteY2" fmla="*/ 3862556 h 5999367"/>
                    <a:gd name="connsiteX3" fmla="*/ 967553 w 3297269"/>
                    <a:gd name="connsiteY3" fmla="*/ 4078580 h 5999367"/>
                    <a:gd name="connsiteX4" fmla="*/ 1114088 w 3297269"/>
                    <a:gd name="connsiteY4" fmla="*/ 3718540 h 5999367"/>
                    <a:gd name="connsiteX5" fmla="*/ 1096988 w 3297269"/>
                    <a:gd name="connsiteY5" fmla="*/ 3980026 h 5999367"/>
                    <a:gd name="connsiteX6" fmla="*/ 2384385 w 3297269"/>
                    <a:gd name="connsiteY6" fmla="*/ 649678 h 5999367"/>
                    <a:gd name="connsiteX7" fmla="*/ 2330413 w 3297269"/>
                    <a:gd name="connsiteY7" fmla="*/ 81957 h 5999367"/>
                    <a:gd name="connsiteX8" fmla="*/ 2476338 w 3297269"/>
                    <a:gd name="connsiteY8" fmla="*/ 411793 h 5999367"/>
                    <a:gd name="connsiteX9" fmla="*/ 2714222 w 3297269"/>
                    <a:gd name="connsiteY9" fmla="*/ 503749 h 5999367"/>
                    <a:gd name="connsiteX10" fmla="*/ 3281945 w 3297269"/>
                    <a:gd name="connsiteY10" fmla="*/ 449779 h 5999367"/>
                    <a:gd name="connsiteX11" fmla="*/ 2622270 w 3297269"/>
                    <a:gd name="connsiteY11" fmla="*/ 741636 h 5999367"/>
                    <a:gd name="connsiteX12" fmla="*/ 1334877 w 3297269"/>
                    <a:gd name="connsiteY12" fmla="*/ 4071988 h 5999367"/>
                    <a:gd name="connsiteX13" fmla="*/ 1204934 w 3297269"/>
                    <a:gd name="connsiteY13" fmla="*/ 5115474 h 5999367"/>
                    <a:gd name="connsiteX14" fmla="*/ 1350859 w 3297269"/>
                    <a:gd name="connsiteY14" fmla="*/ 5445310 h 5999367"/>
                    <a:gd name="connsiteX15" fmla="*/ 875094 w 3297269"/>
                    <a:gd name="connsiteY15" fmla="*/ 5261399 h 5999367"/>
                    <a:gd name="connsiteX16" fmla="*/ 599222 w 3297269"/>
                    <a:gd name="connsiteY16" fmla="*/ 5975046 h 5999367"/>
                    <a:gd name="connsiteX17" fmla="*/ 545253 w 3297269"/>
                    <a:gd name="connsiteY17" fmla="*/ 5407325 h 5999367"/>
                    <a:gd name="connsiteX18" fmla="*/ 399328 w 3297269"/>
                    <a:gd name="connsiteY18" fmla="*/ 5077485 h 5999367"/>
                    <a:gd name="connsiteX19" fmla="*/ 69488 w 3297269"/>
                    <a:gd name="connsiteY19" fmla="*/ 5223413 h 5999367"/>
                    <a:gd name="connsiteX20" fmla="*/ 583242 w 3297269"/>
                    <a:gd name="connsiteY20" fmla="*/ 4601721 h 5999367"/>
                    <a:gd name="connsiteX0" fmla="*/ 583242 w 3297269"/>
                    <a:gd name="connsiteY0" fmla="*/ 4601721 h 5999367"/>
                    <a:gd name="connsiteX1" fmla="*/ 751529 w 3297269"/>
                    <a:gd name="connsiteY1" fmla="*/ 4078580 h 5999367"/>
                    <a:gd name="connsiteX2" fmla="*/ 679521 w 3297269"/>
                    <a:gd name="connsiteY2" fmla="*/ 3862556 h 5999367"/>
                    <a:gd name="connsiteX3" fmla="*/ 967553 w 3297269"/>
                    <a:gd name="connsiteY3" fmla="*/ 4078580 h 5999367"/>
                    <a:gd name="connsiteX4" fmla="*/ 1114088 w 3297269"/>
                    <a:gd name="connsiteY4" fmla="*/ 3718540 h 5999367"/>
                    <a:gd name="connsiteX5" fmla="*/ 1096988 w 3297269"/>
                    <a:gd name="connsiteY5" fmla="*/ 3980026 h 5999367"/>
                    <a:gd name="connsiteX6" fmla="*/ 2384385 w 3297269"/>
                    <a:gd name="connsiteY6" fmla="*/ 649678 h 5999367"/>
                    <a:gd name="connsiteX7" fmla="*/ 2330413 w 3297269"/>
                    <a:gd name="connsiteY7" fmla="*/ 81957 h 5999367"/>
                    <a:gd name="connsiteX8" fmla="*/ 2476338 w 3297269"/>
                    <a:gd name="connsiteY8" fmla="*/ 411793 h 5999367"/>
                    <a:gd name="connsiteX9" fmla="*/ 2714222 w 3297269"/>
                    <a:gd name="connsiteY9" fmla="*/ 503749 h 5999367"/>
                    <a:gd name="connsiteX10" fmla="*/ 3281945 w 3297269"/>
                    <a:gd name="connsiteY10" fmla="*/ 449779 h 5999367"/>
                    <a:gd name="connsiteX11" fmla="*/ 2622270 w 3297269"/>
                    <a:gd name="connsiteY11" fmla="*/ 741636 h 5999367"/>
                    <a:gd name="connsiteX12" fmla="*/ 1334877 w 3297269"/>
                    <a:gd name="connsiteY12" fmla="*/ 4071988 h 5999367"/>
                    <a:gd name="connsiteX13" fmla="*/ 1204934 w 3297269"/>
                    <a:gd name="connsiteY13" fmla="*/ 5115474 h 5999367"/>
                    <a:gd name="connsiteX14" fmla="*/ 1350859 w 3297269"/>
                    <a:gd name="connsiteY14" fmla="*/ 5445310 h 5999367"/>
                    <a:gd name="connsiteX15" fmla="*/ 875094 w 3297269"/>
                    <a:gd name="connsiteY15" fmla="*/ 5261399 h 5999367"/>
                    <a:gd name="connsiteX16" fmla="*/ 599222 w 3297269"/>
                    <a:gd name="connsiteY16" fmla="*/ 5975046 h 5999367"/>
                    <a:gd name="connsiteX17" fmla="*/ 545253 w 3297269"/>
                    <a:gd name="connsiteY17" fmla="*/ 5407325 h 5999367"/>
                    <a:gd name="connsiteX18" fmla="*/ 399328 w 3297269"/>
                    <a:gd name="connsiteY18" fmla="*/ 5077485 h 5999367"/>
                    <a:gd name="connsiteX19" fmla="*/ 69488 w 3297269"/>
                    <a:gd name="connsiteY19" fmla="*/ 5223413 h 5999367"/>
                    <a:gd name="connsiteX20" fmla="*/ 583242 w 3297269"/>
                    <a:gd name="connsiteY20" fmla="*/ 4601721 h 5999367"/>
                    <a:gd name="connsiteX0" fmla="*/ 583242 w 3297269"/>
                    <a:gd name="connsiteY0" fmla="*/ 4601725 h 5999371"/>
                    <a:gd name="connsiteX1" fmla="*/ 751529 w 3297269"/>
                    <a:gd name="connsiteY1" fmla="*/ 4078584 h 5999371"/>
                    <a:gd name="connsiteX2" fmla="*/ 679521 w 3297269"/>
                    <a:gd name="connsiteY2" fmla="*/ 3862560 h 5999371"/>
                    <a:gd name="connsiteX3" fmla="*/ 967553 w 3297269"/>
                    <a:gd name="connsiteY3" fmla="*/ 4078584 h 5999371"/>
                    <a:gd name="connsiteX4" fmla="*/ 1114088 w 3297269"/>
                    <a:gd name="connsiteY4" fmla="*/ 3718544 h 5999371"/>
                    <a:gd name="connsiteX5" fmla="*/ 1096988 w 3297269"/>
                    <a:gd name="connsiteY5" fmla="*/ 3980030 h 5999371"/>
                    <a:gd name="connsiteX6" fmla="*/ 2384382 w 3297269"/>
                    <a:gd name="connsiteY6" fmla="*/ 649678 h 5999371"/>
                    <a:gd name="connsiteX7" fmla="*/ 2330413 w 3297269"/>
                    <a:gd name="connsiteY7" fmla="*/ 81961 h 5999371"/>
                    <a:gd name="connsiteX8" fmla="*/ 2476338 w 3297269"/>
                    <a:gd name="connsiteY8" fmla="*/ 411797 h 5999371"/>
                    <a:gd name="connsiteX9" fmla="*/ 2714222 w 3297269"/>
                    <a:gd name="connsiteY9" fmla="*/ 503753 h 5999371"/>
                    <a:gd name="connsiteX10" fmla="*/ 3281945 w 3297269"/>
                    <a:gd name="connsiteY10" fmla="*/ 449783 h 5999371"/>
                    <a:gd name="connsiteX11" fmla="*/ 2622270 w 3297269"/>
                    <a:gd name="connsiteY11" fmla="*/ 741640 h 5999371"/>
                    <a:gd name="connsiteX12" fmla="*/ 1334877 w 3297269"/>
                    <a:gd name="connsiteY12" fmla="*/ 4071992 h 5999371"/>
                    <a:gd name="connsiteX13" fmla="*/ 1204934 w 3297269"/>
                    <a:gd name="connsiteY13" fmla="*/ 5115478 h 5999371"/>
                    <a:gd name="connsiteX14" fmla="*/ 1350859 w 3297269"/>
                    <a:gd name="connsiteY14" fmla="*/ 5445314 h 5999371"/>
                    <a:gd name="connsiteX15" fmla="*/ 875094 w 3297269"/>
                    <a:gd name="connsiteY15" fmla="*/ 5261403 h 5999371"/>
                    <a:gd name="connsiteX16" fmla="*/ 599222 w 3297269"/>
                    <a:gd name="connsiteY16" fmla="*/ 5975050 h 5999371"/>
                    <a:gd name="connsiteX17" fmla="*/ 545253 w 3297269"/>
                    <a:gd name="connsiteY17" fmla="*/ 5407329 h 5999371"/>
                    <a:gd name="connsiteX18" fmla="*/ 399328 w 3297269"/>
                    <a:gd name="connsiteY18" fmla="*/ 5077489 h 5999371"/>
                    <a:gd name="connsiteX19" fmla="*/ 69488 w 3297269"/>
                    <a:gd name="connsiteY19" fmla="*/ 5223417 h 5999371"/>
                    <a:gd name="connsiteX20" fmla="*/ 583242 w 3297269"/>
                    <a:gd name="connsiteY20" fmla="*/ 4601725 h 5999371"/>
                    <a:gd name="connsiteX0" fmla="*/ 583242 w 3297269"/>
                    <a:gd name="connsiteY0" fmla="*/ 4559411 h 5957057"/>
                    <a:gd name="connsiteX1" fmla="*/ 751529 w 3297269"/>
                    <a:gd name="connsiteY1" fmla="*/ 4036270 h 5957057"/>
                    <a:gd name="connsiteX2" fmla="*/ 679521 w 3297269"/>
                    <a:gd name="connsiteY2" fmla="*/ 3820246 h 5957057"/>
                    <a:gd name="connsiteX3" fmla="*/ 967553 w 3297269"/>
                    <a:gd name="connsiteY3" fmla="*/ 4036270 h 5957057"/>
                    <a:gd name="connsiteX4" fmla="*/ 1114088 w 3297269"/>
                    <a:gd name="connsiteY4" fmla="*/ 3676230 h 5957057"/>
                    <a:gd name="connsiteX5" fmla="*/ 1096988 w 3297269"/>
                    <a:gd name="connsiteY5" fmla="*/ 3937716 h 5957057"/>
                    <a:gd name="connsiteX6" fmla="*/ 2384382 w 3297269"/>
                    <a:gd name="connsiteY6" fmla="*/ 607364 h 5957057"/>
                    <a:gd name="connsiteX7" fmla="*/ 2330413 w 3297269"/>
                    <a:gd name="connsiteY7" fmla="*/ 39647 h 5957057"/>
                    <a:gd name="connsiteX8" fmla="*/ 2476338 w 3297269"/>
                    <a:gd name="connsiteY8" fmla="*/ 369483 h 5957057"/>
                    <a:gd name="connsiteX9" fmla="*/ 2714222 w 3297269"/>
                    <a:gd name="connsiteY9" fmla="*/ 461439 h 5957057"/>
                    <a:gd name="connsiteX10" fmla="*/ 3281945 w 3297269"/>
                    <a:gd name="connsiteY10" fmla="*/ 407469 h 5957057"/>
                    <a:gd name="connsiteX11" fmla="*/ 2622270 w 3297269"/>
                    <a:gd name="connsiteY11" fmla="*/ 699326 h 5957057"/>
                    <a:gd name="connsiteX12" fmla="*/ 1334877 w 3297269"/>
                    <a:gd name="connsiteY12" fmla="*/ 4029678 h 5957057"/>
                    <a:gd name="connsiteX13" fmla="*/ 1204934 w 3297269"/>
                    <a:gd name="connsiteY13" fmla="*/ 5073164 h 5957057"/>
                    <a:gd name="connsiteX14" fmla="*/ 1350859 w 3297269"/>
                    <a:gd name="connsiteY14" fmla="*/ 5403000 h 5957057"/>
                    <a:gd name="connsiteX15" fmla="*/ 875094 w 3297269"/>
                    <a:gd name="connsiteY15" fmla="*/ 5219089 h 5957057"/>
                    <a:gd name="connsiteX16" fmla="*/ 599222 w 3297269"/>
                    <a:gd name="connsiteY16" fmla="*/ 5932736 h 5957057"/>
                    <a:gd name="connsiteX17" fmla="*/ 545253 w 3297269"/>
                    <a:gd name="connsiteY17" fmla="*/ 5365015 h 5957057"/>
                    <a:gd name="connsiteX18" fmla="*/ 399328 w 3297269"/>
                    <a:gd name="connsiteY18" fmla="*/ 5035175 h 5957057"/>
                    <a:gd name="connsiteX19" fmla="*/ 69488 w 3297269"/>
                    <a:gd name="connsiteY19" fmla="*/ 5181103 h 5957057"/>
                    <a:gd name="connsiteX20" fmla="*/ 583242 w 3297269"/>
                    <a:gd name="connsiteY20" fmla="*/ 4559411 h 5957057"/>
                    <a:gd name="connsiteX0" fmla="*/ 583242 w 3297269"/>
                    <a:gd name="connsiteY0" fmla="*/ 4559411 h 5957057"/>
                    <a:gd name="connsiteX1" fmla="*/ 751529 w 3297269"/>
                    <a:gd name="connsiteY1" fmla="*/ 4036270 h 5957057"/>
                    <a:gd name="connsiteX2" fmla="*/ 679521 w 3297269"/>
                    <a:gd name="connsiteY2" fmla="*/ 3820246 h 5957057"/>
                    <a:gd name="connsiteX3" fmla="*/ 967553 w 3297269"/>
                    <a:gd name="connsiteY3" fmla="*/ 4036270 h 5957057"/>
                    <a:gd name="connsiteX4" fmla="*/ 1114088 w 3297269"/>
                    <a:gd name="connsiteY4" fmla="*/ 3676230 h 5957057"/>
                    <a:gd name="connsiteX5" fmla="*/ 1096988 w 3297269"/>
                    <a:gd name="connsiteY5" fmla="*/ 3937716 h 5957057"/>
                    <a:gd name="connsiteX6" fmla="*/ 2384382 w 3297269"/>
                    <a:gd name="connsiteY6" fmla="*/ 607364 h 5957057"/>
                    <a:gd name="connsiteX7" fmla="*/ 2330413 w 3297269"/>
                    <a:gd name="connsiteY7" fmla="*/ 39647 h 5957057"/>
                    <a:gd name="connsiteX8" fmla="*/ 2476338 w 3297269"/>
                    <a:gd name="connsiteY8" fmla="*/ 369483 h 5957057"/>
                    <a:gd name="connsiteX9" fmla="*/ 2714222 w 3297269"/>
                    <a:gd name="connsiteY9" fmla="*/ 461439 h 5957057"/>
                    <a:gd name="connsiteX10" fmla="*/ 3281945 w 3297269"/>
                    <a:gd name="connsiteY10" fmla="*/ 407469 h 5957057"/>
                    <a:gd name="connsiteX11" fmla="*/ 2622270 w 3297269"/>
                    <a:gd name="connsiteY11" fmla="*/ 699326 h 5957057"/>
                    <a:gd name="connsiteX12" fmla="*/ 1866395 w 3297269"/>
                    <a:gd name="connsiteY12" fmla="*/ 2376417 h 5957057"/>
                    <a:gd name="connsiteX13" fmla="*/ 1334877 w 3297269"/>
                    <a:gd name="connsiteY13" fmla="*/ 4029678 h 5957057"/>
                    <a:gd name="connsiteX14" fmla="*/ 1204934 w 3297269"/>
                    <a:gd name="connsiteY14" fmla="*/ 5073164 h 5957057"/>
                    <a:gd name="connsiteX15" fmla="*/ 1350859 w 3297269"/>
                    <a:gd name="connsiteY15" fmla="*/ 5403000 h 5957057"/>
                    <a:gd name="connsiteX16" fmla="*/ 875094 w 3297269"/>
                    <a:gd name="connsiteY16" fmla="*/ 5219089 h 5957057"/>
                    <a:gd name="connsiteX17" fmla="*/ 599222 w 3297269"/>
                    <a:gd name="connsiteY17" fmla="*/ 5932736 h 5957057"/>
                    <a:gd name="connsiteX18" fmla="*/ 545253 w 3297269"/>
                    <a:gd name="connsiteY18" fmla="*/ 5365015 h 5957057"/>
                    <a:gd name="connsiteX19" fmla="*/ 399328 w 3297269"/>
                    <a:gd name="connsiteY19" fmla="*/ 5035175 h 5957057"/>
                    <a:gd name="connsiteX20" fmla="*/ 69488 w 3297269"/>
                    <a:gd name="connsiteY20" fmla="*/ 5181103 h 5957057"/>
                    <a:gd name="connsiteX21" fmla="*/ 583242 w 3297269"/>
                    <a:gd name="connsiteY21" fmla="*/ 4559411 h 5957057"/>
                    <a:gd name="connsiteX0" fmla="*/ 583242 w 3297269"/>
                    <a:gd name="connsiteY0" fmla="*/ 4559411 h 5957057"/>
                    <a:gd name="connsiteX1" fmla="*/ 751529 w 3297269"/>
                    <a:gd name="connsiteY1" fmla="*/ 4036270 h 5957057"/>
                    <a:gd name="connsiteX2" fmla="*/ 679521 w 3297269"/>
                    <a:gd name="connsiteY2" fmla="*/ 3820246 h 5957057"/>
                    <a:gd name="connsiteX3" fmla="*/ 967553 w 3297269"/>
                    <a:gd name="connsiteY3" fmla="*/ 4036270 h 5957057"/>
                    <a:gd name="connsiteX4" fmla="*/ 1114088 w 3297269"/>
                    <a:gd name="connsiteY4" fmla="*/ 3676230 h 5957057"/>
                    <a:gd name="connsiteX5" fmla="*/ 1096988 w 3297269"/>
                    <a:gd name="connsiteY5" fmla="*/ 3937716 h 5957057"/>
                    <a:gd name="connsiteX6" fmla="*/ 2384382 w 3297269"/>
                    <a:gd name="connsiteY6" fmla="*/ 607364 h 5957057"/>
                    <a:gd name="connsiteX7" fmla="*/ 2330413 w 3297269"/>
                    <a:gd name="connsiteY7" fmla="*/ 39647 h 5957057"/>
                    <a:gd name="connsiteX8" fmla="*/ 2476338 w 3297269"/>
                    <a:gd name="connsiteY8" fmla="*/ 369483 h 5957057"/>
                    <a:gd name="connsiteX9" fmla="*/ 2714222 w 3297269"/>
                    <a:gd name="connsiteY9" fmla="*/ 461439 h 5957057"/>
                    <a:gd name="connsiteX10" fmla="*/ 3281945 w 3297269"/>
                    <a:gd name="connsiteY10" fmla="*/ 407469 h 5957057"/>
                    <a:gd name="connsiteX11" fmla="*/ 2622270 w 3297269"/>
                    <a:gd name="connsiteY11" fmla="*/ 699326 h 5957057"/>
                    <a:gd name="connsiteX12" fmla="*/ 1866395 w 3297269"/>
                    <a:gd name="connsiteY12" fmla="*/ 2376417 h 5957057"/>
                    <a:gd name="connsiteX13" fmla="*/ 1242919 w 3297269"/>
                    <a:gd name="connsiteY13" fmla="*/ 4267552 h 5957057"/>
                    <a:gd name="connsiteX14" fmla="*/ 1204934 w 3297269"/>
                    <a:gd name="connsiteY14" fmla="*/ 5073164 h 5957057"/>
                    <a:gd name="connsiteX15" fmla="*/ 1350859 w 3297269"/>
                    <a:gd name="connsiteY15" fmla="*/ 5403000 h 5957057"/>
                    <a:gd name="connsiteX16" fmla="*/ 875094 w 3297269"/>
                    <a:gd name="connsiteY16" fmla="*/ 5219089 h 5957057"/>
                    <a:gd name="connsiteX17" fmla="*/ 599222 w 3297269"/>
                    <a:gd name="connsiteY17" fmla="*/ 5932736 h 5957057"/>
                    <a:gd name="connsiteX18" fmla="*/ 545253 w 3297269"/>
                    <a:gd name="connsiteY18" fmla="*/ 5365015 h 5957057"/>
                    <a:gd name="connsiteX19" fmla="*/ 399328 w 3297269"/>
                    <a:gd name="connsiteY19" fmla="*/ 5035175 h 5957057"/>
                    <a:gd name="connsiteX20" fmla="*/ 69488 w 3297269"/>
                    <a:gd name="connsiteY20" fmla="*/ 5181103 h 5957057"/>
                    <a:gd name="connsiteX21" fmla="*/ 583242 w 3297269"/>
                    <a:gd name="connsiteY21" fmla="*/ 4559411 h 5957057"/>
                    <a:gd name="connsiteX0" fmla="*/ 583242 w 3297269"/>
                    <a:gd name="connsiteY0" fmla="*/ 4559411 h 5957057"/>
                    <a:gd name="connsiteX1" fmla="*/ 751529 w 3297269"/>
                    <a:gd name="connsiteY1" fmla="*/ 4036270 h 5957057"/>
                    <a:gd name="connsiteX2" fmla="*/ 679521 w 3297269"/>
                    <a:gd name="connsiteY2" fmla="*/ 3820246 h 5957057"/>
                    <a:gd name="connsiteX3" fmla="*/ 967553 w 3297269"/>
                    <a:gd name="connsiteY3" fmla="*/ 4036270 h 5957057"/>
                    <a:gd name="connsiteX4" fmla="*/ 1114088 w 3297269"/>
                    <a:gd name="connsiteY4" fmla="*/ 3676230 h 5957057"/>
                    <a:gd name="connsiteX5" fmla="*/ 1096988 w 3297269"/>
                    <a:gd name="connsiteY5" fmla="*/ 3937716 h 5957057"/>
                    <a:gd name="connsiteX6" fmla="*/ 2384382 w 3297269"/>
                    <a:gd name="connsiteY6" fmla="*/ 607364 h 5957057"/>
                    <a:gd name="connsiteX7" fmla="*/ 2330413 w 3297269"/>
                    <a:gd name="connsiteY7" fmla="*/ 39647 h 5957057"/>
                    <a:gd name="connsiteX8" fmla="*/ 2476338 w 3297269"/>
                    <a:gd name="connsiteY8" fmla="*/ 369483 h 5957057"/>
                    <a:gd name="connsiteX9" fmla="*/ 2714222 w 3297269"/>
                    <a:gd name="connsiteY9" fmla="*/ 461439 h 5957057"/>
                    <a:gd name="connsiteX10" fmla="*/ 3281945 w 3297269"/>
                    <a:gd name="connsiteY10" fmla="*/ 407469 h 5957057"/>
                    <a:gd name="connsiteX11" fmla="*/ 2622270 w 3297269"/>
                    <a:gd name="connsiteY11" fmla="*/ 699326 h 5957057"/>
                    <a:gd name="connsiteX12" fmla="*/ 1866395 w 3297269"/>
                    <a:gd name="connsiteY12" fmla="*/ 2376417 h 5957057"/>
                    <a:gd name="connsiteX13" fmla="*/ 1242919 w 3297269"/>
                    <a:gd name="connsiteY13" fmla="*/ 4267552 h 5957057"/>
                    <a:gd name="connsiteX14" fmla="*/ 1204934 w 3297269"/>
                    <a:gd name="connsiteY14" fmla="*/ 5073164 h 5957057"/>
                    <a:gd name="connsiteX15" fmla="*/ 1350859 w 3297269"/>
                    <a:gd name="connsiteY15" fmla="*/ 5403000 h 5957057"/>
                    <a:gd name="connsiteX16" fmla="*/ 875094 w 3297269"/>
                    <a:gd name="connsiteY16" fmla="*/ 5219089 h 5957057"/>
                    <a:gd name="connsiteX17" fmla="*/ 599222 w 3297269"/>
                    <a:gd name="connsiteY17" fmla="*/ 5932736 h 5957057"/>
                    <a:gd name="connsiteX18" fmla="*/ 545253 w 3297269"/>
                    <a:gd name="connsiteY18" fmla="*/ 5365015 h 5957057"/>
                    <a:gd name="connsiteX19" fmla="*/ 399328 w 3297269"/>
                    <a:gd name="connsiteY19" fmla="*/ 5035175 h 5957057"/>
                    <a:gd name="connsiteX20" fmla="*/ 69488 w 3297269"/>
                    <a:gd name="connsiteY20" fmla="*/ 5181103 h 5957057"/>
                    <a:gd name="connsiteX21" fmla="*/ 583242 w 3297269"/>
                    <a:gd name="connsiteY21" fmla="*/ 4559411 h 5957057"/>
                    <a:gd name="connsiteX0" fmla="*/ 583242 w 3297269"/>
                    <a:gd name="connsiteY0" fmla="*/ 4559411 h 5957057"/>
                    <a:gd name="connsiteX1" fmla="*/ 751529 w 3297269"/>
                    <a:gd name="connsiteY1" fmla="*/ 4036270 h 5957057"/>
                    <a:gd name="connsiteX2" fmla="*/ 679521 w 3297269"/>
                    <a:gd name="connsiteY2" fmla="*/ 3820246 h 5957057"/>
                    <a:gd name="connsiteX3" fmla="*/ 967553 w 3297269"/>
                    <a:gd name="connsiteY3" fmla="*/ 4036270 h 5957057"/>
                    <a:gd name="connsiteX4" fmla="*/ 1114088 w 3297269"/>
                    <a:gd name="connsiteY4" fmla="*/ 3676230 h 5957057"/>
                    <a:gd name="connsiteX5" fmla="*/ 1096988 w 3297269"/>
                    <a:gd name="connsiteY5" fmla="*/ 3937716 h 5957057"/>
                    <a:gd name="connsiteX6" fmla="*/ 2384382 w 3297269"/>
                    <a:gd name="connsiteY6" fmla="*/ 607364 h 5957057"/>
                    <a:gd name="connsiteX7" fmla="*/ 2330413 w 3297269"/>
                    <a:gd name="connsiteY7" fmla="*/ 39647 h 5957057"/>
                    <a:gd name="connsiteX8" fmla="*/ 2476338 w 3297269"/>
                    <a:gd name="connsiteY8" fmla="*/ 369483 h 5957057"/>
                    <a:gd name="connsiteX9" fmla="*/ 2714222 w 3297269"/>
                    <a:gd name="connsiteY9" fmla="*/ 461439 h 5957057"/>
                    <a:gd name="connsiteX10" fmla="*/ 3281945 w 3297269"/>
                    <a:gd name="connsiteY10" fmla="*/ 407469 h 5957057"/>
                    <a:gd name="connsiteX11" fmla="*/ 2622270 w 3297269"/>
                    <a:gd name="connsiteY11" fmla="*/ 699326 h 5957057"/>
                    <a:gd name="connsiteX12" fmla="*/ 1866395 w 3297269"/>
                    <a:gd name="connsiteY12" fmla="*/ 2376417 h 5957057"/>
                    <a:gd name="connsiteX13" fmla="*/ 1242919 w 3297269"/>
                    <a:gd name="connsiteY13" fmla="*/ 4267552 h 5957057"/>
                    <a:gd name="connsiteX14" fmla="*/ 1204934 w 3297269"/>
                    <a:gd name="connsiteY14" fmla="*/ 5073164 h 5957057"/>
                    <a:gd name="connsiteX15" fmla="*/ 1350859 w 3297269"/>
                    <a:gd name="connsiteY15" fmla="*/ 5403000 h 5957057"/>
                    <a:gd name="connsiteX16" fmla="*/ 875094 w 3297269"/>
                    <a:gd name="connsiteY16" fmla="*/ 5219089 h 5957057"/>
                    <a:gd name="connsiteX17" fmla="*/ 599222 w 3297269"/>
                    <a:gd name="connsiteY17" fmla="*/ 5932736 h 5957057"/>
                    <a:gd name="connsiteX18" fmla="*/ 545253 w 3297269"/>
                    <a:gd name="connsiteY18" fmla="*/ 5365015 h 5957057"/>
                    <a:gd name="connsiteX19" fmla="*/ 399328 w 3297269"/>
                    <a:gd name="connsiteY19" fmla="*/ 5035175 h 5957057"/>
                    <a:gd name="connsiteX20" fmla="*/ 69488 w 3297269"/>
                    <a:gd name="connsiteY20" fmla="*/ 5181103 h 5957057"/>
                    <a:gd name="connsiteX21" fmla="*/ 583242 w 3297269"/>
                    <a:gd name="connsiteY21" fmla="*/ 4559411 h 5957057"/>
                    <a:gd name="connsiteX0" fmla="*/ 583242 w 3297269"/>
                    <a:gd name="connsiteY0" fmla="*/ 4559411 h 5957057"/>
                    <a:gd name="connsiteX1" fmla="*/ 751529 w 3297269"/>
                    <a:gd name="connsiteY1" fmla="*/ 4036270 h 5957057"/>
                    <a:gd name="connsiteX2" fmla="*/ 679521 w 3297269"/>
                    <a:gd name="connsiteY2" fmla="*/ 3820246 h 5957057"/>
                    <a:gd name="connsiteX3" fmla="*/ 967553 w 3297269"/>
                    <a:gd name="connsiteY3" fmla="*/ 4036270 h 5957057"/>
                    <a:gd name="connsiteX4" fmla="*/ 1114088 w 3297269"/>
                    <a:gd name="connsiteY4" fmla="*/ 3676230 h 5957057"/>
                    <a:gd name="connsiteX5" fmla="*/ 1096988 w 3297269"/>
                    <a:gd name="connsiteY5" fmla="*/ 3937716 h 5957057"/>
                    <a:gd name="connsiteX6" fmla="*/ 2384382 w 3297269"/>
                    <a:gd name="connsiteY6" fmla="*/ 607364 h 5957057"/>
                    <a:gd name="connsiteX7" fmla="*/ 2330413 w 3297269"/>
                    <a:gd name="connsiteY7" fmla="*/ 39647 h 5957057"/>
                    <a:gd name="connsiteX8" fmla="*/ 2476338 w 3297269"/>
                    <a:gd name="connsiteY8" fmla="*/ 369483 h 5957057"/>
                    <a:gd name="connsiteX9" fmla="*/ 2714222 w 3297269"/>
                    <a:gd name="connsiteY9" fmla="*/ 461439 h 5957057"/>
                    <a:gd name="connsiteX10" fmla="*/ 3281945 w 3297269"/>
                    <a:gd name="connsiteY10" fmla="*/ 407469 h 5957057"/>
                    <a:gd name="connsiteX11" fmla="*/ 2622270 w 3297269"/>
                    <a:gd name="connsiteY11" fmla="*/ 699326 h 5957057"/>
                    <a:gd name="connsiteX12" fmla="*/ 1866395 w 3297269"/>
                    <a:gd name="connsiteY12" fmla="*/ 2376417 h 5957057"/>
                    <a:gd name="connsiteX13" fmla="*/ 1242919 w 3297269"/>
                    <a:gd name="connsiteY13" fmla="*/ 4267552 h 5957057"/>
                    <a:gd name="connsiteX14" fmla="*/ 1204934 w 3297269"/>
                    <a:gd name="connsiteY14" fmla="*/ 5073164 h 5957057"/>
                    <a:gd name="connsiteX15" fmla="*/ 1350859 w 3297269"/>
                    <a:gd name="connsiteY15" fmla="*/ 5403000 h 5957057"/>
                    <a:gd name="connsiteX16" fmla="*/ 875094 w 3297269"/>
                    <a:gd name="connsiteY16" fmla="*/ 5219089 h 5957057"/>
                    <a:gd name="connsiteX17" fmla="*/ 599222 w 3297269"/>
                    <a:gd name="connsiteY17" fmla="*/ 5932736 h 5957057"/>
                    <a:gd name="connsiteX18" fmla="*/ 545253 w 3297269"/>
                    <a:gd name="connsiteY18" fmla="*/ 5365015 h 5957057"/>
                    <a:gd name="connsiteX19" fmla="*/ 399328 w 3297269"/>
                    <a:gd name="connsiteY19" fmla="*/ 5035175 h 5957057"/>
                    <a:gd name="connsiteX20" fmla="*/ 69488 w 3297269"/>
                    <a:gd name="connsiteY20" fmla="*/ 5181103 h 5957057"/>
                    <a:gd name="connsiteX21" fmla="*/ 583242 w 3297269"/>
                    <a:gd name="connsiteY21" fmla="*/ 4559411 h 5957057"/>
                    <a:gd name="connsiteX0" fmla="*/ 583242 w 3297269"/>
                    <a:gd name="connsiteY0" fmla="*/ 4559411 h 5957057"/>
                    <a:gd name="connsiteX1" fmla="*/ 751529 w 3297269"/>
                    <a:gd name="connsiteY1" fmla="*/ 4036270 h 5957057"/>
                    <a:gd name="connsiteX2" fmla="*/ 679521 w 3297269"/>
                    <a:gd name="connsiteY2" fmla="*/ 3820246 h 5957057"/>
                    <a:gd name="connsiteX3" fmla="*/ 967553 w 3297269"/>
                    <a:gd name="connsiteY3" fmla="*/ 4036270 h 5957057"/>
                    <a:gd name="connsiteX4" fmla="*/ 1114088 w 3297269"/>
                    <a:gd name="connsiteY4" fmla="*/ 3676230 h 5957057"/>
                    <a:gd name="connsiteX5" fmla="*/ 1096988 w 3297269"/>
                    <a:gd name="connsiteY5" fmla="*/ 3937716 h 5957057"/>
                    <a:gd name="connsiteX6" fmla="*/ 2384382 w 3297269"/>
                    <a:gd name="connsiteY6" fmla="*/ 607364 h 5957057"/>
                    <a:gd name="connsiteX7" fmla="*/ 2330413 w 3297269"/>
                    <a:gd name="connsiteY7" fmla="*/ 39647 h 5957057"/>
                    <a:gd name="connsiteX8" fmla="*/ 2476338 w 3297269"/>
                    <a:gd name="connsiteY8" fmla="*/ 369483 h 5957057"/>
                    <a:gd name="connsiteX9" fmla="*/ 2714222 w 3297269"/>
                    <a:gd name="connsiteY9" fmla="*/ 461439 h 5957057"/>
                    <a:gd name="connsiteX10" fmla="*/ 3281945 w 3297269"/>
                    <a:gd name="connsiteY10" fmla="*/ 407469 h 5957057"/>
                    <a:gd name="connsiteX11" fmla="*/ 2622270 w 3297269"/>
                    <a:gd name="connsiteY11" fmla="*/ 699326 h 5957057"/>
                    <a:gd name="connsiteX12" fmla="*/ 1866395 w 3297269"/>
                    <a:gd name="connsiteY12" fmla="*/ 2376417 h 5957057"/>
                    <a:gd name="connsiteX13" fmla="*/ 1242919 w 3297269"/>
                    <a:gd name="connsiteY13" fmla="*/ 4267552 h 5957057"/>
                    <a:gd name="connsiteX14" fmla="*/ 1204934 w 3297269"/>
                    <a:gd name="connsiteY14" fmla="*/ 5073164 h 5957057"/>
                    <a:gd name="connsiteX15" fmla="*/ 1350859 w 3297269"/>
                    <a:gd name="connsiteY15" fmla="*/ 5403000 h 5957057"/>
                    <a:gd name="connsiteX16" fmla="*/ 875094 w 3297269"/>
                    <a:gd name="connsiteY16" fmla="*/ 5219089 h 5957057"/>
                    <a:gd name="connsiteX17" fmla="*/ 599222 w 3297269"/>
                    <a:gd name="connsiteY17" fmla="*/ 5932736 h 5957057"/>
                    <a:gd name="connsiteX18" fmla="*/ 545253 w 3297269"/>
                    <a:gd name="connsiteY18" fmla="*/ 5365015 h 5957057"/>
                    <a:gd name="connsiteX19" fmla="*/ 399328 w 3297269"/>
                    <a:gd name="connsiteY19" fmla="*/ 5035175 h 5957057"/>
                    <a:gd name="connsiteX20" fmla="*/ 69488 w 3297269"/>
                    <a:gd name="connsiteY20" fmla="*/ 5181103 h 5957057"/>
                    <a:gd name="connsiteX21" fmla="*/ 583242 w 3297269"/>
                    <a:gd name="connsiteY21" fmla="*/ 4559411 h 5957057"/>
                    <a:gd name="connsiteX0" fmla="*/ 583242 w 3297269"/>
                    <a:gd name="connsiteY0" fmla="*/ 4559411 h 5957057"/>
                    <a:gd name="connsiteX1" fmla="*/ 751529 w 3297269"/>
                    <a:gd name="connsiteY1" fmla="*/ 4036270 h 5957057"/>
                    <a:gd name="connsiteX2" fmla="*/ 679521 w 3297269"/>
                    <a:gd name="connsiteY2" fmla="*/ 3820246 h 5957057"/>
                    <a:gd name="connsiteX3" fmla="*/ 967553 w 3297269"/>
                    <a:gd name="connsiteY3" fmla="*/ 4036270 h 5957057"/>
                    <a:gd name="connsiteX4" fmla="*/ 1114088 w 3297269"/>
                    <a:gd name="connsiteY4" fmla="*/ 3676230 h 5957057"/>
                    <a:gd name="connsiteX5" fmla="*/ 1096988 w 3297269"/>
                    <a:gd name="connsiteY5" fmla="*/ 3937716 h 5957057"/>
                    <a:gd name="connsiteX6" fmla="*/ 2384382 w 3297269"/>
                    <a:gd name="connsiteY6" fmla="*/ 607364 h 5957057"/>
                    <a:gd name="connsiteX7" fmla="*/ 2330413 w 3297269"/>
                    <a:gd name="connsiteY7" fmla="*/ 39647 h 5957057"/>
                    <a:gd name="connsiteX8" fmla="*/ 2476338 w 3297269"/>
                    <a:gd name="connsiteY8" fmla="*/ 369483 h 5957057"/>
                    <a:gd name="connsiteX9" fmla="*/ 2714222 w 3297269"/>
                    <a:gd name="connsiteY9" fmla="*/ 461439 h 5957057"/>
                    <a:gd name="connsiteX10" fmla="*/ 3281945 w 3297269"/>
                    <a:gd name="connsiteY10" fmla="*/ 407469 h 5957057"/>
                    <a:gd name="connsiteX11" fmla="*/ 2622270 w 3297269"/>
                    <a:gd name="connsiteY11" fmla="*/ 699326 h 5957057"/>
                    <a:gd name="connsiteX12" fmla="*/ 1866395 w 3297269"/>
                    <a:gd name="connsiteY12" fmla="*/ 2376417 h 5957057"/>
                    <a:gd name="connsiteX13" fmla="*/ 1242919 w 3297269"/>
                    <a:gd name="connsiteY13" fmla="*/ 4267552 h 5957057"/>
                    <a:gd name="connsiteX14" fmla="*/ 1204934 w 3297269"/>
                    <a:gd name="connsiteY14" fmla="*/ 5073164 h 5957057"/>
                    <a:gd name="connsiteX15" fmla="*/ 1350859 w 3297269"/>
                    <a:gd name="connsiteY15" fmla="*/ 5403000 h 5957057"/>
                    <a:gd name="connsiteX16" fmla="*/ 875094 w 3297269"/>
                    <a:gd name="connsiteY16" fmla="*/ 5219089 h 5957057"/>
                    <a:gd name="connsiteX17" fmla="*/ 599222 w 3297269"/>
                    <a:gd name="connsiteY17" fmla="*/ 5932736 h 5957057"/>
                    <a:gd name="connsiteX18" fmla="*/ 545253 w 3297269"/>
                    <a:gd name="connsiteY18" fmla="*/ 5365015 h 5957057"/>
                    <a:gd name="connsiteX19" fmla="*/ 399328 w 3297269"/>
                    <a:gd name="connsiteY19" fmla="*/ 5035175 h 5957057"/>
                    <a:gd name="connsiteX20" fmla="*/ 69488 w 3297269"/>
                    <a:gd name="connsiteY20" fmla="*/ 5181103 h 5957057"/>
                    <a:gd name="connsiteX21" fmla="*/ 583242 w 3297269"/>
                    <a:gd name="connsiteY21" fmla="*/ 4559411 h 5957057"/>
                    <a:gd name="connsiteX0" fmla="*/ 583242 w 3297269"/>
                    <a:gd name="connsiteY0" fmla="*/ 4559411 h 5957057"/>
                    <a:gd name="connsiteX1" fmla="*/ 751529 w 3297269"/>
                    <a:gd name="connsiteY1" fmla="*/ 4036270 h 5957057"/>
                    <a:gd name="connsiteX2" fmla="*/ 679521 w 3297269"/>
                    <a:gd name="connsiteY2" fmla="*/ 3820246 h 5957057"/>
                    <a:gd name="connsiteX3" fmla="*/ 967553 w 3297269"/>
                    <a:gd name="connsiteY3" fmla="*/ 4036270 h 5957057"/>
                    <a:gd name="connsiteX4" fmla="*/ 1114088 w 3297269"/>
                    <a:gd name="connsiteY4" fmla="*/ 3676230 h 5957057"/>
                    <a:gd name="connsiteX5" fmla="*/ 1096988 w 3297269"/>
                    <a:gd name="connsiteY5" fmla="*/ 3937716 h 5957057"/>
                    <a:gd name="connsiteX6" fmla="*/ 2384382 w 3297269"/>
                    <a:gd name="connsiteY6" fmla="*/ 607364 h 5957057"/>
                    <a:gd name="connsiteX7" fmla="*/ 2330413 w 3297269"/>
                    <a:gd name="connsiteY7" fmla="*/ 39647 h 5957057"/>
                    <a:gd name="connsiteX8" fmla="*/ 2476338 w 3297269"/>
                    <a:gd name="connsiteY8" fmla="*/ 369483 h 5957057"/>
                    <a:gd name="connsiteX9" fmla="*/ 2714220 w 3297269"/>
                    <a:gd name="connsiteY9" fmla="*/ 461434 h 5957057"/>
                    <a:gd name="connsiteX10" fmla="*/ 3281945 w 3297269"/>
                    <a:gd name="connsiteY10" fmla="*/ 407469 h 5957057"/>
                    <a:gd name="connsiteX11" fmla="*/ 2622270 w 3297269"/>
                    <a:gd name="connsiteY11" fmla="*/ 699326 h 5957057"/>
                    <a:gd name="connsiteX12" fmla="*/ 1866395 w 3297269"/>
                    <a:gd name="connsiteY12" fmla="*/ 2376417 h 5957057"/>
                    <a:gd name="connsiteX13" fmla="*/ 1242919 w 3297269"/>
                    <a:gd name="connsiteY13" fmla="*/ 4267552 h 5957057"/>
                    <a:gd name="connsiteX14" fmla="*/ 1204934 w 3297269"/>
                    <a:gd name="connsiteY14" fmla="*/ 5073164 h 5957057"/>
                    <a:gd name="connsiteX15" fmla="*/ 1350859 w 3297269"/>
                    <a:gd name="connsiteY15" fmla="*/ 5403000 h 5957057"/>
                    <a:gd name="connsiteX16" fmla="*/ 875094 w 3297269"/>
                    <a:gd name="connsiteY16" fmla="*/ 5219089 h 5957057"/>
                    <a:gd name="connsiteX17" fmla="*/ 599222 w 3297269"/>
                    <a:gd name="connsiteY17" fmla="*/ 5932736 h 5957057"/>
                    <a:gd name="connsiteX18" fmla="*/ 545253 w 3297269"/>
                    <a:gd name="connsiteY18" fmla="*/ 5365015 h 5957057"/>
                    <a:gd name="connsiteX19" fmla="*/ 399328 w 3297269"/>
                    <a:gd name="connsiteY19" fmla="*/ 5035175 h 5957057"/>
                    <a:gd name="connsiteX20" fmla="*/ 69488 w 3297269"/>
                    <a:gd name="connsiteY20" fmla="*/ 5181103 h 5957057"/>
                    <a:gd name="connsiteX21" fmla="*/ 583242 w 3297269"/>
                    <a:gd name="connsiteY21" fmla="*/ 4559411 h 5957057"/>
                    <a:gd name="connsiteX0" fmla="*/ 583242 w 3297269"/>
                    <a:gd name="connsiteY0" fmla="*/ 4559411 h 5957057"/>
                    <a:gd name="connsiteX1" fmla="*/ 751529 w 3297269"/>
                    <a:gd name="connsiteY1" fmla="*/ 4036270 h 5957057"/>
                    <a:gd name="connsiteX2" fmla="*/ 679521 w 3297269"/>
                    <a:gd name="connsiteY2" fmla="*/ 3820246 h 5957057"/>
                    <a:gd name="connsiteX3" fmla="*/ 967553 w 3297269"/>
                    <a:gd name="connsiteY3" fmla="*/ 4036270 h 5957057"/>
                    <a:gd name="connsiteX4" fmla="*/ 1114088 w 3297269"/>
                    <a:gd name="connsiteY4" fmla="*/ 3676230 h 5957057"/>
                    <a:gd name="connsiteX5" fmla="*/ 1096988 w 3297269"/>
                    <a:gd name="connsiteY5" fmla="*/ 3937716 h 5957057"/>
                    <a:gd name="connsiteX6" fmla="*/ 2384382 w 3297269"/>
                    <a:gd name="connsiteY6" fmla="*/ 607364 h 5957057"/>
                    <a:gd name="connsiteX7" fmla="*/ 2330413 w 3297269"/>
                    <a:gd name="connsiteY7" fmla="*/ 39647 h 5957057"/>
                    <a:gd name="connsiteX8" fmla="*/ 2476338 w 3297269"/>
                    <a:gd name="connsiteY8" fmla="*/ 369483 h 5957057"/>
                    <a:gd name="connsiteX9" fmla="*/ 2714220 w 3297269"/>
                    <a:gd name="connsiteY9" fmla="*/ 461434 h 5957057"/>
                    <a:gd name="connsiteX10" fmla="*/ 3281945 w 3297269"/>
                    <a:gd name="connsiteY10" fmla="*/ 407469 h 5957057"/>
                    <a:gd name="connsiteX11" fmla="*/ 2622270 w 3297269"/>
                    <a:gd name="connsiteY11" fmla="*/ 699326 h 5957057"/>
                    <a:gd name="connsiteX12" fmla="*/ 1866395 w 3297269"/>
                    <a:gd name="connsiteY12" fmla="*/ 2376417 h 5957057"/>
                    <a:gd name="connsiteX13" fmla="*/ 1242919 w 3297269"/>
                    <a:gd name="connsiteY13" fmla="*/ 4267552 h 5957057"/>
                    <a:gd name="connsiteX14" fmla="*/ 1204934 w 3297269"/>
                    <a:gd name="connsiteY14" fmla="*/ 5073164 h 5957057"/>
                    <a:gd name="connsiteX15" fmla="*/ 1350859 w 3297269"/>
                    <a:gd name="connsiteY15" fmla="*/ 5403000 h 5957057"/>
                    <a:gd name="connsiteX16" fmla="*/ 875094 w 3297269"/>
                    <a:gd name="connsiteY16" fmla="*/ 5219089 h 5957057"/>
                    <a:gd name="connsiteX17" fmla="*/ 599222 w 3297269"/>
                    <a:gd name="connsiteY17" fmla="*/ 5932736 h 5957057"/>
                    <a:gd name="connsiteX18" fmla="*/ 545253 w 3297269"/>
                    <a:gd name="connsiteY18" fmla="*/ 5365015 h 5957057"/>
                    <a:gd name="connsiteX19" fmla="*/ 399328 w 3297269"/>
                    <a:gd name="connsiteY19" fmla="*/ 5035175 h 5957057"/>
                    <a:gd name="connsiteX20" fmla="*/ 69488 w 3297269"/>
                    <a:gd name="connsiteY20" fmla="*/ 5181103 h 5957057"/>
                    <a:gd name="connsiteX21" fmla="*/ 583242 w 3297269"/>
                    <a:gd name="connsiteY21" fmla="*/ 4559411 h 5957057"/>
                    <a:gd name="connsiteX0" fmla="*/ 583242 w 3297269"/>
                    <a:gd name="connsiteY0" fmla="*/ 4559411 h 5957057"/>
                    <a:gd name="connsiteX1" fmla="*/ 675197 w 3297269"/>
                    <a:gd name="connsiteY1" fmla="*/ 4321522 h 5957057"/>
                    <a:gd name="connsiteX2" fmla="*/ 679521 w 3297269"/>
                    <a:gd name="connsiteY2" fmla="*/ 3820246 h 5957057"/>
                    <a:gd name="connsiteX3" fmla="*/ 967553 w 3297269"/>
                    <a:gd name="connsiteY3" fmla="*/ 4036270 h 5957057"/>
                    <a:gd name="connsiteX4" fmla="*/ 1114088 w 3297269"/>
                    <a:gd name="connsiteY4" fmla="*/ 3676230 h 5957057"/>
                    <a:gd name="connsiteX5" fmla="*/ 1096988 w 3297269"/>
                    <a:gd name="connsiteY5" fmla="*/ 3937716 h 5957057"/>
                    <a:gd name="connsiteX6" fmla="*/ 2384382 w 3297269"/>
                    <a:gd name="connsiteY6" fmla="*/ 607364 h 5957057"/>
                    <a:gd name="connsiteX7" fmla="*/ 2330413 w 3297269"/>
                    <a:gd name="connsiteY7" fmla="*/ 39647 h 5957057"/>
                    <a:gd name="connsiteX8" fmla="*/ 2476338 w 3297269"/>
                    <a:gd name="connsiteY8" fmla="*/ 369483 h 5957057"/>
                    <a:gd name="connsiteX9" fmla="*/ 2714220 w 3297269"/>
                    <a:gd name="connsiteY9" fmla="*/ 461434 h 5957057"/>
                    <a:gd name="connsiteX10" fmla="*/ 3281945 w 3297269"/>
                    <a:gd name="connsiteY10" fmla="*/ 407469 h 5957057"/>
                    <a:gd name="connsiteX11" fmla="*/ 2622270 w 3297269"/>
                    <a:gd name="connsiteY11" fmla="*/ 699326 h 5957057"/>
                    <a:gd name="connsiteX12" fmla="*/ 1866395 w 3297269"/>
                    <a:gd name="connsiteY12" fmla="*/ 2376417 h 5957057"/>
                    <a:gd name="connsiteX13" fmla="*/ 1242919 w 3297269"/>
                    <a:gd name="connsiteY13" fmla="*/ 4267552 h 5957057"/>
                    <a:gd name="connsiteX14" fmla="*/ 1204934 w 3297269"/>
                    <a:gd name="connsiteY14" fmla="*/ 5073164 h 5957057"/>
                    <a:gd name="connsiteX15" fmla="*/ 1350859 w 3297269"/>
                    <a:gd name="connsiteY15" fmla="*/ 5403000 h 5957057"/>
                    <a:gd name="connsiteX16" fmla="*/ 875094 w 3297269"/>
                    <a:gd name="connsiteY16" fmla="*/ 5219089 h 5957057"/>
                    <a:gd name="connsiteX17" fmla="*/ 599222 w 3297269"/>
                    <a:gd name="connsiteY17" fmla="*/ 5932736 h 5957057"/>
                    <a:gd name="connsiteX18" fmla="*/ 545253 w 3297269"/>
                    <a:gd name="connsiteY18" fmla="*/ 5365015 h 5957057"/>
                    <a:gd name="connsiteX19" fmla="*/ 399328 w 3297269"/>
                    <a:gd name="connsiteY19" fmla="*/ 5035175 h 5957057"/>
                    <a:gd name="connsiteX20" fmla="*/ 69488 w 3297269"/>
                    <a:gd name="connsiteY20" fmla="*/ 5181103 h 5957057"/>
                    <a:gd name="connsiteX21" fmla="*/ 583242 w 3297269"/>
                    <a:gd name="connsiteY21" fmla="*/ 4559411 h 5957057"/>
                    <a:gd name="connsiteX0" fmla="*/ 583242 w 3297269"/>
                    <a:gd name="connsiteY0" fmla="*/ 4559411 h 5957057"/>
                    <a:gd name="connsiteX1" fmla="*/ 675197 w 3297269"/>
                    <a:gd name="connsiteY1" fmla="*/ 4321522 h 5957057"/>
                    <a:gd name="connsiteX2" fmla="*/ 529271 w 3297269"/>
                    <a:gd name="connsiteY2" fmla="*/ 3991684 h 5957057"/>
                    <a:gd name="connsiteX3" fmla="*/ 967553 w 3297269"/>
                    <a:gd name="connsiteY3" fmla="*/ 4036270 h 5957057"/>
                    <a:gd name="connsiteX4" fmla="*/ 1114088 w 3297269"/>
                    <a:gd name="connsiteY4" fmla="*/ 3676230 h 5957057"/>
                    <a:gd name="connsiteX5" fmla="*/ 1096988 w 3297269"/>
                    <a:gd name="connsiteY5" fmla="*/ 3937716 h 5957057"/>
                    <a:gd name="connsiteX6" fmla="*/ 2384382 w 3297269"/>
                    <a:gd name="connsiteY6" fmla="*/ 607364 h 5957057"/>
                    <a:gd name="connsiteX7" fmla="*/ 2330413 w 3297269"/>
                    <a:gd name="connsiteY7" fmla="*/ 39647 h 5957057"/>
                    <a:gd name="connsiteX8" fmla="*/ 2476338 w 3297269"/>
                    <a:gd name="connsiteY8" fmla="*/ 369483 h 5957057"/>
                    <a:gd name="connsiteX9" fmla="*/ 2714220 w 3297269"/>
                    <a:gd name="connsiteY9" fmla="*/ 461434 h 5957057"/>
                    <a:gd name="connsiteX10" fmla="*/ 3281945 w 3297269"/>
                    <a:gd name="connsiteY10" fmla="*/ 407469 h 5957057"/>
                    <a:gd name="connsiteX11" fmla="*/ 2622270 w 3297269"/>
                    <a:gd name="connsiteY11" fmla="*/ 699326 h 5957057"/>
                    <a:gd name="connsiteX12" fmla="*/ 1866395 w 3297269"/>
                    <a:gd name="connsiteY12" fmla="*/ 2376417 h 5957057"/>
                    <a:gd name="connsiteX13" fmla="*/ 1242919 w 3297269"/>
                    <a:gd name="connsiteY13" fmla="*/ 4267552 h 5957057"/>
                    <a:gd name="connsiteX14" fmla="*/ 1204934 w 3297269"/>
                    <a:gd name="connsiteY14" fmla="*/ 5073164 h 5957057"/>
                    <a:gd name="connsiteX15" fmla="*/ 1350859 w 3297269"/>
                    <a:gd name="connsiteY15" fmla="*/ 5403000 h 5957057"/>
                    <a:gd name="connsiteX16" fmla="*/ 875094 w 3297269"/>
                    <a:gd name="connsiteY16" fmla="*/ 5219089 h 5957057"/>
                    <a:gd name="connsiteX17" fmla="*/ 599222 w 3297269"/>
                    <a:gd name="connsiteY17" fmla="*/ 5932736 h 5957057"/>
                    <a:gd name="connsiteX18" fmla="*/ 545253 w 3297269"/>
                    <a:gd name="connsiteY18" fmla="*/ 5365015 h 5957057"/>
                    <a:gd name="connsiteX19" fmla="*/ 399328 w 3297269"/>
                    <a:gd name="connsiteY19" fmla="*/ 5035175 h 5957057"/>
                    <a:gd name="connsiteX20" fmla="*/ 69488 w 3297269"/>
                    <a:gd name="connsiteY20" fmla="*/ 5181103 h 5957057"/>
                    <a:gd name="connsiteX21" fmla="*/ 583242 w 3297269"/>
                    <a:gd name="connsiteY21" fmla="*/ 4559411 h 5957057"/>
                    <a:gd name="connsiteX0" fmla="*/ 583242 w 3297269"/>
                    <a:gd name="connsiteY0" fmla="*/ 4559411 h 5957057"/>
                    <a:gd name="connsiteX1" fmla="*/ 675197 w 3297269"/>
                    <a:gd name="connsiteY1" fmla="*/ 4321522 h 5957057"/>
                    <a:gd name="connsiteX2" fmla="*/ 529271 w 3297269"/>
                    <a:gd name="connsiteY2" fmla="*/ 3991684 h 5957057"/>
                    <a:gd name="connsiteX3" fmla="*/ 967553 w 3297269"/>
                    <a:gd name="connsiteY3" fmla="*/ 4036270 h 5957057"/>
                    <a:gd name="connsiteX4" fmla="*/ 1096988 w 3297269"/>
                    <a:gd name="connsiteY4" fmla="*/ 3937716 h 5957057"/>
                    <a:gd name="connsiteX5" fmla="*/ 2384382 w 3297269"/>
                    <a:gd name="connsiteY5" fmla="*/ 607364 h 5957057"/>
                    <a:gd name="connsiteX6" fmla="*/ 2330413 w 3297269"/>
                    <a:gd name="connsiteY6" fmla="*/ 39647 h 5957057"/>
                    <a:gd name="connsiteX7" fmla="*/ 2476338 w 3297269"/>
                    <a:gd name="connsiteY7" fmla="*/ 369483 h 5957057"/>
                    <a:gd name="connsiteX8" fmla="*/ 2714220 w 3297269"/>
                    <a:gd name="connsiteY8" fmla="*/ 461434 h 5957057"/>
                    <a:gd name="connsiteX9" fmla="*/ 3281945 w 3297269"/>
                    <a:gd name="connsiteY9" fmla="*/ 407469 h 5957057"/>
                    <a:gd name="connsiteX10" fmla="*/ 2622270 w 3297269"/>
                    <a:gd name="connsiteY10" fmla="*/ 699326 h 5957057"/>
                    <a:gd name="connsiteX11" fmla="*/ 1866395 w 3297269"/>
                    <a:gd name="connsiteY11" fmla="*/ 2376417 h 5957057"/>
                    <a:gd name="connsiteX12" fmla="*/ 1242919 w 3297269"/>
                    <a:gd name="connsiteY12" fmla="*/ 4267552 h 5957057"/>
                    <a:gd name="connsiteX13" fmla="*/ 1204934 w 3297269"/>
                    <a:gd name="connsiteY13" fmla="*/ 5073164 h 5957057"/>
                    <a:gd name="connsiteX14" fmla="*/ 1350859 w 3297269"/>
                    <a:gd name="connsiteY14" fmla="*/ 5403000 h 5957057"/>
                    <a:gd name="connsiteX15" fmla="*/ 875094 w 3297269"/>
                    <a:gd name="connsiteY15" fmla="*/ 5219089 h 5957057"/>
                    <a:gd name="connsiteX16" fmla="*/ 599222 w 3297269"/>
                    <a:gd name="connsiteY16" fmla="*/ 5932736 h 5957057"/>
                    <a:gd name="connsiteX17" fmla="*/ 545253 w 3297269"/>
                    <a:gd name="connsiteY17" fmla="*/ 5365015 h 5957057"/>
                    <a:gd name="connsiteX18" fmla="*/ 399328 w 3297269"/>
                    <a:gd name="connsiteY18" fmla="*/ 5035175 h 5957057"/>
                    <a:gd name="connsiteX19" fmla="*/ 69488 w 3297269"/>
                    <a:gd name="connsiteY19" fmla="*/ 5181103 h 5957057"/>
                    <a:gd name="connsiteX20" fmla="*/ 583242 w 3297269"/>
                    <a:gd name="connsiteY20" fmla="*/ 4559411 h 5957057"/>
                    <a:gd name="connsiteX0" fmla="*/ 583242 w 3297269"/>
                    <a:gd name="connsiteY0" fmla="*/ 4559411 h 5957057"/>
                    <a:gd name="connsiteX1" fmla="*/ 675197 w 3297269"/>
                    <a:gd name="connsiteY1" fmla="*/ 4321522 h 5957057"/>
                    <a:gd name="connsiteX2" fmla="*/ 529271 w 3297269"/>
                    <a:gd name="connsiteY2" fmla="*/ 3991684 h 5957057"/>
                    <a:gd name="connsiteX3" fmla="*/ 1096988 w 3297269"/>
                    <a:gd name="connsiteY3" fmla="*/ 3937716 h 5957057"/>
                    <a:gd name="connsiteX4" fmla="*/ 2384382 w 3297269"/>
                    <a:gd name="connsiteY4" fmla="*/ 607364 h 5957057"/>
                    <a:gd name="connsiteX5" fmla="*/ 2330413 w 3297269"/>
                    <a:gd name="connsiteY5" fmla="*/ 39647 h 5957057"/>
                    <a:gd name="connsiteX6" fmla="*/ 2476338 w 3297269"/>
                    <a:gd name="connsiteY6" fmla="*/ 369483 h 5957057"/>
                    <a:gd name="connsiteX7" fmla="*/ 2714220 w 3297269"/>
                    <a:gd name="connsiteY7" fmla="*/ 461434 h 5957057"/>
                    <a:gd name="connsiteX8" fmla="*/ 3281945 w 3297269"/>
                    <a:gd name="connsiteY8" fmla="*/ 407469 h 5957057"/>
                    <a:gd name="connsiteX9" fmla="*/ 2622270 w 3297269"/>
                    <a:gd name="connsiteY9" fmla="*/ 699326 h 5957057"/>
                    <a:gd name="connsiteX10" fmla="*/ 1866395 w 3297269"/>
                    <a:gd name="connsiteY10" fmla="*/ 2376417 h 5957057"/>
                    <a:gd name="connsiteX11" fmla="*/ 1242919 w 3297269"/>
                    <a:gd name="connsiteY11" fmla="*/ 4267552 h 5957057"/>
                    <a:gd name="connsiteX12" fmla="*/ 1204934 w 3297269"/>
                    <a:gd name="connsiteY12" fmla="*/ 5073164 h 5957057"/>
                    <a:gd name="connsiteX13" fmla="*/ 1350859 w 3297269"/>
                    <a:gd name="connsiteY13" fmla="*/ 5403000 h 5957057"/>
                    <a:gd name="connsiteX14" fmla="*/ 875094 w 3297269"/>
                    <a:gd name="connsiteY14" fmla="*/ 5219089 h 5957057"/>
                    <a:gd name="connsiteX15" fmla="*/ 599222 w 3297269"/>
                    <a:gd name="connsiteY15" fmla="*/ 5932736 h 5957057"/>
                    <a:gd name="connsiteX16" fmla="*/ 545253 w 3297269"/>
                    <a:gd name="connsiteY16" fmla="*/ 5365015 h 5957057"/>
                    <a:gd name="connsiteX17" fmla="*/ 399328 w 3297269"/>
                    <a:gd name="connsiteY17" fmla="*/ 5035175 h 5957057"/>
                    <a:gd name="connsiteX18" fmla="*/ 69488 w 3297269"/>
                    <a:gd name="connsiteY18" fmla="*/ 5181103 h 5957057"/>
                    <a:gd name="connsiteX19" fmla="*/ 583242 w 3297269"/>
                    <a:gd name="connsiteY19" fmla="*/ 4559411 h 5957057"/>
                    <a:gd name="connsiteX0" fmla="*/ 491284 w 3297269"/>
                    <a:gd name="connsiteY0" fmla="*/ 4797287 h 5957057"/>
                    <a:gd name="connsiteX1" fmla="*/ 675197 w 3297269"/>
                    <a:gd name="connsiteY1" fmla="*/ 4321522 h 5957057"/>
                    <a:gd name="connsiteX2" fmla="*/ 529271 w 3297269"/>
                    <a:gd name="connsiteY2" fmla="*/ 3991684 h 5957057"/>
                    <a:gd name="connsiteX3" fmla="*/ 1096988 w 3297269"/>
                    <a:gd name="connsiteY3" fmla="*/ 3937716 h 5957057"/>
                    <a:gd name="connsiteX4" fmla="*/ 2384382 w 3297269"/>
                    <a:gd name="connsiteY4" fmla="*/ 607364 h 5957057"/>
                    <a:gd name="connsiteX5" fmla="*/ 2330413 w 3297269"/>
                    <a:gd name="connsiteY5" fmla="*/ 39647 h 5957057"/>
                    <a:gd name="connsiteX6" fmla="*/ 2476338 w 3297269"/>
                    <a:gd name="connsiteY6" fmla="*/ 369483 h 5957057"/>
                    <a:gd name="connsiteX7" fmla="*/ 2714220 w 3297269"/>
                    <a:gd name="connsiteY7" fmla="*/ 461434 h 5957057"/>
                    <a:gd name="connsiteX8" fmla="*/ 3281945 w 3297269"/>
                    <a:gd name="connsiteY8" fmla="*/ 407469 h 5957057"/>
                    <a:gd name="connsiteX9" fmla="*/ 2622270 w 3297269"/>
                    <a:gd name="connsiteY9" fmla="*/ 699326 h 5957057"/>
                    <a:gd name="connsiteX10" fmla="*/ 1866395 w 3297269"/>
                    <a:gd name="connsiteY10" fmla="*/ 2376417 h 5957057"/>
                    <a:gd name="connsiteX11" fmla="*/ 1242919 w 3297269"/>
                    <a:gd name="connsiteY11" fmla="*/ 4267552 h 5957057"/>
                    <a:gd name="connsiteX12" fmla="*/ 1204934 w 3297269"/>
                    <a:gd name="connsiteY12" fmla="*/ 5073164 h 5957057"/>
                    <a:gd name="connsiteX13" fmla="*/ 1350859 w 3297269"/>
                    <a:gd name="connsiteY13" fmla="*/ 5403000 h 5957057"/>
                    <a:gd name="connsiteX14" fmla="*/ 875094 w 3297269"/>
                    <a:gd name="connsiteY14" fmla="*/ 5219089 h 5957057"/>
                    <a:gd name="connsiteX15" fmla="*/ 599222 w 3297269"/>
                    <a:gd name="connsiteY15" fmla="*/ 5932736 h 5957057"/>
                    <a:gd name="connsiteX16" fmla="*/ 545253 w 3297269"/>
                    <a:gd name="connsiteY16" fmla="*/ 5365015 h 5957057"/>
                    <a:gd name="connsiteX17" fmla="*/ 399328 w 3297269"/>
                    <a:gd name="connsiteY17" fmla="*/ 5035175 h 5957057"/>
                    <a:gd name="connsiteX18" fmla="*/ 69488 w 3297269"/>
                    <a:gd name="connsiteY18" fmla="*/ 5181103 h 5957057"/>
                    <a:gd name="connsiteX19" fmla="*/ 491284 w 3297269"/>
                    <a:gd name="connsiteY19" fmla="*/ 4797287 h 5957057"/>
                    <a:gd name="connsiteX0" fmla="*/ 583240 w 3297269"/>
                    <a:gd name="connsiteY0" fmla="*/ 4559405 h 5957057"/>
                    <a:gd name="connsiteX1" fmla="*/ 675197 w 3297269"/>
                    <a:gd name="connsiteY1" fmla="*/ 4321522 h 5957057"/>
                    <a:gd name="connsiteX2" fmla="*/ 529271 w 3297269"/>
                    <a:gd name="connsiteY2" fmla="*/ 3991684 h 5957057"/>
                    <a:gd name="connsiteX3" fmla="*/ 1096988 w 3297269"/>
                    <a:gd name="connsiteY3" fmla="*/ 3937716 h 5957057"/>
                    <a:gd name="connsiteX4" fmla="*/ 2384382 w 3297269"/>
                    <a:gd name="connsiteY4" fmla="*/ 607364 h 5957057"/>
                    <a:gd name="connsiteX5" fmla="*/ 2330413 w 3297269"/>
                    <a:gd name="connsiteY5" fmla="*/ 39647 h 5957057"/>
                    <a:gd name="connsiteX6" fmla="*/ 2476338 w 3297269"/>
                    <a:gd name="connsiteY6" fmla="*/ 369483 h 5957057"/>
                    <a:gd name="connsiteX7" fmla="*/ 2714220 w 3297269"/>
                    <a:gd name="connsiteY7" fmla="*/ 461434 h 5957057"/>
                    <a:gd name="connsiteX8" fmla="*/ 3281945 w 3297269"/>
                    <a:gd name="connsiteY8" fmla="*/ 407469 h 5957057"/>
                    <a:gd name="connsiteX9" fmla="*/ 2622270 w 3297269"/>
                    <a:gd name="connsiteY9" fmla="*/ 699326 h 5957057"/>
                    <a:gd name="connsiteX10" fmla="*/ 1866395 w 3297269"/>
                    <a:gd name="connsiteY10" fmla="*/ 2376417 h 5957057"/>
                    <a:gd name="connsiteX11" fmla="*/ 1242919 w 3297269"/>
                    <a:gd name="connsiteY11" fmla="*/ 4267552 h 5957057"/>
                    <a:gd name="connsiteX12" fmla="*/ 1204934 w 3297269"/>
                    <a:gd name="connsiteY12" fmla="*/ 5073164 h 5957057"/>
                    <a:gd name="connsiteX13" fmla="*/ 1350859 w 3297269"/>
                    <a:gd name="connsiteY13" fmla="*/ 5403000 h 5957057"/>
                    <a:gd name="connsiteX14" fmla="*/ 875094 w 3297269"/>
                    <a:gd name="connsiteY14" fmla="*/ 5219089 h 5957057"/>
                    <a:gd name="connsiteX15" fmla="*/ 599222 w 3297269"/>
                    <a:gd name="connsiteY15" fmla="*/ 5932736 h 5957057"/>
                    <a:gd name="connsiteX16" fmla="*/ 545253 w 3297269"/>
                    <a:gd name="connsiteY16" fmla="*/ 5365015 h 5957057"/>
                    <a:gd name="connsiteX17" fmla="*/ 399328 w 3297269"/>
                    <a:gd name="connsiteY17" fmla="*/ 5035175 h 5957057"/>
                    <a:gd name="connsiteX18" fmla="*/ 69488 w 3297269"/>
                    <a:gd name="connsiteY18" fmla="*/ 5181103 h 5957057"/>
                    <a:gd name="connsiteX19" fmla="*/ 583240 w 3297269"/>
                    <a:gd name="connsiteY19" fmla="*/ 4559405 h 5957057"/>
                    <a:gd name="connsiteX0" fmla="*/ 583240 w 3297269"/>
                    <a:gd name="connsiteY0" fmla="*/ 4559405 h 5957057"/>
                    <a:gd name="connsiteX1" fmla="*/ 675197 w 3297269"/>
                    <a:gd name="connsiteY1" fmla="*/ 4321522 h 5957057"/>
                    <a:gd name="connsiteX2" fmla="*/ 529271 w 3297269"/>
                    <a:gd name="connsiteY2" fmla="*/ 3991684 h 5957057"/>
                    <a:gd name="connsiteX3" fmla="*/ 1096988 w 3297269"/>
                    <a:gd name="connsiteY3" fmla="*/ 3937716 h 5957057"/>
                    <a:gd name="connsiteX4" fmla="*/ 2384382 w 3297269"/>
                    <a:gd name="connsiteY4" fmla="*/ 607364 h 5957057"/>
                    <a:gd name="connsiteX5" fmla="*/ 2330413 w 3297269"/>
                    <a:gd name="connsiteY5" fmla="*/ 39647 h 5957057"/>
                    <a:gd name="connsiteX6" fmla="*/ 2476338 w 3297269"/>
                    <a:gd name="connsiteY6" fmla="*/ 369483 h 5957057"/>
                    <a:gd name="connsiteX7" fmla="*/ 2714220 w 3297269"/>
                    <a:gd name="connsiteY7" fmla="*/ 461434 h 5957057"/>
                    <a:gd name="connsiteX8" fmla="*/ 3281945 w 3297269"/>
                    <a:gd name="connsiteY8" fmla="*/ 407469 h 5957057"/>
                    <a:gd name="connsiteX9" fmla="*/ 2622270 w 3297269"/>
                    <a:gd name="connsiteY9" fmla="*/ 699326 h 5957057"/>
                    <a:gd name="connsiteX10" fmla="*/ 1866395 w 3297269"/>
                    <a:gd name="connsiteY10" fmla="*/ 2376417 h 5957057"/>
                    <a:gd name="connsiteX11" fmla="*/ 1242919 w 3297269"/>
                    <a:gd name="connsiteY11" fmla="*/ 4267552 h 5957057"/>
                    <a:gd name="connsiteX12" fmla="*/ 1204934 w 3297269"/>
                    <a:gd name="connsiteY12" fmla="*/ 5073164 h 5957057"/>
                    <a:gd name="connsiteX13" fmla="*/ 1350859 w 3297269"/>
                    <a:gd name="connsiteY13" fmla="*/ 5403000 h 5957057"/>
                    <a:gd name="connsiteX14" fmla="*/ 875094 w 3297269"/>
                    <a:gd name="connsiteY14" fmla="*/ 5219089 h 5957057"/>
                    <a:gd name="connsiteX15" fmla="*/ 599222 w 3297269"/>
                    <a:gd name="connsiteY15" fmla="*/ 5932736 h 5957057"/>
                    <a:gd name="connsiteX16" fmla="*/ 545253 w 3297269"/>
                    <a:gd name="connsiteY16" fmla="*/ 5365015 h 5957057"/>
                    <a:gd name="connsiteX17" fmla="*/ 399328 w 3297269"/>
                    <a:gd name="connsiteY17" fmla="*/ 5035175 h 5957057"/>
                    <a:gd name="connsiteX18" fmla="*/ 69488 w 3297269"/>
                    <a:gd name="connsiteY18" fmla="*/ 5181103 h 5957057"/>
                    <a:gd name="connsiteX19" fmla="*/ 583240 w 3297269"/>
                    <a:gd name="connsiteY19" fmla="*/ 4559405 h 5957057"/>
                    <a:gd name="connsiteX0" fmla="*/ 583240 w 3297269"/>
                    <a:gd name="connsiteY0" fmla="*/ 4559405 h 5957057"/>
                    <a:gd name="connsiteX1" fmla="*/ 675197 w 3297269"/>
                    <a:gd name="connsiteY1" fmla="*/ 4321522 h 5957057"/>
                    <a:gd name="connsiteX2" fmla="*/ 529271 w 3297269"/>
                    <a:gd name="connsiteY2" fmla="*/ 3991684 h 5957057"/>
                    <a:gd name="connsiteX3" fmla="*/ 1096988 w 3297269"/>
                    <a:gd name="connsiteY3" fmla="*/ 3937716 h 5957057"/>
                    <a:gd name="connsiteX4" fmla="*/ 2384382 w 3297269"/>
                    <a:gd name="connsiteY4" fmla="*/ 607364 h 5957057"/>
                    <a:gd name="connsiteX5" fmla="*/ 2330413 w 3297269"/>
                    <a:gd name="connsiteY5" fmla="*/ 39647 h 5957057"/>
                    <a:gd name="connsiteX6" fmla="*/ 2476338 w 3297269"/>
                    <a:gd name="connsiteY6" fmla="*/ 369483 h 5957057"/>
                    <a:gd name="connsiteX7" fmla="*/ 2714220 w 3297269"/>
                    <a:gd name="connsiteY7" fmla="*/ 461434 h 5957057"/>
                    <a:gd name="connsiteX8" fmla="*/ 3281945 w 3297269"/>
                    <a:gd name="connsiteY8" fmla="*/ 407469 h 5957057"/>
                    <a:gd name="connsiteX9" fmla="*/ 2622270 w 3297269"/>
                    <a:gd name="connsiteY9" fmla="*/ 699326 h 5957057"/>
                    <a:gd name="connsiteX10" fmla="*/ 1866395 w 3297269"/>
                    <a:gd name="connsiteY10" fmla="*/ 2376417 h 5957057"/>
                    <a:gd name="connsiteX11" fmla="*/ 1242919 w 3297269"/>
                    <a:gd name="connsiteY11" fmla="*/ 4267552 h 5957057"/>
                    <a:gd name="connsiteX12" fmla="*/ 1204934 w 3297269"/>
                    <a:gd name="connsiteY12" fmla="*/ 5073164 h 5957057"/>
                    <a:gd name="connsiteX13" fmla="*/ 1350859 w 3297269"/>
                    <a:gd name="connsiteY13" fmla="*/ 5403000 h 5957057"/>
                    <a:gd name="connsiteX14" fmla="*/ 875094 w 3297269"/>
                    <a:gd name="connsiteY14" fmla="*/ 5219089 h 5957057"/>
                    <a:gd name="connsiteX15" fmla="*/ 599222 w 3297269"/>
                    <a:gd name="connsiteY15" fmla="*/ 5932736 h 5957057"/>
                    <a:gd name="connsiteX16" fmla="*/ 545253 w 3297269"/>
                    <a:gd name="connsiteY16" fmla="*/ 5365015 h 5957057"/>
                    <a:gd name="connsiteX17" fmla="*/ 399328 w 3297269"/>
                    <a:gd name="connsiteY17" fmla="*/ 5035175 h 5957057"/>
                    <a:gd name="connsiteX18" fmla="*/ 69488 w 3297269"/>
                    <a:gd name="connsiteY18" fmla="*/ 5181103 h 5957057"/>
                    <a:gd name="connsiteX19" fmla="*/ 583240 w 3297269"/>
                    <a:gd name="connsiteY19" fmla="*/ 4559405 h 5957057"/>
                    <a:gd name="connsiteX0" fmla="*/ 821125 w 3535154"/>
                    <a:gd name="connsiteY0" fmla="*/ 4559405 h 5957057"/>
                    <a:gd name="connsiteX1" fmla="*/ 913082 w 3535154"/>
                    <a:gd name="connsiteY1" fmla="*/ 4321522 h 5957057"/>
                    <a:gd name="connsiteX2" fmla="*/ 767156 w 3535154"/>
                    <a:gd name="connsiteY2" fmla="*/ 3991684 h 5957057"/>
                    <a:gd name="connsiteX3" fmla="*/ 1334873 w 3535154"/>
                    <a:gd name="connsiteY3" fmla="*/ 3937716 h 5957057"/>
                    <a:gd name="connsiteX4" fmla="*/ 2622267 w 3535154"/>
                    <a:gd name="connsiteY4" fmla="*/ 607364 h 5957057"/>
                    <a:gd name="connsiteX5" fmla="*/ 2568298 w 3535154"/>
                    <a:gd name="connsiteY5" fmla="*/ 39647 h 5957057"/>
                    <a:gd name="connsiteX6" fmla="*/ 2714223 w 3535154"/>
                    <a:gd name="connsiteY6" fmla="*/ 369483 h 5957057"/>
                    <a:gd name="connsiteX7" fmla="*/ 2952105 w 3535154"/>
                    <a:gd name="connsiteY7" fmla="*/ 461434 h 5957057"/>
                    <a:gd name="connsiteX8" fmla="*/ 3519830 w 3535154"/>
                    <a:gd name="connsiteY8" fmla="*/ 407469 h 5957057"/>
                    <a:gd name="connsiteX9" fmla="*/ 2860155 w 3535154"/>
                    <a:gd name="connsiteY9" fmla="*/ 699326 h 5957057"/>
                    <a:gd name="connsiteX10" fmla="*/ 2104280 w 3535154"/>
                    <a:gd name="connsiteY10" fmla="*/ 2376417 h 5957057"/>
                    <a:gd name="connsiteX11" fmla="*/ 1480804 w 3535154"/>
                    <a:gd name="connsiteY11" fmla="*/ 4267552 h 5957057"/>
                    <a:gd name="connsiteX12" fmla="*/ 1442819 w 3535154"/>
                    <a:gd name="connsiteY12" fmla="*/ 5073164 h 5957057"/>
                    <a:gd name="connsiteX13" fmla="*/ 1588744 w 3535154"/>
                    <a:gd name="connsiteY13" fmla="*/ 5403000 h 5957057"/>
                    <a:gd name="connsiteX14" fmla="*/ 1112979 w 3535154"/>
                    <a:gd name="connsiteY14" fmla="*/ 5219089 h 5957057"/>
                    <a:gd name="connsiteX15" fmla="*/ 837107 w 3535154"/>
                    <a:gd name="connsiteY15" fmla="*/ 5932736 h 5957057"/>
                    <a:gd name="connsiteX16" fmla="*/ 783138 w 3535154"/>
                    <a:gd name="connsiteY16" fmla="*/ 5365015 h 5957057"/>
                    <a:gd name="connsiteX17" fmla="*/ 637213 w 3535154"/>
                    <a:gd name="connsiteY17" fmla="*/ 5035175 h 5957057"/>
                    <a:gd name="connsiteX18" fmla="*/ 69491 w 3535154"/>
                    <a:gd name="connsiteY18" fmla="*/ 5089139 h 5957057"/>
                    <a:gd name="connsiteX19" fmla="*/ 821125 w 3535154"/>
                    <a:gd name="connsiteY19" fmla="*/ 4559405 h 5957057"/>
                    <a:gd name="connsiteX0" fmla="*/ 729167 w 3535150"/>
                    <a:gd name="connsiteY0" fmla="*/ 4797284 h 5957057"/>
                    <a:gd name="connsiteX1" fmla="*/ 913078 w 3535150"/>
                    <a:gd name="connsiteY1" fmla="*/ 4321522 h 5957057"/>
                    <a:gd name="connsiteX2" fmla="*/ 767152 w 3535150"/>
                    <a:gd name="connsiteY2" fmla="*/ 3991684 h 5957057"/>
                    <a:gd name="connsiteX3" fmla="*/ 1334869 w 3535150"/>
                    <a:gd name="connsiteY3" fmla="*/ 3937716 h 5957057"/>
                    <a:gd name="connsiteX4" fmla="*/ 2622263 w 3535150"/>
                    <a:gd name="connsiteY4" fmla="*/ 607364 h 5957057"/>
                    <a:gd name="connsiteX5" fmla="*/ 2568294 w 3535150"/>
                    <a:gd name="connsiteY5" fmla="*/ 39647 h 5957057"/>
                    <a:gd name="connsiteX6" fmla="*/ 2714219 w 3535150"/>
                    <a:gd name="connsiteY6" fmla="*/ 369483 h 5957057"/>
                    <a:gd name="connsiteX7" fmla="*/ 2952101 w 3535150"/>
                    <a:gd name="connsiteY7" fmla="*/ 461434 h 5957057"/>
                    <a:gd name="connsiteX8" fmla="*/ 3519826 w 3535150"/>
                    <a:gd name="connsiteY8" fmla="*/ 407469 h 5957057"/>
                    <a:gd name="connsiteX9" fmla="*/ 2860151 w 3535150"/>
                    <a:gd name="connsiteY9" fmla="*/ 699326 h 5957057"/>
                    <a:gd name="connsiteX10" fmla="*/ 2104276 w 3535150"/>
                    <a:gd name="connsiteY10" fmla="*/ 2376417 h 5957057"/>
                    <a:gd name="connsiteX11" fmla="*/ 1480800 w 3535150"/>
                    <a:gd name="connsiteY11" fmla="*/ 4267552 h 5957057"/>
                    <a:gd name="connsiteX12" fmla="*/ 1442815 w 3535150"/>
                    <a:gd name="connsiteY12" fmla="*/ 5073164 h 5957057"/>
                    <a:gd name="connsiteX13" fmla="*/ 1588740 w 3535150"/>
                    <a:gd name="connsiteY13" fmla="*/ 5403000 h 5957057"/>
                    <a:gd name="connsiteX14" fmla="*/ 1112975 w 3535150"/>
                    <a:gd name="connsiteY14" fmla="*/ 5219089 h 5957057"/>
                    <a:gd name="connsiteX15" fmla="*/ 837103 w 3535150"/>
                    <a:gd name="connsiteY15" fmla="*/ 5932736 h 5957057"/>
                    <a:gd name="connsiteX16" fmla="*/ 783134 w 3535150"/>
                    <a:gd name="connsiteY16" fmla="*/ 5365015 h 5957057"/>
                    <a:gd name="connsiteX17" fmla="*/ 637209 w 3535150"/>
                    <a:gd name="connsiteY17" fmla="*/ 5035175 h 5957057"/>
                    <a:gd name="connsiteX18" fmla="*/ 69487 w 3535150"/>
                    <a:gd name="connsiteY18" fmla="*/ 5089139 h 5957057"/>
                    <a:gd name="connsiteX19" fmla="*/ 729167 w 3535150"/>
                    <a:gd name="connsiteY19" fmla="*/ 4797284 h 5957057"/>
                    <a:gd name="connsiteX0" fmla="*/ 729171 w 3535154"/>
                    <a:gd name="connsiteY0" fmla="*/ 4797284 h 5957057"/>
                    <a:gd name="connsiteX1" fmla="*/ 913086 w 3535154"/>
                    <a:gd name="connsiteY1" fmla="*/ 4321521 h 5957057"/>
                    <a:gd name="connsiteX2" fmla="*/ 767156 w 3535154"/>
                    <a:gd name="connsiteY2" fmla="*/ 3991684 h 5957057"/>
                    <a:gd name="connsiteX3" fmla="*/ 1334873 w 3535154"/>
                    <a:gd name="connsiteY3" fmla="*/ 3937716 h 5957057"/>
                    <a:gd name="connsiteX4" fmla="*/ 2622267 w 3535154"/>
                    <a:gd name="connsiteY4" fmla="*/ 607364 h 5957057"/>
                    <a:gd name="connsiteX5" fmla="*/ 2568298 w 3535154"/>
                    <a:gd name="connsiteY5" fmla="*/ 39647 h 5957057"/>
                    <a:gd name="connsiteX6" fmla="*/ 2714223 w 3535154"/>
                    <a:gd name="connsiteY6" fmla="*/ 369483 h 5957057"/>
                    <a:gd name="connsiteX7" fmla="*/ 2952105 w 3535154"/>
                    <a:gd name="connsiteY7" fmla="*/ 461434 h 5957057"/>
                    <a:gd name="connsiteX8" fmla="*/ 3519830 w 3535154"/>
                    <a:gd name="connsiteY8" fmla="*/ 407469 h 5957057"/>
                    <a:gd name="connsiteX9" fmla="*/ 2860155 w 3535154"/>
                    <a:gd name="connsiteY9" fmla="*/ 699326 h 5957057"/>
                    <a:gd name="connsiteX10" fmla="*/ 2104280 w 3535154"/>
                    <a:gd name="connsiteY10" fmla="*/ 2376417 h 5957057"/>
                    <a:gd name="connsiteX11" fmla="*/ 1480804 w 3535154"/>
                    <a:gd name="connsiteY11" fmla="*/ 4267552 h 5957057"/>
                    <a:gd name="connsiteX12" fmla="*/ 1442819 w 3535154"/>
                    <a:gd name="connsiteY12" fmla="*/ 5073164 h 5957057"/>
                    <a:gd name="connsiteX13" fmla="*/ 1588744 w 3535154"/>
                    <a:gd name="connsiteY13" fmla="*/ 5403000 h 5957057"/>
                    <a:gd name="connsiteX14" fmla="*/ 1112979 w 3535154"/>
                    <a:gd name="connsiteY14" fmla="*/ 5219089 h 5957057"/>
                    <a:gd name="connsiteX15" fmla="*/ 837107 w 3535154"/>
                    <a:gd name="connsiteY15" fmla="*/ 5932736 h 5957057"/>
                    <a:gd name="connsiteX16" fmla="*/ 783138 w 3535154"/>
                    <a:gd name="connsiteY16" fmla="*/ 5365015 h 5957057"/>
                    <a:gd name="connsiteX17" fmla="*/ 637213 w 3535154"/>
                    <a:gd name="connsiteY17" fmla="*/ 5035175 h 5957057"/>
                    <a:gd name="connsiteX18" fmla="*/ 69491 w 3535154"/>
                    <a:gd name="connsiteY18" fmla="*/ 5089139 h 5957057"/>
                    <a:gd name="connsiteX19" fmla="*/ 729171 w 3535154"/>
                    <a:gd name="connsiteY19" fmla="*/ 4797284 h 5957057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  <a:cxn ang="0">
                      <a:pos x="connsiteX6" y="connsiteY6"/>
                    </a:cxn>
                    <a:cxn ang="0">
                      <a:pos x="connsiteX7" y="connsiteY7"/>
                    </a:cxn>
                    <a:cxn ang="0">
                      <a:pos x="connsiteX8" y="connsiteY8"/>
                    </a:cxn>
                    <a:cxn ang="0">
                      <a:pos x="connsiteX9" y="connsiteY9"/>
                    </a:cxn>
                    <a:cxn ang="0">
                      <a:pos x="connsiteX10" y="connsiteY10"/>
                    </a:cxn>
                    <a:cxn ang="0">
                      <a:pos x="connsiteX11" y="connsiteY11"/>
                    </a:cxn>
                    <a:cxn ang="0">
                      <a:pos x="connsiteX12" y="connsiteY12"/>
                    </a:cxn>
                    <a:cxn ang="0">
                      <a:pos x="connsiteX13" y="connsiteY13"/>
                    </a:cxn>
                    <a:cxn ang="0">
                      <a:pos x="connsiteX14" y="connsiteY14"/>
                    </a:cxn>
                    <a:cxn ang="0">
                      <a:pos x="connsiteX15" y="connsiteY15"/>
                    </a:cxn>
                    <a:cxn ang="0">
                      <a:pos x="connsiteX16" y="connsiteY16"/>
                    </a:cxn>
                    <a:cxn ang="0">
                      <a:pos x="connsiteX17" y="connsiteY17"/>
                    </a:cxn>
                    <a:cxn ang="0">
                      <a:pos x="connsiteX18" y="connsiteY18"/>
                    </a:cxn>
                    <a:cxn ang="0">
                      <a:pos x="connsiteX19" y="connsiteY19"/>
                    </a:cxn>
                  </a:cxnLst>
                  <a:rect l="l" t="t" r="r" b="b"/>
                  <a:pathLst>
                    <a:path w="3535154" h="5957057">
                      <a:moveTo>
                        <a:pt x="729171" y="4797284"/>
                      </a:moveTo>
                      <a:cubicBezTo>
                        <a:pt x="869770" y="4669348"/>
                        <a:pt x="906755" y="4455788"/>
                        <a:pt x="913086" y="4321521"/>
                      </a:cubicBezTo>
                      <a:cubicBezTo>
                        <a:pt x="919417" y="4187254"/>
                        <a:pt x="696858" y="4055652"/>
                        <a:pt x="767156" y="3991684"/>
                      </a:cubicBezTo>
                      <a:cubicBezTo>
                        <a:pt x="938209" y="3920230"/>
                        <a:pt x="1025688" y="4501769"/>
                        <a:pt x="1334873" y="3937716"/>
                      </a:cubicBezTo>
                      <a:cubicBezTo>
                        <a:pt x="1639362" y="3428193"/>
                        <a:pt x="2416696" y="1257042"/>
                        <a:pt x="2622267" y="607364"/>
                      </a:cubicBezTo>
                      <a:cubicBezTo>
                        <a:pt x="2501414" y="77234"/>
                        <a:pt x="2552972" y="79294"/>
                        <a:pt x="2568298" y="39647"/>
                      </a:cubicBezTo>
                      <a:cubicBezTo>
                        <a:pt x="2583624" y="0"/>
                        <a:pt x="2650255" y="299185"/>
                        <a:pt x="2714223" y="369483"/>
                      </a:cubicBezTo>
                      <a:cubicBezTo>
                        <a:pt x="2778191" y="439781"/>
                        <a:pt x="2817837" y="455103"/>
                        <a:pt x="2952105" y="461434"/>
                      </a:cubicBezTo>
                      <a:cubicBezTo>
                        <a:pt x="3217286" y="349868"/>
                        <a:pt x="3535155" y="367820"/>
                        <a:pt x="3519830" y="407469"/>
                      </a:cubicBezTo>
                      <a:cubicBezTo>
                        <a:pt x="3504505" y="447118"/>
                        <a:pt x="3096080" y="371168"/>
                        <a:pt x="2860155" y="699326"/>
                      </a:cubicBezTo>
                      <a:cubicBezTo>
                        <a:pt x="2624230" y="1027484"/>
                        <a:pt x="2334172" y="1781713"/>
                        <a:pt x="2104280" y="2376417"/>
                      </a:cubicBezTo>
                      <a:cubicBezTo>
                        <a:pt x="1874388" y="2971121"/>
                        <a:pt x="1658194" y="3639281"/>
                        <a:pt x="1480804" y="4267552"/>
                      </a:cubicBezTo>
                      <a:cubicBezTo>
                        <a:pt x="1385786" y="4636121"/>
                        <a:pt x="1424829" y="4883923"/>
                        <a:pt x="1442819" y="5073164"/>
                      </a:cubicBezTo>
                      <a:cubicBezTo>
                        <a:pt x="1460809" y="5262405"/>
                        <a:pt x="1643717" y="5378679"/>
                        <a:pt x="1588744" y="5403000"/>
                      </a:cubicBezTo>
                      <a:cubicBezTo>
                        <a:pt x="1533771" y="5427321"/>
                        <a:pt x="1238252" y="5130800"/>
                        <a:pt x="1112979" y="5219089"/>
                      </a:cubicBezTo>
                      <a:cubicBezTo>
                        <a:pt x="987706" y="5307378"/>
                        <a:pt x="892080" y="5908415"/>
                        <a:pt x="837107" y="5932736"/>
                      </a:cubicBezTo>
                      <a:cubicBezTo>
                        <a:pt x="782134" y="5957057"/>
                        <a:pt x="816454" y="5514609"/>
                        <a:pt x="783138" y="5365015"/>
                      </a:cubicBezTo>
                      <a:cubicBezTo>
                        <a:pt x="749822" y="5215422"/>
                        <a:pt x="756154" y="5081154"/>
                        <a:pt x="637213" y="5035175"/>
                      </a:cubicBezTo>
                      <a:cubicBezTo>
                        <a:pt x="518272" y="4989196"/>
                        <a:pt x="98178" y="5098104"/>
                        <a:pt x="69491" y="5089139"/>
                      </a:cubicBezTo>
                      <a:cubicBezTo>
                        <a:pt x="2" y="5071077"/>
                        <a:pt x="588572" y="4925220"/>
                        <a:pt x="729171" y="4797284"/>
                      </a:cubicBezTo>
                      <a:close/>
                    </a:path>
                  </a:pathLst>
                </a:custGeom>
                <a:solidFill>
                  <a:schemeClr val="accent4">
                    <a:lumMod val="20000"/>
                    <a:lumOff val="80000"/>
                  </a:schemeClr>
                </a:solidFill>
                <a:ln w="9525">
                  <a:solidFill>
                    <a:schemeClr val="tx1"/>
                  </a:solidFill>
                </a:ln>
              </p:spPr>
              <p:style>
                <a:lnRef idx="2">
                  <a:schemeClr val="accent4">
                    <a:shade val="50000"/>
                  </a:schemeClr>
                </a:lnRef>
                <a:fillRef idx="1">
                  <a:schemeClr val="accent4"/>
                </a:fillRef>
                <a:effectRef idx="0">
                  <a:schemeClr val="accent4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s-ES" dirty="0">
                    <a:latin typeface="+mj-lt"/>
                  </a:endParaRPr>
                </a:p>
              </p:txBody>
            </p:sp>
            <p:sp>
              <p:nvSpPr>
                <p:cNvPr id="97" name="96 Elipse"/>
                <p:cNvSpPr/>
                <p:nvPr/>
              </p:nvSpPr>
              <p:spPr>
                <a:xfrm>
                  <a:off x="6485734" y="2624877"/>
                  <a:ext cx="144000" cy="93600"/>
                </a:xfrm>
                <a:prstGeom prst="ellipse">
                  <a:avLst/>
                </a:prstGeom>
                <a:solidFill>
                  <a:srgbClr val="7030A0"/>
                </a:solidFill>
                <a:ln w="9525">
                  <a:solidFill>
                    <a:schemeClr val="tx1"/>
                  </a:solidFill>
                </a:ln>
              </p:spPr>
              <p:style>
                <a:lnRef idx="2">
                  <a:schemeClr val="accent2">
                    <a:shade val="50000"/>
                  </a:schemeClr>
                </a:lnRef>
                <a:fillRef idx="1">
                  <a:schemeClr val="accent2"/>
                </a:fillRef>
                <a:effectRef idx="0">
                  <a:schemeClr val="accent2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s-ES">
                    <a:latin typeface="+mj-lt"/>
                  </a:endParaRPr>
                </a:p>
              </p:txBody>
            </p:sp>
          </p:grpSp>
          <p:grpSp>
            <p:nvGrpSpPr>
              <p:cNvPr id="98" name="132 Grupo"/>
              <p:cNvGrpSpPr/>
              <p:nvPr/>
            </p:nvGrpSpPr>
            <p:grpSpPr>
              <a:xfrm>
                <a:off x="6481598" y="3880212"/>
                <a:ext cx="538674" cy="457151"/>
                <a:chOff x="6530763" y="3362263"/>
                <a:chExt cx="1128497" cy="792089"/>
              </a:xfrm>
            </p:grpSpPr>
            <p:sp>
              <p:nvSpPr>
                <p:cNvPr id="99" name="98 Forma libre"/>
                <p:cNvSpPr/>
                <p:nvPr/>
              </p:nvSpPr>
              <p:spPr>
                <a:xfrm rot="20651426">
                  <a:off x="6530763" y="3362263"/>
                  <a:ext cx="1128497" cy="792089"/>
                </a:xfrm>
                <a:custGeom>
                  <a:avLst/>
                  <a:gdLst>
                    <a:gd name="connsiteX0" fmla="*/ 519112 w 2347912"/>
                    <a:gd name="connsiteY0" fmla="*/ 447675 h 1609725"/>
                    <a:gd name="connsiteX1" fmla="*/ 581025 w 2347912"/>
                    <a:gd name="connsiteY1" fmla="*/ 385762 h 1609725"/>
                    <a:gd name="connsiteX2" fmla="*/ 619125 w 2347912"/>
                    <a:gd name="connsiteY2" fmla="*/ 352425 h 1609725"/>
                    <a:gd name="connsiteX3" fmla="*/ 590550 w 2347912"/>
                    <a:gd name="connsiteY3" fmla="*/ 200025 h 1609725"/>
                    <a:gd name="connsiteX4" fmla="*/ 504825 w 2347912"/>
                    <a:gd name="connsiteY4" fmla="*/ 85725 h 1609725"/>
                    <a:gd name="connsiteX5" fmla="*/ 414337 w 2347912"/>
                    <a:gd name="connsiteY5" fmla="*/ 28575 h 1609725"/>
                    <a:gd name="connsiteX6" fmla="*/ 295275 w 2347912"/>
                    <a:gd name="connsiteY6" fmla="*/ 0 h 1609725"/>
                    <a:gd name="connsiteX7" fmla="*/ 123825 w 2347912"/>
                    <a:gd name="connsiteY7" fmla="*/ 23812 h 1609725"/>
                    <a:gd name="connsiteX8" fmla="*/ 19050 w 2347912"/>
                    <a:gd name="connsiteY8" fmla="*/ 142875 h 1609725"/>
                    <a:gd name="connsiteX9" fmla="*/ 0 w 2347912"/>
                    <a:gd name="connsiteY9" fmla="*/ 319087 h 1609725"/>
                    <a:gd name="connsiteX10" fmla="*/ 33337 w 2347912"/>
                    <a:gd name="connsiteY10" fmla="*/ 490537 h 1609725"/>
                    <a:gd name="connsiteX11" fmla="*/ 123825 w 2347912"/>
                    <a:gd name="connsiteY11" fmla="*/ 566737 h 1609725"/>
                    <a:gd name="connsiteX12" fmla="*/ 247650 w 2347912"/>
                    <a:gd name="connsiteY12" fmla="*/ 585787 h 1609725"/>
                    <a:gd name="connsiteX13" fmla="*/ 319087 w 2347912"/>
                    <a:gd name="connsiteY13" fmla="*/ 576262 h 1609725"/>
                    <a:gd name="connsiteX14" fmla="*/ 385762 w 2347912"/>
                    <a:gd name="connsiteY14" fmla="*/ 552450 h 1609725"/>
                    <a:gd name="connsiteX15" fmla="*/ 500062 w 2347912"/>
                    <a:gd name="connsiteY15" fmla="*/ 609600 h 1609725"/>
                    <a:gd name="connsiteX16" fmla="*/ 595312 w 2347912"/>
                    <a:gd name="connsiteY16" fmla="*/ 704850 h 1609725"/>
                    <a:gd name="connsiteX17" fmla="*/ 719137 w 2347912"/>
                    <a:gd name="connsiteY17" fmla="*/ 809625 h 1609725"/>
                    <a:gd name="connsiteX18" fmla="*/ 871537 w 2347912"/>
                    <a:gd name="connsiteY18" fmla="*/ 923925 h 1609725"/>
                    <a:gd name="connsiteX19" fmla="*/ 1023937 w 2347912"/>
                    <a:gd name="connsiteY19" fmla="*/ 1009650 h 1609725"/>
                    <a:gd name="connsiteX20" fmla="*/ 1452562 w 2347912"/>
                    <a:gd name="connsiteY20" fmla="*/ 1281112 h 1609725"/>
                    <a:gd name="connsiteX21" fmla="*/ 1738312 w 2347912"/>
                    <a:gd name="connsiteY21" fmla="*/ 1414462 h 1609725"/>
                    <a:gd name="connsiteX22" fmla="*/ 1833562 w 2347912"/>
                    <a:gd name="connsiteY22" fmla="*/ 1438275 h 1609725"/>
                    <a:gd name="connsiteX23" fmla="*/ 1938337 w 2347912"/>
                    <a:gd name="connsiteY23" fmla="*/ 1443037 h 1609725"/>
                    <a:gd name="connsiteX24" fmla="*/ 2019300 w 2347912"/>
                    <a:gd name="connsiteY24" fmla="*/ 1443037 h 1609725"/>
                    <a:gd name="connsiteX25" fmla="*/ 2105025 w 2347912"/>
                    <a:gd name="connsiteY25" fmla="*/ 1452562 h 1609725"/>
                    <a:gd name="connsiteX26" fmla="*/ 2147887 w 2347912"/>
                    <a:gd name="connsiteY26" fmla="*/ 1481137 h 1609725"/>
                    <a:gd name="connsiteX27" fmla="*/ 2190750 w 2347912"/>
                    <a:gd name="connsiteY27" fmla="*/ 1547812 h 1609725"/>
                    <a:gd name="connsiteX28" fmla="*/ 2247900 w 2347912"/>
                    <a:gd name="connsiteY28" fmla="*/ 1595437 h 1609725"/>
                    <a:gd name="connsiteX29" fmla="*/ 2314575 w 2347912"/>
                    <a:gd name="connsiteY29" fmla="*/ 1609725 h 1609725"/>
                    <a:gd name="connsiteX30" fmla="*/ 2276475 w 2347912"/>
                    <a:gd name="connsiteY30" fmla="*/ 1562100 h 1609725"/>
                    <a:gd name="connsiteX31" fmla="*/ 2276475 w 2347912"/>
                    <a:gd name="connsiteY31" fmla="*/ 1562100 h 1609725"/>
                    <a:gd name="connsiteX32" fmla="*/ 2290762 w 2347912"/>
                    <a:gd name="connsiteY32" fmla="*/ 1504950 h 1609725"/>
                    <a:gd name="connsiteX33" fmla="*/ 2314575 w 2347912"/>
                    <a:gd name="connsiteY33" fmla="*/ 1500187 h 1609725"/>
                    <a:gd name="connsiteX34" fmla="*/ 2347912 w 2347912"/>
                    <a:gd name="connsiteY34" fmla="*/ 1504950 h 1609725"/>
                    <a:gd name="connsiteX35" fmla="*/ 2343150 w 2347912"/>
                    <a:gd name="connsiteY35" fmla="*/ 1471612 h 1609725"/>
                    <a:gd name="connsiteX36" fmla="*/ 2343150 w 2347912"/>
                    <a:gd name="connsiteY36" fmla="*/ 1471612 h 1609725"/>
                    <a:gd name="connsiteX37" fmla="*/ 2281237 w 2347912"/>
                    <a:gd name="connsiteY37" fmla="*/ 1466850 h 1609725"/>
                    <a:gd name="connsiteX38" fmla="*/ 2276475 w 2347912"/>
                    <a:gd name="connsiteY38" fmla="*/ 1443037 h 1609725"/>
                    <a:gd name="connsiteX39" fmla="*/ 2276475 w 2347912"/>
                    <a:gd name="connsiteY39" fmla="*/ 1443037 h 1609725"/>
                    <a:gd name="connsiteX40" fmla="*/ 2286000 w 2347912"/>
                    <a:gd name="connsiteY40" fmla="*/ 1390650 h 1609725"/>
                    <a:gd name="connsiteX41" fmla="*/ 2314575 w 2347912"/>
                    <a:gd name="connsiteY41" fmla="*/ 1381125 h 1609725"/>
                    <a:gd name="connsiteX42" fmla="*/ 2338387 w 2347912"/>
                    <a:gd name="connsiteY42" fmla="*/ 1385887 h 1609725"/>
                    <a:gd name="connsiteX43" fmla="*/ 2338387 w 2347912"/>
                    <a:gd name="connsiteY43" fmla="*/ 1347787 h 1609725"/>
                    <a:gd name="connsiteX44" fmla="*/ 2338387 w 2347912"/>
                    <a:gd name="connsiteY44" fmla="*/ 1347787 h 1609725"/>
                    <a:gd name="connsiteX45" fmla="*/ 2276475 w 2347912"/>
                    <a:gd name="connsiteY45" fmla="*/ 1357312 h 1609725"/>
                    <a:gd name="connsiteX46" fmla="*/ 2276475 w 2347912"/>
                    <a:gd name="connsiteY46" fmla="*/ 1357312 h 1609725"/>
                    <a:gd name="connsiteX47" fmla="*/ 2257425 w 2347912"/>
                    <a:gd name="connsiteY47" fmla="*/ 1323975 h 1609725"/>
                    <a:gd name="connsiteX48" fmla="*/ 2266950 w 2347912"/>
                    <a:gd name="connsiteY48" fmla="*/ 1300162 h 1609725"/>
                    <a:gd name="connsiteX49" fmla="*/ 2290762 w 2347912"/>
                    <a:gd name="connsiteY49" fmla="*/ 1281112 h 1609725"/>
                    <a:gd name="connsiteX50" fmla="*/ 2319337 w 2347912"/>
                    <a:gd name="connsiteY50" fmla="*/ 1266825 h 1609725"/>
                    <a:gd name="connsiteX51" fmla="*/ 2290762 w 2347912"/>
                    <a:gd name="connsiteY51" fmla="*/ 1204912 h 1609725"/>
                    <a:gd name="connsiteX52" fmla="*/ 2247900 w 2347912"/>
                    <a:gd name="connsiteY52" fmla="*/ 1190625 h 1609725"/>
                    <a:gd name="connsiteX53" fmla="*/ 2176462 w 2347912"/>
                    <a:gd name="connsiteY53" fmla="*/ 1209675 h 1609725"/>
                    <a:gd name="connsiteX54" fmla="*/ 2133600 w 2347912"/>
                    <a:gd name="connsiteY54" fmla="*/ 1333500 h 1609725"/>
                    <a:gd name="connsiteX55" fmla="*/ 2076450 w 2347912"/>
                    <a:gd name="connsiteY55" fmla="*/ 1352550 h 1609725"/>
                    <a:gd name="connsiteX56" fmla="*/ 1985962 w 2347912"/>
                    <a:gd name="connsiteY56" fmla="*/ 1362075 h 1609725"/>
                    <a:gd name="connsiteX57" fmla="*/ 1866900 w 2347912"/>
                    <a:gd name="connsiteY57" fmla="*/ 1395412 h 1609725"/>
                    <a:gd name="connsiteX58" fmla="*/ 1666875 w 2347912"/>
                    <a:gd name="connsiteY58" fmla="*/ 1338262 h 1609725"/>
                    <a:gd name="connsiteX59" fmla="*/ 1500187 w 2347912"/>
                    <a:gd name="connsiteY59" fmla="*/ 1262062 h 1609725"/>
                    <a:gd name="connsiteX60" fmla="*/ 1276350 w 2347912"/>
                    <a:gd name="connsiteY60" fmla="*/ 1138237 h 1609725"/>
                    <a:gd name="connsiteX61" fmla="*/ 728662 w 2347912"/>
                    <a:gd name="connsiteY61" fmla="*/ 766762 h 1609725"/>
                    <a:gd name="connsiteX62" fmla="*/ 514350 w 2347912"/>
                    <a:gd name="connsiteY62" fmla="*/ 528637 h 1609725"/>
                    <a:gd name="connsiteX0" fmla="*/ 504056 w 2347912"/>
                    <a:gd name="connsiteY0" fmla="*/ 504056 h 1609725"/>
                    <a:gd name="connsiteX1" fmla="*/ 581025 w 2347912"/>
                    <a:gd name="connsiteY1" fmla="*/ 385762 h 1609725"/>
                    <a:gd name="connsiteX2" fmla="*/ 619125 w 2347912"/>
                    <a:gd name="connsiteY2" fmla="*/ 352425 h 1609725"/>
                    <a:gd name="connsiteX3" fmla="*/ 590550 w 2347912"/>
                    <a:gd name="connsiteY3" fmla="*/ 200025 h 1609725"/>
                    <a:gd name="connsiteX4" fmla="*/ 504825 w 2347912"/>
                    <a:gd name="connsiteY4" fmla="*/ 85725 h 1609725"/>
                    <a:gd name="connsiteX5" fmla="*/ 414337 w 2347912"/>
                    <a:gd name="connsiteY5" fmla="*/ 28575 h 1609725"/>
                    <a:gd name="connsiteX6" fmla="*/ 295275 w 2347912"/>
                    <a:gd name="connsiteY6" fmla="*/ 0 h 1609725"/>
                    <a:gd name="connsiteX7" fmla="*/ 123825 w 2347912"/>
                    <a:gd name="connsiteY7" fmla="*/ 23812 h 1609725"/>
                    <a:gd name="connsiteX8" fmla="*/ 19050 w 2347912"/>
                    <a:gd name="connsiteY8" fmla="*/ 142875 h 1609725"/>
                    <a:gd name="connsiteX9" fmla="*/ 0 w 2347912"/>
                    <a:gd name="connsiteY9" fmla="*/ 319087 h 1609725"/>
                    <a:gd name="connsiteX10" fmla="*/ 33337 w 2347912"/>
                    <a:gd name="connsiteY10" fmla="*/ 490537 h 1609725"/>
                    <a:gd name="connsiteX11" fmla="*/ 123825 w 2347912"/>
                    <a:gd name="connsiteY11" fmla="*/ 566737 h 1609725"/>
                    <a:gd name="connsiteX12" fmla="*/ 247650 w 2347912"/>
                    <a:gd name="connsiteY12" fmla="*/ 585787 h 1609725"/>
                    <a:gd name="connsiteX13" fmla="*/ 319087 w 2347912"/>
                    <a:gd name="connsiteY13" fmla="*/ 576262 h 1609725"/>
                    <a:gd name="connsiteX14" fmla="*/ 385762 w 2347912"/>
                    <a:gd name="connsiteY14" fmla="*/ 552450 h 1609725"/>
                    <a:gd name="connsiteX15" fmla="*/ 500062 w 2347912"/>
                    <a:gd name="connsiteY15" fmla="*/ 609600 h 1609725"/>
                    <a:gd name="connsiteX16" fmla="*/ 595312 w 2347912"/>
                    <a:gd name="connsiteY16" fmla="*/ 704850 h 1609725"/>
                    <a:gd name="connsiteX17" fmla="*/ 719137 w 2347912"/>
                    <a:gd name="connsiteY17" fmla="*/ 809625 h 1609725"/>
                    <a:gd name="connsiteX18" fmla="*/ 871537 w 2347912"/>
                    <a:gd name="connsiteY18" fmla="*/ 923925 h 1609725"/>
                    <a:gd name="connsiteX19" fmla="*/ 1023937 w 2347912"/>
                    <a:gd name="connsiteY19" fmla="*/ 1009650 h 1609725"/>
                    <a:gd name="connsiteX20" fmla="*/ 1452562 w 2347912"/>
                    <a:gd name="connsiteY20" fmla="*/ 1281112 h 1609725"/>
                    <a:gd name="connsiteX21" fmla="*/ 1738312 w 2347912"/>
                    <a:gd name="connsiteY21" fmla="*/ 1414462 h 1609725"/>
                    <a:gd name="connsiteX22" fmla="*/ 1833562 w 2347912"/>
                    <a:gd name="connsiteY22" fmla="*/ 1438275 h 1609725"/>
                    <a:gd name="connsiteX23" fmla="*/ 1938337 w 2347912"/>
                    <a:gd name="connsiteY23" fmla="*/ 1443037 h 1609725"/>
                    <a:gd name="connsiteX24" fmla="*/ 2019300 w 2347912"/>
                    <a:gd name="connsiteY24" fmla="*/ 1443037 h 1609725"/>
                    <a:gd name="connsiteX25" fmla="*/ 2105025 w 2347912"/>
                    <a:gd name="connsiteY25" fmla="*/ 1452562 h 1609725"/>
                    <a:gd name="connsiteX26" fmla="*/ 2147887 w 2347912"/>
                    <a:gd name="connsiteY26" fmla="*/ 1481137 h 1609725"/>
                    <a:gd name="connsiteX27" fmla="*/ 2190750 w 2347912"/>
                    <a:gd name="connsiteY27" fmla="*/ 1547812 h 1609725"/>
                    <a:gd name="connsiteX28" fmla="*/ 2247900 w 2347912"/>
                    <a:gd name="connsiteY28" fmla="*/ 1595437 h 1609725"/>
                    <a:gd name="connsiteX29" fmla="*/ 2314575 w 2347912"/>
                    <a:gd name="connsiteY29" fmla="*/ 1609725 h 1609725"/>
                    <a:gd name="connsiteX30" fmla="*/ 2276475 w 2347912"/>
                    <a:gd name="connsiteY30" fmla="*/ 1562100 h 1609725"/>
                    <a:gd name="connsiteX31" fmla="*/ 2276475 w 2347912"/>
                    <a:gd name="connsiteY31" fmla="*/ 1562100 h 1609725"/>
                    <a:gd name="connsiteX32" fmla="*/ 2290762 w 2347912"/>
                    <a:gd name="connsiteY32" fmla="*/ 1504950 h 1609725"/>
                    <a:gd name="connsiteX33" fmla="*/ 2314575 w 2347912"/>
                    <a:gd name="connsiteY33" fmla="*/ 1500187 h 1609725"/>
                    <a:gd name="connsiteX34" fmla="*/ 2347912 w 2347912"/>
                    <a:gd name="connsiteY34" fmla="*/ 1504950 h 1609725"/>
                    <a:gd name="connsiteX35" fmla="*/ 2343150 w 2347912"/>
                    <a:gd name="connsiteY35" fmla="*/ 1471612 h 1609725"/>
                    <a:gd name="connsiteX36" fmla="*/ 2343150 w 2347912"/>
                    <a:gd name="connsiteY36" fmla="*/ 1471612 h 1609725"/>
                    <a:gd name="connsiteX37" fmla="*/ 2281237 w 2347912"/>
                    <a:gd name="connsiteY37" fmla="*/ 1466850 h 1609725"/>
                    <a:gd name="connsiteX38" fmla="*/ 2276475 w 2347912"/>
                    <a:gd name="connsiteY38" fmla="*/ 1443037 h 1609725"/>
                    <a:gd name="connsiteX39" fmla="*/ 2276475 w 2347912"/>
                    <a:gd name="connsiteY39" fmla="*/ 1443037 h 1609725"/>
                    <a:gd name="connsiteX40" fmla="*/ 2286000 w 2347912"/>
                    <a:gd name="connsiteY40" fmla="*/ 1390650 h 1609725"/>
                    <a:gd name="connsiteX41" fmla="*/ 2314575 w 2347912"/>
                    <a:gd name="connsiteY41" fmla="*/ 1381125 h 1609725"/>
                    <a:gd name="connsiteX42" fmla="*/ 2338387 w 2347912"/>
                    <a:gd name="connsiteY42" fmla="*/ 1385887 h 1609725"/>
                    <a:gd name="connsiteX43" fmla="*/ 2338387 w 2347912"/>
                    <a:gd name="connsiteY43" fmla="*/ 1347787 h 1609725"/>
                    <a:gd name="connsiteX44" fmla="*/ 2338387 w 2347912"/>
                    <a:gd name="connsiteY44" fmla="*/ 1347787 h 1609725"/>
                    <a:gd name="connsiteX45" fmla="*/ 2276475 w 2347912"/>
                    <a:gd name="connsiteY45" fmla="*/ 1357312 h 1609725"/>
                    <a:gd name="connsiteX46" fmla="*/ 2276475 w 2347912"/>
                    <a:gd name="connsiteY46" fmla="*/ 1357312 h 1609725"/>
                    <a:gd name="connsiteX47" fmla="*/ 2257425 w 2347912"/>
                    <a:gd name="connsiteY47" fmla="*/ 1323975 h 1609725"/>
                    <a:gd name="connsiteX48" fmla="*/ 2266950 w 2347912"/>
                    <a:gd name="connsiteY48" fmla="*/ 1300162 h 1609725"/>
                    <a:gd name="connsiteX49" fmla="*/ 2290762 w 2347912"/>
                    <a:gd name="connsiteY49" fmla="*/ 1281112 h 1609725"/>
                    <a:gd name="connsiteX50" fmla="*/ 2319337 w 2347912"/>
                    <a:gd name="connsiteY50" fmla="*/ 1266825 h 1609725"/>
                    <a:gd name="connsiteX51" fmla="*/ 2290762 w 2347912"/>
                    <a:gd name="connsiteY51" fmla="*/ 1204912 h 1609725"/>
                    <a:gd name="connsiteX52" fmla="*/ 2247900 w 2347912"/>
                    <a:gd name="connsiteY52" fmla="*/ 1190625 h 1609725"/>
                    <a:gd name="connsiteX53" fmla="*/ 2176462 w 2347912"/>
                    <a:gd name="connsiteY53" fmla="*/ 1209675 h 1609725"/>
                    <a:gd name="connsiteX54" fmla="*/ 2133600 w 2347912"/>
                    <a:gd name="connsiteY54" fmla="*/ 1333500 h 1609725"/>
                    <a:gd name="connsiteX55" fmla="*/ 2076450 w 2347912"/>
                    <a:gd name="connsiteY55" fmla="*/ 1352550 h 1609725"/>
                    <a:gd name="connsiteX56" fmla="*/ 1985962 w 2347912"/>
                    <a:gd name="connsiteY56" fmla="*/ 1362075 h 1609725"/>
                    <a:gd name="connsiteX57" fmla="*/ 1866900 w 2347912"/>
                    <a:gd name="connsiteY57" fmla="*/ 1395412 h 1609725"/>
                    <a:gd name="connsiteX58" fmla="*/ 1666875 w 2347912"/>
                    <a:gd name="connsiteY58" fmla="*/ 1338262 h 1609725"/>
                    <a:gd name="connsiteX59" fmla="*/ 1500187 w 2347912"/>
                    <a:gd name="connsiteY59" fmla="*/ 1262062 h 1609725"/>
                    <a:gd name="connsiteX60" fmla="*/ 1276350 w 2347912"/>
                    <a:gd name="connsiteY60" fmla="*/ 1138237 h 1609725"/>
                    <a:gd name="connsiteX61" fmla="*/ 728662 w 2347912"/>
                    <a:gd name="connsiteY61" fmla="*/ 766762 h 1609725"/>
                    <a:gd name="connsiteX62" fmla="*/ 514350 w 2347912"/>
                    <a:gd name="connsiteY62" fmla="*/ 528637 h 1609725"/>
                    <a:gd name="connsiteX0" fmla="*/ 504056 w 2347912"/>
                    <a:gd name="connsiteY0" fmla="*/ 504056 h 1609725"/>
                    <a:gd name="connsiteX1" fmla="*/ 581025 w 2347912"/>
                    <a:gd name="connsiteY1" fmla="*/ 385762 h 1609725"/>
                    <a:gd name="connsiteX2" fmla="*/ 619125 w 2347912"/>
                    <a:gd name="connsiteY2" fmla="*/ 352425 h 1609725"/>
                    <a:gd name="connsiteX3" fmla="*/ 590550 w 2347912"/>
                    <a:gd name="connsiteY3" fmla="*/ 200025 h 1609725"/>
                    <a:gd name="connsiteX4" fmla="*/ 504825 w 2347912"/>
                    <a:gd name="connsiteY4" fmla="*/ 85725 h 1609725"/>
                    <a:gd name="connsiteX5" fmla="*/ 414337 w 2347912"/>
                    <a:gd name="connsiteY5" fmla="*/ 28575 h 1609725"/>
                    <a:gd name="connsiteX6" fmla="*/ 295275 w 2347912"/>
                    <a:gd name="connsiteY6" fmla="*/ 0 h 1609725"/>
                    <a:gd name="connsiteX7" fmla="*/ 123825 w 2347912"/>
                    <a:gd name="connsiteY7" fmla="*/ 23812 h 1609725"/>
                    <a:gd name="connsiteX8" fmla="*/ 19050 w 2347912"/>
                    <a:gd name="connsiteY8" fmla="*/ 142875 h 1609725"/>
                    <a:gd name="connsiteX9" fmla="*/ 0 w 2347912"/>
                    <a:gd name="connsiteY9" fmla="*/ 319087 h 1609725"/>
                    <a:gd name="connsiteX10" fmla="*/ 33337 w 2347912"/>
                    <a:gd name="connsiteY10" fmla="*/ 490537 h 1609725"/>
                    <a:gd name="connsiteX11" fmla="*/ 123825 w 2347912"/>
                    <a:gd name="connsiteY11" fmla="*/ 566737 h 1609725"/>
                    <a:gd name="connsiteX12" fmla="*/ 247650 w 2347912"/>
                    <a:gd name="connsiteY12" fmla="*/ 585787 h 1609725"/>
                    <a:gd name="connsiteX13" fmla="*/ 319087 w 2347912"/>
                    <a:gd name="connsiteY13" fmla="*/ 576262 h 1609725"/>
                    <a:gd name="connsiteX14" fmla="*/ 385762 w 2347912"/>
                    <a:gd name="connsiteY14" fmla="*/ 552450 h 1609725"/>
                    <a:gd name="connsiteX15" fmla="*/ 500062 w 2347912"/>
                    <a:gd name="connsiteY15" fmla="*/ 609600 h 1609725"/>
                    <a:gd name="connsiteX16" fmla="*/ 595312 w 2347912"/>
                    <a:gd name="connsiteY16" fmla="*/ 704850 h 1609725"/>
                    <a:gd name="connsiteX17" fmla="*/ 719137 w 2347912"/>
                    <a:gd name="connsiteY17" fmla="*/ 809625 h 1609725"/>
                    <a:gd name="connsiteX18" fmla="*/ 871537 w 2347912"/>
                    <a:gd name="connsiteY18" fmla="*/ 923925 h 1609725"/>
                    <a:gd name="connsiteX19" fmla="*/ 1023937 w 2347912"/>
                    <a:gd name="connsiteY19" fmla="*/ 1009650 h 1609725"/>
                    <a:gd name="connsiteX20" fmla="*/ 1452562 w 2347912"/>
                    <a:gd name="connsiteY20" fmla="*/ 1281112 h 1609725"/>
                    <a:gd name="connsiteX21" fmla="*/ 1738312 w 2347912"/>
                    <a:gd name="connsiteY21" fmla="*/ 1414462 h 1609725"/>
                    <a:gd name="connsiteX22" fmla="*/ 1833562 w 2347912"/>
                    <a:gd name="connsiteY22" fmla="*/ 1438275 h 1609725"/>
                    <a:gd name="connsiteX23" fmla="*/ 1938337 w 2347912"/>
                    <a:gd name="connsiteY23" fmla="*/ 1443037 h 1609725"/>
                    <a:gd name="connsiteX24" fmla="*/ 2019300 w 2347912"/>
                    <a:gd name="connsiteY24" fmla="*/ 1443037 h 1609725"/>
                    <a:gd name="connsiteX25" fmla="*/ 2105025 w 2347912"/>
                    <a:gd name="connsiteY25" fmla="*/ 1452562 h 1609725"/>
                    <a:gd name="connsiteX26" fmla="*/ 2147887 w 2347912"/>
                    <a:gd name="connsiteY26" fmla="*/ 1481137 h 1609725"/>
                    <a:gd name="connsiteX27" fmla="*/ 2190750 w 2347912"/>
                    <a:gd name="connsiteY27" fmla="*/ 1547812 h 1609725"/>
                    <a:gd name="connsiteX28" fmla="*/ 2247900 w 2347912"/>
                    <a:gd name="connsiteY28" fmla="*/ 1595437 h 1609725"/>
                    <a:gd name="connsiteX29" fmla="*/ 2314575 w 2347912"/>
                    <a:gd name="connsiteY29" fmla="*/ 1609725 h 1609725"/>
                    <a:gd name="connsiteX30" fmla="*/ 2276475 w 2347912"/>
                    <a:gd name="connsiteY30" fmla="*/ 1562100 h 1609725"/>
                    <a:gd name="connsiteX31" fmla="*/ 2276475 w 2347912"/>
                    <a:gd name="connsiteY31" fmla="*/ 1562100 h 1609725"/>
                    <a:gd name="connsiteX32" fmla="*/ 2290762 w 2347912"/>
                    <a:gd name="connsiteY32" fmla="*/ 1504950 h 1609725"/>
                    <a:gd name="connsiteX33" fmla="*/ 2314575 w 2347912"/>
                    <a:gd name="connsiteY33" fmla="*/ 1500187 h 1609725"/>
                    <a:gd name="connsiteX34" fmla="*/ 2347912 w 2347912"/>
                    <a:gd name="connsiteY34" fmla="*/ 1504950 h 1609725"/>
                    <a:gd name="connsiteX35" fmla="*/ 2343150 w 2347912"/>
                    <a:gd name="connsiteY35" fmla="*/ 1471612 h 1609725"/>
                    <a:gd name="connsiteX36" fmla="*/ 2343150 w 2347912"/>
                    <a:gd name="connsiteY36" fmla="*/ 1471612 h 1609725"/>
                    <a:gd name="connsiteX37" fmla="*/ 2281237 w 2347912"/>
                    <a:gd name="connsiteY37" fmla="*/ 1466850 h 1609725"/>
                    <a:gd name="connsiteX38" fmla="*/ 2276475 w 2347912"/>
                    <a:gd name="connsiteY38" fmla="*/ 1443037 h 1609725"/>
                    <a:gd name="connsiteX39" fmla="*/ 2276475 w 2347912"/>
                    <a:gd name="connsiteY39" fmla="*/ 1443037 h 1609725"/>
                    <a:gd name="connsiteX40" fmla="*/ 2286000 w 2347912"/>
                    <a:gd name="connsiteY40" fmla="*/ 1390650 h 1609725"/>
                    <a:gd name="connsiteX41" fmla="*/ 2314575 w 2347912"/>
                    <a:gd name="connsiteY41" fmla="*/ 1381125 h 1609725"/>
                    <a:gd name="connsiteX42" fmla="*/ 2338387 w 2347912"/>
                    <a:gd name="connsiteY42" fmla="*/ 1385887 h 1609725"/>
                    <a:gd name="connsiteX43" fmla="*/ 2338387 w 2347912"/>
                    <a:gd name="connsiteY43" fmla="*/ 1347787 h 1609725"/>
                    <a:gd name="connsiteX44" fmla="*/ 2338387 w 2347912"/>
                    <a:gd name="connsiteY44" fmla="*/ 1347787 h 1609725"/>
                    <a:gd name="connsiteX45" fmla="*/ 2276475 w 2347912"/>
                    <a:gd name="connsiteY45" fmla="*/ 1357312 h 1609725"/>
                    <a:gd name="connsiteX46" fmla="*/ 2276475 w 2347912"/>
                    <a:gd name="connsiteY46" fmla="*/ 1357312 h 1609725"/>
                    <a:gd name="connsiteX47" fmla="*/ 2257425 w 2347912"/>
                    <a:gd name="connsiteY47" fmla="*/ 1323975 h 1609725"/>
                    <a:gd name="connsiteX48" fmla="*/ 2266950 w 2347912"/>
                    <a:gd name="connsiteY48" fmla="*/ 1300162 h 1609725"/>
                    <a:gd name="connsiteX49" fmla="*/ 2290762 w 2347912"/>
                    <a:gd name="connsiteY49" fmla="*/ 1281112 h 1609725"/>
                    <a:gd name="connsiteX50" fmla="*/ 2319337 w 2347912"/>
                    <a:gd name="connsiteY50" fmla="*/ 1266825 h 1609725"/>
                    <a:gd name="connsiteX51" fmla="*/ 2290762 w 2347912"/>
                    <a:gd name="connsiteY51" fmla="*/ 1204912 h 1609725"/>
                    <a:gd name="connsiteX52" fmla="*/ 2247900 w 2347912"/>
                    <a:gd name="connsiteY52" fmla="*/ 1190625 h 1609725"/>
                    <a:gd name="connsiteX53" fmla="*/ 2176462 w 2347912"/>
                    <a:gd name="connsiteY53" fmla="*/ 1209675 h 1609725"/>
                    <a:gd name="connsiteX54" fmla="*/ 2133600 w 2347912"/>
                    <a:gd name="connsiteY54" fmla="*/ 1333500 h 1609725"/>
                    <a:gd name="connsiteX55" fmla="*/ 2076450 w 2347912"/>
                    <a:gd name="connsiteY55" fmla="*/ 1352550 h 1609725"/>
                    <a:gd name="connsiteX56" fmla="*/ 1985962 w 2347912"/>
                    <a:gd name="connsiteY56" fmla="*/ 1362075 h 1609725"/>
                    <a:gd name="connsiteX57" fmla="*/ 1866900 w 2347912"/>
                    <a:gd name="connsiteY57" fmla="*/ 1395412 h 1609725"/>
                    <a:gd name="connsiteX58" fmla="*/ 1666875 w 2347912"/>
                    <a:gd name="connsiteY58" fmla="*/ 1338262 h 1609725"/>
                    <a:gd name="connsiteX59" fmla="*/ 1500187 w 2347912"/>
                    <a:gd name="connsiteY59" fmla="*/ 1262062 h 1609725"/>
                    <a:gd name="connsiteX60" fmla="*/ 1276350 w 2347912"/>
                    <a:gd name="connsiteY60" fmla="*/ 1138237 h 1609725"/>
                    <a:gd name="connsiteX61" fmla="*/ 728662 w 2347912"/>
                    <a:gd name="connsiteY61" fmla="*/ 766762 h 1609725"/>
                    <a:gd name="connsiteX62" fmla="*/ 504056 w 2347912"/>
                    <a:gd name="connsiteY62" fmla="*/ 504056 h 1609725"/>
                    <a:gd name="connsiteX0" fmla="*/ 504056 w 2347912"/>
                    <a:gd name="connsiteY0" fmla="*/ 504056 h 1609725"/>
                    <a:gd name="connsiteX1" fmla="*/ 581025 w 2347912"/>
                    <a:gd name="connsiteY1" fmla="*/ 385762 h 1609725"/>
                    <a:gd name="connsiteX2" fmla="*/ 619125 w 2347912"/>
                    <a:gd name="connsiteY2" fmla="*/ 352425 h 1609725"/>
                    <a:gd name="connsiteX3" fmla="*/ 590550 w 2347912"/>
                    <a:gd name="connsiteY3" fmla="*/ 200025 h 1609725"/>
                    <a:gd name="connsiteX4" fmla="*/ 504825 w 2347912"/>
                    <a:gd name="connsiteY4" fmla="*/ 85725 h 1609725"/>
                    <a:gd name="connsiteX5" fmla="*/ 414337 w 2347912"/>
                    <a:gd name="connsiteY5" fmla="*/ 28575 h 1609725"/>
                    <a:gd name="connsiteX6" fmla="*/ 295275 w 2347912"/>
                    <a:gd name="connsiteY6" fmla="*/ 0 h 1609725"/>
                    <a:gd name="connsiteX7" fmla="*/ 123825 w 2347912"/>
                    <a:gd name="connsiteY7" fmla="*/ 23812 h 1609725"/>
                    <a:gd name="connsiteX8" fmla="*/ 19050 w 2347912"/>
                    <a:gd name="connsiteY8" fmla="*/ 142875 h 1609725"/>
                    <a:gd name="connsiteX9" fmla="*/ 0 w 2347912"/>
                    <a:gd name="connsiteY9" fmla="*/ 319087 h 1609725"/>
                    <a:gd name="connsiteX10" fmla="*/ 33337 w 2347912"/>
                    <a:gd name="connsiteY10" fmla="*/ 490537 h 1609725"/>
                    <a:gd name="connsiteX11" fmla="*/ 123825 w 2347912"/>
                    <a:gd name="connsiteY11" fmla="*/ 566737 h 1609725"/>
                    <a:gd name="connsiteX12" fmla="*/ 247650 w 2347912"/>
                    <a:gd name="connsiteY12" fmla="*/ 585787 h 1609725"/>
                    <a:gd name="connsiteX13" fmla="*/ 319087 w 2347912"/>
                    <a:gd name="connsiteY13" fmla="*/ 576262 h 1609725"/>
                    <a:gd name="connsiteX14" fmla="*/ 385762 w 2347912"/>
                    <a:gd name="connsiteY14" fmla="*/ 552450 h 1609725"/>
                    <a:gd name="connsiteX15" fmla="*/ 500062 w 2347912"/>
                    <a:gd name="connsiteY15" fmla="*/ 609600 h 1609725"/>
                    <a:gd name="connsiteX16" fmla="*/ 595312 w 2347912"/>
                    <a:gd name="connsiteY16" fmla="*/ 704850 h 1609725"/>
                    <a:gd name="connsiteX17" fmla="*/ 719137 w 2347912"/>
                    <a:gd name="connsiteY17" fmla="*/ 809625 h 1609725"/>
                    <a:gd name="connsiteX18" fmla="*/ 871537 w 2347912"/>
                    <a:gd name="connsiteY18" fmla="*/ 923925 h 1609725"/>
                    <a:gd name="connsiteX19" fmla="*/ 1023937 w 2347912"/>
                    <a:gd name="connsiteY19" fmla="*/ 1009650 h 1609725"/>
                    <a:gd name="connsiteX20" fmla="*/ 1452562 w 2347912"/>
                    <a:gd name="connsiteY20" fmla="*/ 1281112 h 1609725"/>
                    <a:gd name="connsiteX21" fmla="*/ 1738312 w 2347912"/>
                    <a:gd name="connsiteY21" fmla="*/ 1414462 h 1609725"/>
                    <a:gd name="connsiteX22" fmla="*/ 1833562 w 2347912"/>
                    <a:gd name="connsiteY22" fmla="*/ 1438275 h 1609725"/>
                    <a:gd name="connsiteX23" fmla="*/ 1938337 w 2347912"/>
                    <a:gd name="connsiteY23" fmla="*/ 1443037 h 1609725"/>
                    <a:gd name="connsiteX24" fmla="*/ 2019300 w 2347912"/>
                    <a:gd name="connsiteY24" fmla="*/ 1443037 h 1609725"/>
                    <a:gd name="connsiteX25" fmla="*/ 2105025 w 2347912"/>
                    <a:gd name="connsiteY25" fmla="*/ 1452562 h 1609725"/>
                    <a:gd name="connsiteX26" fmla="*/ 2147887 w 2347912"/>
                    <a:gd name="connsiteY26" fmla="*/ 1481137 h 1609725"/>
                    <a:gd name="connsiteX27" fmla="*/ 2190750 w 2347912"/>
                    <a:gd name="connsiteY27" fmla="*/ 1547812 h 1609725"/>
                    <a:gd name="connsiteX28" fmla="*/ 2247900 w 2347912"/>
                    <a:gd name="connsiteY28" fmla="*/ 1595437 h 1609725"/>
                    <a:gd name="connsiteX29" fmla="*/ 2314575 w 2347912"/>
                    <a:gd name="connsiteY29" fmla="*/ 1609725 h 1609725"/>
                    <a:gd name="connsiteX30" fmla="*/ 2276475 w 2347912"/>
                    <a:gd name="connsiteY30" fmla="*/ 1562100 h 1609725"/>
                    <a:gd name="connsiteX31" fmla="*/ 2276475 w 2347912"/>
                    <a:gd name="connsiteY31" fmla="*/ 1562100 h 1609725"/>
                    <a:gd name="connsiteX32" fmla="*/ 2290762 w 2347912"/>
                    <a:gd name="connsiteY32" fmla="*/ 1504950 h 1609725"/>
                    <a:gd name="connsiteX33" fmla="*/ 2314575 w 2347912"/>
                    <a:gd name="connsiteY33" fmla="*/ 1500187 h 1609725"/>
                    <a:gd name="connsiteX34" fmla="*/ 2347912 w 2347912"/>
                    <a:gd name="connsiteY34" fmla="*/ 1504950 h 1609725"/>
                    <a:gd name="connsiteX35" fmla="*/ 2343150 w 2347912"/>
                    <a:gd name="connsiteY35" fmla="*/ 1471612 h 1609725"/>
                    <a:gd name="connsiteX36" fmla="*/ 2343150 w 2347912"/>
                    <a:gd name="connsiteY36" fmla="*/ 1471612 h 1609725"/>
                    <a:gd name="connsiteX37" fmla="*/ 2281237 w 2347912"/>
                    <a:gd name="connsiteY37" fmla="*/ 1466850 h 1609725"/>
                    <a:gd name="connsiteX38" fmla="*/ 2276475 w 2347912"/>
                    <a:gd name="connsiteY38" fmla="*/ 1443037 h 1609725"/>
                    <a:gd name="connsiteX39" fmla="*/ 2276475 w 2347912"/>
                    <a:gd name="connsiteY39" fmla="*/ 1443037 h 1609725"/>
                    <a:gd name="connsiteX40" fmla="*/ 2286000 w 2347912"/>
                    <a:gd name="connsiteY40" fmla="*/ 1390650 h 1609725"/>
                    <a:gd name="connsiteX41" fmla="*/ 2314575 w 2347912"/>
                    <a:gd name="connsiteY41" fmla="*/ 1381125 h 1609725"/>
                    <a:gd name="connsiteX42" fmla="*/ 2338387 w 2347912"/>
                    <a:gd name="connsiteY42" fmla="*/ 1385887 h 1609725"/>
                    <a:gd name="connsiteX43" fmla="*/ 2338387 w 2347912"/>
                    <a:gd name="connsiteY43" fmla="*/ 1347787 h 1609725"/>
                    <a:gd name="connsiteX44" fmla="*/ 2338387 w 2347912"/>
                    <a:gd name="connsiteY44" fmla="*/ 1347787 h 1609725"/>
                    <a:gd name="connsiteX45" fmla="*/ 2276475 w 2347912"/>
                    <a:gd name="connsiteY45" fmla="*/ 1357312 h 1609725"/>
                    <a:gd name="connsiteX46" fmla="*/ 2276475 w 2347912"/>
                    <a:gd name="connsiteY46" fmla="*/ 1357312 h 1609725"/>
                    <a:gd name="connsiteX47" fmla="*/ 2257425 w 2347912"/>
                    <a:gd name="connsiteY47" fmla="*/ 1323975 h 1609725"/>
                    <a:gd name="connsiteX48" fmla="*/ 2266950 w 2347912"/>
                    <a:gd name="connsiteY48" fmla="*/ 1300162 h 1609725"/>
                    <a:gd name="connsiteX49" fmla="*/ 2290762 w 2347912"/>
                    <a:gd name="connsiteY49" fmla="*/ 1281112 h 1609725"/>
                    <a:gd name="connsiteX50" fmla="*/ 2319337 w 2347912"/>
                    <a:gd name="connsiteY50" fmla="*/ 1266825 h 1609725"/>
                    <a:gd name="connsiteX51" fmla="*/ 2290762 w 2347912"/>
                    <a:gd name="connsiteY51" fmla="*/ 1204912 h 1609725"/>
                    <a:gd name="connsiteX52" fmla="*/ 2247900 w 2347912"/>
                    <a:gd name="connsiteY52" fmla="*/ 1190625 h 1609725"/>
                    <a:gd name="connsiteX53" fmla="*/ 2176462 w 2347912"/>
                    <a:gd name="connsiteY53" fmla="*/ 1209675 h 1609725"/>
                    <a:gd name="connsiteX54" fmla="*/ 2133600 w 2347912"/>
                    <a:gd name="connsiteY54" fmla="*/ 1333500 h 1609725"/>
                    <a:gd name="connsiteX55" fmla="*/ 2076450 w 2347912"/>
                    <a:gd name="connsiteY55" fmla="*/ 1352550 h 1609725"/>
                    <a:gd name="connsiteX56" fmla="*/ 1985962 w 2347912"/>
                    <a:gd name="connsiteY56" fmla="*/ 1362075 h 1609725"/>
                    <a:gd name="connsiteX57" fmla="*/ 1866900 w 2347912"/>
                    <a:gd name="connsiteY57" fmla="*/ 1395412 h 1609725"/>
                    <a:gd name="connsiteX58" fmla="*/ 1666875 w 2347912"/>
                    <a:gd name="connsiteY58" fmla="*/ 1338262 h 1609725"/>
                    <a:gd name="connsiteX59" fmla="*/ 1500187 w 2347912"/>
                    <a:gd name="connsiteY59" fmla="*/ 1262062 h 1609725"/>
                    <a:gd name="connsiteX60" fmla="*/ 1276350 w 2347912"/>
                    <a:gd name="connsiteY60" fmla="*/ 1138237 h 1609725"/>
                    <a:gd name="connsiteX61" fmla="*/ 728662 w 2347912"/>
                    <a:gd name="connsiteY61" fmla="*/ 766762 h 1609725"/>
                    <a:gd name="connsiteX62" fmla="*/ 504056 w 2347912"/>
                    <a:gd name="connsiteY62" fmla="*/ 504056 h 1609725"/>
                    <a:gd name="connsiteX63" fmla="*/ 504056 w 2347912"/>
                    <a:gd name="connsiteY63" fmla="*/ 504056 h 1609725"/>
                    <a:gd name="connsiteX0" fmla="*/ 504056 w 2347912"/>
                    <a:gd name="connsiteY0" fmla="*/ 504056 h 1609725"/>
                    <a:gd name="connsiteX1" fmla="*/ 576064 w 2347912"/>
                    <a:gd name="connsiteY1" fmla="*/ 432048 h 1609725"/>
                    <a:gd name="connsiteX2" fmla="*/ 619125 w 2347912"/>
                    <a:gd name="connsiteY2" fmla="*/ 352425 h 1609725"/>
                    <a:gd name="connsiteX3" fmla="*/ 590550 w 2347912"/>
                    <a:gd name="connsiteY3" fmla="*/ 200025 h 1609725"/>
                    <a:gd name="connsiteX4" fmla="*/ 504825 w 2347912"/>
                    <a:gd name="connsiteY4" fmla="*/ 85725 h 1609725"/>
                    <a:gd name="connsiteX5" fmla="*/ 414337 w 2347912"/>
                    <a:gd name="connsiteY5" fmla="*/ 28575 h 1609725"/>
                    <a:gd name="connsiteX6" fmla="*/ 295275 w 2347912"/>
                    <a:gd name="connsiteY6" fmla="*/ 0 h 1609725"/>
                    <a:gd name="connsiteX7" fmla="*/ 123825 w 2347912"/>
                    <a:gd name="connsiteY7" fmla="*/ 23812 h 1609725"/>
                    <a:gd name="connsiteX8" fmla="*/ 19050 w 2347912"/>
                    <a:gd name="connsiteY8" fmla="*/ 142875 h 1609725"/>
                    <a:gd name="connsiteX9" fmla="*/ 0 w 2347912"/>
                    <a:gd name="connsiteY9" fmla="*/ 319087 h 1609725"/>
                    <a:gd name="connsiteX10" fmla="*/ 33337 w 2347912"/>
                    <a:gd name="connsiteY10" fmla="*/ 490537 h 1609725"/>
                    <a:gd name="connsiteX11" fmla="*/ 123825 w 2347912"/>
                    <a:gd name="connsiteY11" fmla="*/ 566737 h 1609725"/>
                    <a:gd name="connsiteX12" fmla="*/ 247650 w 2347912"/>
                    <a:gd name="connsiteY12" fmla="*/ 585787 h 1609725"/>
                    <a:gd name="connsiteX13" fmla="*/ 319087 w 2347912"/>
                    <a:gd name="connsiteY13" fmla="*/ 576262 h 1609725"/>
                    <a:gd name="connsiteX14" fmla="*/ 385762 w 2347912"/>
                    <a:gd name="connsiteY14" fmla="*/ 552450 h 1609725"/>
                    <a:gd name="connsiteX15" fmla="*/ 500062 w 2347912"/>
                    <a:gd name="connsiteY15" fmla="*/ 609600 h 1609725"/>
                    <a:gd name="connsiteX16" fmla="*/ 595312 w 2347912"/>
                    <a:gd name="connsiteY16" fmla="*/ 704850 h 1609725"/>
                    <a:gd name="connsiteX17" fmla="*/ 719137 w 2347912"/>
                    <a:gd name="connsiteY17" fmla="*/ 809625 h 1609725"/>
                    <a:gd name="connsiteX18" fmla="*/ 871537 w 2347912"/>
                    <a:gd name="connsiteY18" fmla="*/ 923925 h 1609725"/>
                    <a:gd name="connsiteX19" fmla="*/ 1023937 w 2347912"/>
                    <a:gd name="connsiteY19" fmla="*/ 1009650 h 1609725"/>
                    <a:gd name="connsiteX20" fmla="*/ 1452562 w 2347912"/>
                    <a:gd name="connsiteY20" fmla="*/ 1281112 h 1609725"/>
                    <a:gd name="connsiteX21" fmla="*/ 1738312 w 2347912"/>
                    <a:gd name="connsiteY21" fmla="*/ 1414462 h 1609725"/>
                    <a:gd name="connsiteX22" fmla="*/ 1833562 w 2347912"/>
                    <a:gd name="connsiteY22" fmla="*/ 1438275 h 1609725"/>
                    <a:gd name="connsiteX23" fmla="*/ 1938337 w 2347912"/>
                    <a:gd name="connsiteY23" fmla="*/ 1443037 h 1609725"/>
                    <a:gd name="connsiteX24" fmla="*/ 2019300 w 2347912"/>
                    <a:gd name="connsiteY24" fmla="*/ 1443037 h 1609725"/>
                    <a:gd name="connsiteX25" fmla="*/ 2105025 w 2347912"/>
                    <a:gd name="connsiteY25" fmla="*/ 1452562 h 1609725"/>
                    <a:gd name="connsiteX26" fmla="*/ 2147887 w 2347912"/>
                    <a:gd name="connsiteY26" fmla="*/ 1481137 h 1609725"/>
                    <a:gd name="connsiteX27" fmla="*/ 2190750 w 2347912"/>
                    <a:gd name="connsiteY27" fmla="*/ 1547812 h 1609725"/>
                    <a:gd name="connsiteX28" fmla="*/ 2247900 w 2347912"/>
                    <a:gd name="connsiteY28" fmla="*/ 1595437 h 1609725"/>
                    <a:gd name="connsiteX29" fmla="*/ 2314575 w 2347912"/>
                    <a:gd name="connsiteY29" fmla="*/ 1609725 h 1609725"/>
                    <a:gd name="connsiteX30" fmla="*/ 2276475 w 2347912"/>
                    <a:gd name="connsiteY30" fmla="*/ 1562100 h 1609725"/>
                    <a:gd name="connsiteX31" fmla="*/ 2276475 w 2347912"/>
                    <a:gd name="connsiteY31" fmla="*/ 1562100 h 1609725"/>
                    <a:gd name="connsiteX32" fmla="*/ 2290762 w 2347912"/>
                    <a:gd name="connsiteY32" fmla="*/ 1504950 h 1609725"/>
                    <a:gd name="connsiteX33" fmla="*/ 2314575 w 2347912"/>
                    <a:gd name="connsiteY33" fmla="*/ 1500187 h 1609725"/>
                    <a:gd name="connsiteX34" fmla="*/ 2347912 w 2347912"/>
                    <a:gd name="connsiteY34" fmla="*/ 1504950 h 1609725"/>
                    <a:gd name="connsiteX35" fmla="*/ 2343150 w 2347912"/>
                    <a:gd name="connsiteY35" fmla="*/ 1471612 h 1609725"/>
                    <a:gd name="connsiteX36" fmla="*/ 2343150 w 2347912"/>
                    <a:gd name="connsiteY36" fmla="*/ 1471612 h 1609725"/>
                    <a:gd name="connsiteX37" fmla="*/ 2281237 w 2347912"/>
                    <a:gd name="connsiteY37" fmla="*/ 1466850 h 1609725"/>
                    <a:gd name="connsiteX38" fmla="*/ 2276475 w 2347912"/>
                    <a:gd name="connsiteY38" fmla="*/ 1443037 h 1609725"/>
                    <a:gd name="connsiteX39" fmla="*/ 2276475 w 2347912"/>
                    <a:gd name="connsiteY39" fmla="*/ 1443037 h 1609725"/>
                    <a:gd name="connsiteX40" fmla="*/ 2286000 w 2347912"/>
                    <a:gd name="connsiteY40" fmla="*/ 1390650 h 1609725"/>
                    <a:gd name="connsiteX41" fmla="*/ 2314575 w 2347912"/>
                    <a:gd name="connsiteY41" fmla="*/ 1381125 h 1609725"/>
                    <a:gd name="connsiteX42" fmla="*/ 2338387 w 2347912"/>
                    <a:gd name="connsiteY42" fmla="*/ 1385887 h 1609725"/>
                    <a:gd name="connsiteX43" fmla="*/ 2338387 w 2347912"/>
                    <a:gd name="connsiteY43" fmla="*/ 1347787 h 1609725"/>
                    <a:gd name="connsiteX44" fmla="*/ 2338387 w 2347912"/>
                    <a:gd name="connsiteY44" fmla="*/ 1347787 h 1609725"/>
                    <a:gd name="connsiteX45" fmla="*/ 2276475 w 2347912"/>
                    <a:gd name="connsiteY45" fmla="*/ 1357312 h 1609725"/>
                    <a:gd name="connsiteX46" fmla="*/ 2276475 w 2347912"/>
                    <a:gd name="connsiteY46" fmla="*/ 1357312 h 1609725"/>
                    <a:gd name="connsiteX47" fmla="*/ 2257425 w 2347912"/>
                    <a:gd name="connsiteY47" fmla="*/ 1323975 h 1609725"/>
                    <a:gd name="connsiteX48" fmla="*/ 2266950 w 2347912"/>
                    <a:gd name="connsiteY48" fmla="*/ 1300162 h 1609725"/>
                    <a:gd name="connsiteX49" fmla="*/ 2290762 w 2347912"/>
                    <a:gd name="connsiteY49" fmla="*/ 1281112 h 1609725"/>
                    <a:gd name="connsiteX50" fmla="*/ 2319337 w 2347912"/>
                    <a:gd name="connsiteY50" fmla="*/ 1266825 h 1609725"/>
                    <a:gd name="connsiteX51" fmla="*/ 2290762 w 2347912"/>
                    <a:gd name="connsiteY51" fmla="*/ 1204912 h 1609725"/>
                    <a:gd name="connsiteX52" fmla="*/ 2247900 w 2347912"/>
                    <a:gd name="connsiteY52" fmla="*/ 1190625 h 1609725"/>
                    <a:gd name="connsiteX53" fmla="*/ 2176462 w 2347912"/>
                    <a:gd name="connsiteY53" fmla="*/ 1209675 h 1609725"/>
                    <a:gd name="connsiteX54" fmla="*/ 2133600 w 2347912"/>
                    <a:gd name="connsiteY54" fmla="*/ 1333500 h 1609725"/>
                    <a:gd name="connsiteX55" fmla="*/ 2076450 w 2347912"/>
                    <a:gd name="connsiteY55" fmla="*/ 1352550 h 1609725"/>
                    <a:gd name="connsiteX56" fmla="*/ 1985962 w 2347912"/>
                    <a:gd name="connsiteY56" fmla="*/ 1362075 h 1609725"/>
                    <a:gd name="connsiteX57" fmla="*/ 1866900 w 2347912"/>
                    <a:gd name="connsiteY57" fmla="*/ 1395412 h 1609725"/>
                    <a:gd name="connsiteX58" fmla="*/ 1666875 w 2347912"/>
                    <a:gd name="connsiteY58" fmla="*/ 1338262 h 1609725"/>
                    <a:gd name="connsiteX59" fmla="*/ 1500187 w 2347912"/>
                    <a:gd name="connsiteY59" fmla="*/ 1262062 h 1609725"/>
                    <a:gd name="connsiteX60" fmla="*/ 1276350 w 2347912"/>
                    <a:gd name="connsiteY60" fmla="*/ 1138237 h 1609725"/>
                    <a:gd name="connsiteX61" fmla="*/ 728662 w 2347912"/>
                    <a:gd name="connsiteY61" fmla="*/ 766762 h 1609725"/>
                    <a:gd name="connsiteX62" fmla="*/ 504056 w 2347912"/>
                    <a:gd name="connsiteY62" fmla="*/ 504056 h 1609725"/>
                    <a:gd name="connsiteX63" fmla="*/ 504056 w 2347912"/>
                    <a:gd name="connsiteY63" fmla="*/ 504056 h 1609725"/>
                    <a:gd name="connsiteX0" fmla="*/ 504056 w 2347912"/>
                    <a:gd name="connsiteY0" fmla="*/ 504056 h 1609725"/>
                    <a:gd name="connsiteX1" fmla="*/ 576064 w 2347912"/>
                    <a:gd name="connsiteY1" fmla="*/ 432048 h 1609725"/>
                    <a:gd name="connsiteX2" fmla="*/ 619125 w 2347912"/>
                    <a:gd name="connsiteY2" fmla="*/ 352425 h 1609725"/>
                    <a:gd name="connsiteX3" fmla="*/ 590550 w 2347912"/>
                    <a:gd name="connsiteY3" fmla="*/ 200025 h 1609725"/>
                    <a:gd name="connsiteX4" fmla="*/ 504825 w 2347912"/>
                    <a:gd name="connsiteY4" fmla="*/ 85725 h 1609725"/>
                    <a:gd name="connsiteX5" fmla="*/ 414337 w 2347912"/>
                    <a:gd name="connsiteY5" fmla="*/ 28575 h 1609725"/>
                    <a:gd name="connsiteX6" fmla="*/ 295275 w 2347912"/>
                    <a:gd name="connsiteY6" fmla="*/ 0 h 1609725"/>
                    <a:gd name="connsiteX7" fmla="*/ 123825 w 2347912"/>
                    <a:gd name="connsiteY7" fmla="*/ 23812 h 1609725"/>
                    <a:gd name="connsiteX8" fmla="*/ 19050 w 2347912"/>
                    <a:gd name="connsiteY8" fmla="*/ 142875 h 1609725"/>
                    <a:gd name="connsiteX9" fmla="*/ 0 w 2347912"/>
                    <a:gd name="connsiteY9" fmla="*/ 319087 h 1609725"/>
                    <a:gd name="connsiteX10" fmla="*/ 33337 w 2347912"/>
                    <a:gd name="connsiteY10" fmla="*/ 490537 h 1609725"/>
                    <a:gd name="connsiteX11" fmla="*/ 123825 w 2347912"/>
                    <a:gd name="connsiteY11" fmla="*/ 566737 h 1609725"/>
                    <a:gd name="connsiteX12" fmla="*/ 247650 w 2347912"/>
                    <a:gd name="connsiteY12" fmla="*/ 585787 h 1609725"/>
                    <a:gd name="connsiteX13" fmla="*/ 319087 w 2347912"/>
                    <a:gd name="connsiteY13" fmla="*/ 576262 h 1609725"/>
                    <a:gd name="connsiteX14" fmla="*/ 385762 w 2347912"/>
                    <a:gd name="connsiteY14" fmla="*/ 552450 h 1609725"/>
                    <a:gd name="connsiteX15" fmla="*/ 500062 w 2347912"/>
                    <a:gd name="connsiteY15" fmla="*/ 609600 h 1609725"/>
                    <a:gd name="connsiteX16" fmla="*/ 595312 w 2347912"/>
                    <a:gd name="connsiteY16" fmla="*/ 704850 h 1609725"/>
                    <a:gd name="connsiteX17" fmla="*/ 719137 w 2347912"/>
                    <a:gd name="connsiteY17" fmla="*/ 809625 h 1609725"/>
                    <a:gd name="connsiteX18" fmla="*/ 871537 w 2347912"/>
                    <a:gd name="connsiteY18" fmla="*/ 923925 h 1609725"/>
                    <a:gd name="connsiteX19" fmla="*/ 1023937 w 2347912"/>
                    <a:gd name="connsiteY19" fmla="*/ 1009650 h 1609725"/>
                    <a:gd name="connsiteX20" fmla="*/ 1452562 w 2347912"/>
                    <a:gd name="connsiteY20" fmla="*/ 1281112 h 1609725"/>
                    <a:gd name="connsiteX21" fmla="*/ 1738312 w 2347912"/>
                    <a:gd name="connsiteY21" fmla="*/ 1414462 h 1609725"/>
                    <a:gd name="connsiteX22" fmla="*/ 1833562 w 2347912"/>
                    <a:gd name="connsiteY22" fmla="*/ 1438275 h 1609725"/>
                    <a:gd name="connsiteX23" fmla="*/ 1938337 w 2347912"/>
                    <a:gd name="connsiteY23" fmla="*/ 1443037 h 1609725"/>
                    <a:gd name="connsiteX24" fmla="*/ 2019300 w 2347912"/>
                    <a:gd name="connsiteY24" fmla="*/ 1443037 h 1609725"/>
                    <a:gd name="connsiteX25" fmla="*/ 2105025 w 2347912"/>
                    <a:gd name="connsiteY25" fmla="*/ 1452562 h 1609725"/>
                    <a:gd name="connsiteX26" fmla="*/ 2147887 w 2347912"/>
                    <a:gd name="connsiteY26" fmla="*/ 1481137 h 1609725"/>
                    <a:gd name="connsiteX27" fmla="*/ 2190750 w 2347912"/>
                    <a:gd name="connsiteY27" fmla="*/ 1547812 h 1609725"/>
                    <a:gd name="connsiteX28" fmla="*/ 2247900 w 2347912"/>
                    <a:gd name="connsiteY28" fmla="*/ 1595437 h 1609725"/>
                    <a:gd name="connsiteX29" fmla="*/ 2314575 w 2347912"/>
                    <a:gd name="connsiteY29" fmla="*/ 1609725 h 1609725"/>
                    <a:gd name="connsiteX30" fmla="*/ 2276475 w 2347912"/>
                    <a:gd name="connsiteY30" fmla="*/ 1562100 h 1609725"/>
                    <a:gd name="connsiteX31" fmla="*/ 2276475 w 2347912"/>
                    <a:gd name="connsiteY31" fmla="*/ 1562100 h 1609725"/>
                    <a:gd name="connsiteX32" fmla="*/ 2290762 w 2347912"/>
                    <a:gd name="connsiteY32" fmla="*/ 1504950 h 1609725"/>
                    <a:gd name="connsiteX33" fmla="*/ 2314575 w 2347912"/>
                    <a:gd name="connsiteY33" fmla="*/ 1500187 h 1609725"/>
                    <a:gd name="connsiteX34" fmla="*/ 2347912 w 2347912"/>
                    <a:gd name="connsiteY34" fmla="*/ 1504950 h 1609725"/>
                    <a:gd name="connsiteX35" fmla="*/ 2343150 w 2347912"/>
                    <a:gd name="connsiteY35" fmla="*/ 1471612 h 1609725"/>
                    <a:gd name="connsiteX36" fmla="*/ 2343150 w 2347912"/>
                    <a:gd name="connsiteY36" fmla="*/ 1471612 h 1609725"/>
                    <a:gd name="connsiteX37" fmla="*/ 2281237 w 2347912"/>
                    <a:gd name="connsiteY37" fmla="*/ 1466850 h 1609725"/>
                    <a:gd name="connsiteX38" fmla="*/ 2276475 w 2347912"/>
                    <a:gd name="connsiteY38" fmla="*/ 1443037 h 1609725"/>
                    <a:gd name="connsiteX39" fmla="*/ 2276475 w 2347912"/>
                    <a:gd name="connsiteY39" fmla="*/ 1443037 h 1609725"/>
                    <a:gd name="connsiteX40" fmla="*/ 2286000 w 2347912"/>
                    <a:gd name="connsiteY40" fmla="*/ 1390650 h 1609725"/>
                    <a:gd name="connsiteX41" fmla="*/ 2314575 w 2347912"/>
                    <a:gd name="connsiteY41" fmla="*/ 1381125 h 1609725"/>
                    <a:gd name="connsiteX42" fmla="*/ 2338387 w 2347912"/>
                    <a:gd name="connsiteY42" fmla="*/ 1385887 h 1609725"/>
                    <a:gd name="connsiteX43" fmla="*/ 2338387 w 2347912"/>
                    <a:gd name="connsiteY43" fmla="*/ 1347787 h 1609725"/>
                    <a:gd name="connsiteX44" fmla="*/ 2338387 w 2347912"/>
                    <a:gd name="connsiteY44" fmla="*/ 1347787 h 1609725"/>
                    <a:gd name="connsiteX45" fmla="*/ 2276475 w 2347912"/>
                    <a:gd name="connsiteY45" fmla="*/ 1357312 h 1609725"/>
                    <a:gd name="connsiteX46" fmla="*/ 2276475 w 2347912"/>
                    <a:gd name="connsiteY46" fmla="*/ 1357312 h 1609725"/>
                    <a:gd name="connsiteX47" fmla="*/ 2257425 w 2347912"/>
                    <a:gd name="connsiteY47" fmla="*/ 1323975 h 1609725"/>
                    <a:gd name="connsiteX48" fmla="*/ 2266950 w 2347912"/>
                    <a:gd name="connsiteY48" fmla="*/ 1300162 h 1609725"/>
                    <a:gd name="connsiteX49" fmla="*/ 2290762 w 2347912"/>
                    <a:gd name="connsiteY49" fmla="*/ 1281112 h 1609725"/>
                    <a:gd name="connsiteX50" fmla="*/ 2319337 w 2347912"/>
                    <a:gd name="connsiteY50" fmla="*/ 1266825 h 1609725"/>
                    <a:gd name="connsiteX51" fmla="*/ 2290762 w 2347912"/>
                    <a:gd name="connsiteY51" fmla="*/ 1204912 h 1609725"/>
                    <a:gd name="connsiteX52" fmla="*/ 2247900 w 2347912"/>
                    <a:gd name="connsiteY52" fmla="*/ 1190625 h 1609725"/>
                    <a:gd name="connsiteX53" fmla="*/ 2176462 w 2347912"/>
                    <a:gd name="connsiteY53" fmla="*/ 1209675 h 1609725"/>
                    <a:gd name="connsiteX54" fmla="*/ 2133600 w 2347912"/>
                    <a:gd name="connsiteY54" fmla="*/ 1333500 h 1609725"/>
                    <a:gd name="connsiteX55" fmla="*/ 2076450 w 2347912"/>
                    <a:gd name="connsiteY55" fmla="*/ 1352550 h 1609725"/>
                    <a:gd name="connsiteX56" fmla="*/ 1985962 w 2347912"/>
                    <a:gd name="connsiteY56" fmla="*/ 1362075 h 1609725"/>
                    <a:gd name="connsiteX57" fmla="*/ 1866900 w 2347912"/>
                    <a:gd name="connsiteY57" fmla="*/ 1395412 h 1609725"/>
                    <a:gd name="connsiteX58" fmla="*/ 1666875 w 2347912"/>
                    <a:gd name="connsiteY58" fmla="*/ 1338262 h 1609725"/>
                    <a:gd name="connsiteX59" fmla="*/ 1500187 w 2347912"/>
                    <a:gd name="connsiteY59" fmla="*/ 1262062 h 1609725"/>
                    <a:gd name="connsiteX60" fmla="*/ 1276350 w 2347912"/>
                    <a:gd name="connsiteY60" fmla="*/ 1138237 h 1609725"/>
                    <a:gd name="connsiteX61" fmla="*/ 728662 w 2347912"/>
                    <a:gd name="connsiteY61" fmla="*/ 766762 h 1609725"/>
                    <a:gd name="connsiteX62" fmla="*/ 504056 w 2347912"/>
                    <a:gd name="connsiteY62" fmla="*/ 504056 h 1609725"/>
                    <a:gd name="connsiteX63" fmla="*/ 504056 w 2347912"/>
                    <a:gd name="connsiteY63" fmla="*/ 504056 h 1609725"/>
                    <a:gd name="connsiteX0" fmla="*/ 504056 w 2347912"/>
                    <a:gd name="connsiteY0" fmla="*/ 504056 h 1609725"/>
                    <a:gd name="connsiteX1" fmla="*/ 576064 w 2347912"/>
                    <a:gd name="connsiteY1" fmla="*/ 432048 h 1609725"/>
                    <a:gd name="connsiteX2" fmla="*/ 619125 w 2347912"/>
                    <a:gd name="connsiteY2" fmla="*/ 352425 h 1609725"/>
                    <a:gd name="connsiteX3" fmla="*/ 590550 w 2347912"/>
                    <a:gd name="connsiteY3" fmla="*/ 200025 h 1609725"/>
                    <a:gd name="connsiteX4" fmla="*/ 504825 w 2347912"/>
                    <a:gd name="connsiteY4" fmla="*/ 85725 h 1609725"/>
                    <a:gd name="connsiteX5" fmla="*/ 414337 w 2347912"/>
                    <a:gd name="connsiteY5" fmla="*/ 28575 h 1609725"/>
                    <a:gd name="connsiteX6" fmla="*/ 295275 w 2347912"/>
                    <a:gd name="connsiteY6" fmla="*/ 0 h 1609725"/>
                    <a:gd name="connsiteX7" fmla="*/ 123825 w 2347912"/>
                    <a:gd name="connsiteY7" fmla="*/ 23812 h 1609725"/>
                    <a:gd name="connsiteX8" fmla="*/ 19050 w 2347912"/>
                    <a:gd name="connsiteY8" fmla="*/ 142875 h 1609725"/>
                    <a:gd name="connsiteX9" fmla="*/ 0 w 2347912"/>
                    <a:gd name="connsiteY9" fmla="*/ 319087 h 1609725"/>
                    <a:gd name="connsiteX10" fmla="*/ 33337 w 2347912"/>
                    <a:gd name="connsiteY10" fmla="*/ 490537 h 1609725"/>
                    <a:gd name="connsiteX11" fmla="*/ 123825 w 2347912"/>
                    <a:gd name="connsiteY11" fmla="*/ 566737 h 1609725"/>
                    <a:gd name="connsiteX12" fmla="*/ 247650 w 2347912"/>
                    <a:gd name="connsiteY12" fmla="*/ 585787 h 1609725"/>
                    <a:gd name="connsiteX13" fmla="*/ 319087 w 2347912"/>
                    <a:gd name="connsiteY13" fmla="*/ 576262 h 1609725"/>
                    <a:gd name="connsiteX14" fmla="*/ 385762 w 2347912"/>
                    <a:gd name="connsiteY14" fmla="*/ 552450 h 1609725"/>
                    <a:gd name="connsiteX15" fmla="*/ 500062 w 2347912"/>
                    <a:gd name="connsiteY15" fmla="*/ 609600 h 1609725"/>
                    <a:gd name="connsiteX16" fmla="*/ 595312 w 2347912"/>
                    <a:gd name="connsiteY16" fmla="*/ 704850 h 1609725"/>
                    <a:gd name="connsiteX17" fmla="*/ 719137 w 2347912"/>
                    <a:gd name="connsiteY17" fmla="*/ 809625 h 1609725"/>
                    <a:gd name="connsiteX18" fmla="*/ 871537 w 2347912"/>
                    <a:gd name="connsiteY18" fmla="*/ 923925 h 1609725"/>
                    <a:gd name="connsiteX19" fmla="*/ 1023937 w 2347912"/>
                    <a:gd name="connsiteY19" fmla="*/ 1009650 h 1609725"/>
                    <a:gd name="connsiteX20" fmla="*/ 1452562 w 2347912"/>
                    <a:gd name="connsiteY20" fmla="*/ 1281112 h 1609725"/>
                    <a:gd name="connsiteX21" fmla="*/ 1738312 w 2347912"/>
                    <a:gd name="connsiteY21" fmla="*/ 1414462 h 1609725"/>
                    <a:gd name="connsiteX22" fmla="*/ 1833562 w 2347912"/>
                    <a:gd name="connsiteY22" fmla="*/ 1438275 h 1609725"/>
                    <a:gd name="connsiteX23" fmla="*/ 1938337 w 2347912"/>
                    <a:gd name="connsiteY23" fmla="*/ 1443037 h 1609725"/>
                    <a:gd name="connsiteX24" fmla="*/ 2019300 w 2347912"/>
                    <a:gd name="connsiteY24" fmla="*/ 1443037 h 1609725"/>
                    <a:gd name="connsiteX25" fmla="*/ 2105025 w 2347912"/>
                    <a:gd name="connsiteY25" fmla="*/ 1452562 h 1609725"/>
                    <a:gd name="connsiteX26" fmla="*/ 2147887 w 2347912"/>
                    <a:gd name="connsiteY26" fmla="*/ 1481137 h 1609725"/>
                    <a:gd name="connsiteX27" fmla="*/ 2190750 w 2347912"/>
                    <a:gd name="connsiteY27" fmla="*/ 1547812 h 1609725"/>
                    <a:gd name="connsiteX28" fmla="*/ 2247900 w 2347912"/>
                    <a:gd name="connsiteY28" fmla="*/ 1595437 h 1609725"/>
                    <a:gd name="connsiteX29" fmla="*/ 2314575 w 2347912"/>
                    <a:gd name="connsiteY29" fmla="*/ 1609725 h 1609725"/>
                    <a:gd name="connsiteX30" fmla="*/ 2276475 w 2347912"/>
                    <a:gd name="connsiteY30" fmla="*/ 1562100 h 1609725"/>
                    <a:gd name="connsiteX31" fmla="*/ 2276475 w 2347912"/>
                    <a:gd name="connsiteY31" fmla="*/ 1562100 h 1609725"/>
                    <a:gd name="connsiteX32" fmla="*/ 2290762 w 2347912"/>
                    <a:gd name="connsiteY32" fmla="*/ 1504950 h 1609725"/>
                    <a:gd name="connsiteX33" fmla="*/ 2314575 w 2347912"/>
                    <a:gd name="connsiteY33" fmla="*/ 1500187 h 1609725"/>
                    <a:gd name="connsiteX34" fmla="*/ 2347912 w 2347912"/>
                    <a:gd name="connsiteY34" fmla="*/ 1504950 h 1609725"/>
                    <a:gd name="connsiteX35" fmla="*/ 2343150 w 2347912"/>
                    <a:gd name="connsiteY35" fmla="*/ 1471612 h 1609725"/>
                    <a:gd name="connsiteX36" fmla="*/ 2343150 w 2347912"/>
                    <a:gd name="connsiteY36" fmla="*/ 1471612 h 1609725"/>
                    <a:gd name="connsiteX37" fmla="*/ 2281237 w 2347912"/>
                    <a:gd name="connsiteY37" fmla="*/ 1466850 h 1609725"/>
                    <a:gd name="connsiteX38" fmla="*/ 2276475 w 2347912"/>
                    <a:gd name="connsiteY38" fmla="*/ 1443037 h 1609725"/>
                    <a:gd name="connsiteX39" fmla="*/ 2276475 w 2347912"/>
                    <a:gd name="connsiteY39" fmla="*/ 1443037 h 1609725"/>
                    <a:gd name="connsiteX40" fmla="*/ 2286000 w 2347912"/>
                    <a:gd name="connsiteY40" fmla="*/ 1390650 h 1609725"/>
                    <a:gd name="connsiteX41" fmla="*/ 2314575 w 2347912"/>
                    <a:gd name="connsiteY41" fmla="*/ 1381125 h 1609725"/>
                    <a:gd name="connsiteX42" fmla="*/ 2338387 w 2347912"/>
                    <a:gd name="connsiteY42" fmla="*/ 1385887 h 1609725"/>
                    <a:gd name="connsiteX43" fmla="*/ 2338387 w 2347912"/>
                    <a:gd name="connsiteY43" fmla="*/ 1347787 h 1609725"/>
                    <a:gd name="connsiteX44" fmla="*/ 2338387 w 2347912"/>
                    <a:gd name="connsiteY44" fmla="*/ 1347787 h 1609725"/>
                    <a:gd name="connsiteX45" fmla="*/ 2276475 w 2347912"/>
                    <a:gd name="connsiteY45" fmla="*/ 1357312 h 1609725"/>
                    <a:gd name="connsiteX46" fmla="*/ 2276475 w 2347912"/>
                    <a:gd name="connsiteY46" fmla="*/ 1357312 h 1609725"/>
                    <a:gd name="connsiteX47" fmla="*/ 2257425 w 2347912"/>
                    <a:gd name="connsiteY47" fmla="*/ 1323975 h 1609725"/>
                    <a:gd name="connsiteX48" fmla="*/ 2266950 w 2347912"/>
                    <a:gd name="connsiteY48" fmla="*/ 1300162 h 1609725"/>
                    <a:gd name="connsiteX49" fmla="*/ 2290762 w 2347912"/>
                    <a:gd name="connsiteY49" fmla="*/ 1281112 h 1609725"/>
                    <a:gd name="connsiteX50" fmla="*/ 2319337 w 2347912"/>
                    <a:gd name="connsiteY50" fmla="*/ 1266825 h 1609725"/>
                    <a:gd name="connsiteX51" fmla="*/ 2290762 w 2347912"/>
                    <a:gd name="connsiteY51" fmla="*/ 1204912 h 1609725"/>
                    <a:gd name="connsiteX52" fmla="*/ 2247900 w 2347912"/>
                    <a:gd name="connsiteY52" fmla="*/ 1190625 h 1609725"/>
                    <a:gd name="connsiteX53" fmla="*/ 2176462 w 2347912"/>
                    <a:gd name="connsiteY53" fmla="*/ 1209675 h 1609725"/>
                    <a:gd name="connsiteX54" fmla="*/ 2133600 w 2347912"/>
                    <a:gd name="connsiteY54" fmla="*/ 1333500 h 1609725"/>
                    <a:gd name="connsiteX55" fmla="*/ 2076450 w 2347912"/>
                    <a:gd name="connsiteY55" fmla="*/ 1352550 h 1609725"/>
                    <a:gd name="connsiteX56" fmla="*/ 1985962 w 2347912"/>
                    <a:gd name="connsiteY56" fmla="*/ 1362075 h 1609725"/>
                    <a:gd name="connsiteX57" fmla="*/ 1866900 w 2347912"/>
                    <a:gd name="connsiteY57" fmla="*/ 1395412 h 1609725"/>
                    <a:gd name="connsiteX58" fmla="*/ 1666875 w 2347912"/>
                    <a:gd name="connsiteY58" fmla="*/ 1338262 h 1609725"/>
                    <a:gd name="connsiteX59" fmla="*/ 1500187 w 2347912"/>
                    <a:gd name="connsiteY59" fmla="*/ 1262062 h 1609725"/>
                    <a:gd name="connsiteX60" fmla="*/ 1276350 w 2347912"/>
                    <a:gd name="connsiteY60" fmla="*/ 1138237 h 1609725"/>
                    <a:gd name="connsiteX61" fmla="*/ 728662 w 2347912"/>
                    <a:gd name="connsiteY61" fmla="*/ 766762 h 1609725"/>
                    <a:gd name="connsiteX62" fmla="*/ 504056 w 2347912"/>
                    <a:gd name="connsiteY62" fmla="*/ 504056 h 1609725"/>
                    <a:gd name="connsiteX63" fmla="*/ 504056 w 2347912"/>
                    <a:gd name="connsiteY63" fmla="*/ 504056 h 1609725"/>
                    <a:gd name="connsiteX0" fmla="*/ 504056 w 2347912"/>
                    <a:gd name="connsiteY0" fmla="*/ 504056 h 1609725"/>
                    <a:gd name="connsiteX1" fmla="*/ 576064 w 2347912"/>
                    <a:gd name="connsiteY1" fmla="*/ 432048 h 1609725"/>
                    <a:gd name="connsiteX2" fmla="*/ 619125 w 2347912"/>
                    <a:gd name="connsiteY2" fmla="*/ 352425 h 1609725"/>
                    <a:gd name="connsiteX3" fmla="*/ 590550 w 2347912"/>
                    <a:gd name="connsiteY3" fmla="*/ 200025 h 1609725"/>
                    <a:gd name="connsiteX4" fmla="*/ 504825 w 2347912"/>
                    <a:gd name="connsiteY4" fmla="*/ 85725 h 1609725"/>
                    <a:gd name="connsiteX5" fmla="*/ 414337 w 2347912"/>
                    <a:gd name="connsiteY5" fmla="*/ 28575 h 1609725"/>
                    <a:gd name="connsiteX6" fmla="*/ 295275 w 2347912"/>
                    <a:gd name="connsiteY6" fmla="*/ 0 h 1609725"/>
                    <a:gd name="connsiteX7" fmla="*/ 123825 w 2347912"/>
                    <a:gd name="connsiteY7" fmla="*/ 23812 h 1609725"/>
                    <a:gd name="connsiteX8" fmla="*/ 19050 w 2347912"/>
                    <a:gd name="connsiteY8" fmla="*/ 142875 h 1609725"/>
                    <a:gd name="connsiteX9" fmla="*/ 0 w 2347912"/>
                    <a:gd name="connsiteY9" fmla="*/ 319087 h 1609725"/>
                    <a:gd name="connsiteX10" fmla="*/ 33337 w 2347912"/>
                    <a:gd name="connsiteY10" fmla="*/ 490537 h 1609725"/>
                    <a:gd name="connsiteX11" fmla="*/ 123825 w 2347912"/>
                    <a:gd name="connsiteY11" fmla="*/ 566737 h 1609725"/>
                    <a:gd name="connsiteX12" fmla="*/ 247650 w 2347912"/>
                    <a:gd name="connsiteY12" fmla="*/ 585787 h 1609725"/>
                    <a:gd name="connsiteX13" fmla="*/ 319087 w 2347912"/>
                    <a:gd name="connsiteY13" fmla="*/ 576262 h 1609725"/>
                    <a:gd name="connsiteX14" fmla="*/ 385762 w 2347912"/>
                    <a:gd name="connsiteY14" fmla="*/ 552450 h 1609725"/>
                    <a:gd name="connsiteX15" fmla="*/ 500062 w 2347912"/>
                    <a:gd name="connsiteY15" fmla="*/ 609600 h 1609725"/>
                    <a:gd name="connsiteX16" fmla="*/ 595312 w 2347912"/>
                    <a:gd name="connsiteY16" fmla="*/ 704850 h 1609725"/>
                    <a:gd name="connsiteX17" fmla="*/ 719137 w 2347912"/>
                    <a:gd name="connsiteY17" fmla="*/ 809625 h 1609725"/>
                    <a:gd name="connsiteX18" fmla="*/ 871537 w 2347912"/>
                    <a:gd name="connsiteY18" fmla="*/ 923925 h 1609725"/>
                    <a:gd name="connsiteX19" fmla="*/ 1023937 w 2347912"/>
                    <a:gd name="connsiteY19" fmla="*/ 1009650 h 1609725"/>
                    <a:gd name="connsiteX20" fmla="*/ 1452562 w 2347912"/>
                    <a:gd name="connsiteY20" fmla="*/ 1281112 h 1609725"/>
                    <a:gd name="connsiteX21" fmla="*/ 1738312 w 2347912"/>
                    <a:gd name="connsiteY21" fmla="*/ 1414462 h 1609725"/>
                    <a:gd name="connsiteX22" fmla="*/ 1833562 w 2347912"/>
                    <a:gd name="connsiteY22" fmla="*/ 1438275 h 1609725"/>
                    <a:gd name="connsiteX23" fmla="*/ 1938337 w 2347912"/>
                    <a:gd name="connsiteY23" fmla="*/ 1443037 h 1609725"/>
                    <a:gd name="connsiteX24" fmla="*/ 2019300 w 2347912"/>
                    <a:gd name="connsiteY24" fmla="*/ 1443037 h 1609725"/>
                    <a:gd name="connsiteX25" fmla="*/ 2105025 w 2347912"/>
                    <a:gd name="connsiteY25" fmla="*/ 1452562 h 1609725"/>
                    <a:gd name="connsiteX26" fmla="*/ 2147887 w 2347912"/>
                    <a:gd name="connsiteY26" fmla="*/ 1481137 h 1609725"/>
                    <a:gd name="connsiteX27" fmla="*/ 2190750 w 2347912"/>
                    <a:gd name="connsiteY27" fmla="*/ 1547812 h 1609725"/>
                    <a:gd name="connsiteX28" fmla="*/ 2247900 w 2347912"/>
                    <a:gd name="connsiteY28" fmla="*/ 1595437 h 1609725"/>
                    <a:gd name="connsiteX29" fmla="*/ 2314575 w 2347912"/>
                    <a:gd name="connsiteY29" fmla="*/ 1609725 h 1609725"/>
                    <a:gd name="connsiteX30" fmla="*/ 2276475 w 2347912"/>
                    <a:gd name="connsiteY30" fmla="*/ 1562100 h 1609725"/>
                    <a:gd name="connsiteX31" fmla="*/ 2276475 w 2347912"/>
                    <a:gd name="connsiteY31" fmla="*/ 1562100 h 1609725"/>
                    <a:gd name="connsiteX32" fmla="*/ 2290762 w 2347912"/>
                    <a:gd name="connsiteY32" fmla="*/ 1504950 h 1609725"/>
                    <a:gd name="connsiteX33" fmla="*/ 2314575 w 2347912"/>
                    <a:gd name="connsiteY33" fmla="*/ 1500187 h 1609725"/>
                    <a:gd name="connsiteX34" fmla="*/ 2347912 w 2347912"/>
                    <a:gd name="connsiteY34" fmla="*/ 1504950 h 1609725"/>
                    <a:gd name="connsiteX35" fmla="*/ 2343150 w 2347912"/>
                    <a:gd name="connsiteY35" fmla="*/ 1471612 h 1609725"/>
                    <a:gd name="connsiteX36" fmla="*/ 2343150 w 2347912"/>
                    <a:gd name="connsiteY36" fmla="*/ 1471612 h 1609725"/>
                    <a:gd name="connsiteX37" fmla="*/ 2281237 w 2347912"/>
                    <a:gd name="connsiteY37" fmla="*/ 1466850 h 1609725"/>
                    <a:gd name="connsiteX38" fmla="*/ 2276475 w 2347912"/>
                    <a:gd name="connsiteY38" fmla="*/ 1443037 h 1609725"/>
                    <a:gd name="connsiteX39" fmla="*/ 2276475 w 2347912"/>
                    <a:gd name="connsiteY39" fmla="*/ 1443037 h 1609725"/>
                    <a:gd name="connsiteX40" fmla="*/ 2286000 w 2347912"/>
                    <a:gd name="connsiteY40" fmla="*/ 1390650 h 1609725"/>
                    <a:gd name="connsiteX41" fmla="*/ 2314575 w 2347912"/>
                    <a:gd name="connsiteY41" fmla="*/ 1381125 h 1609725"/>
                    <a:gd name="connsiteX42" fmla="*/ 2338387 w 2347912"/>
                    <a:gd name="connsiteY42" fmla="*/ 1385887 h 1609725"/>
                    <a:gd name="connsiteX43" fmla="*/ 2338387 w 2347912"/>
                    <a:gd name="connsiteY43" fmla="*/ 1347787 h 1609725"/>
                    <a:gd name="connsiteX44" fmla="*/ 2338387 w 2347912"/>
                    <a:gd name="connsiteY44" fmla="*/ 1347787 h 1609725"/>
                    <a:gd name="connsiteX45" fmla="*/ 2276475 w 2347912"/>
                    <a:gd name="connsiteY45" fmla="*/ 1357312 h 1609725"/>
                    <a:gd name="connsiteX46" fmla="*/ 2276475 w 2347912"/>
                    <a:gd name="connsiteY46" fmla="*/ 1357312 h 1609725"/>
                    <a:gd name="connsiteX47" fmla="*/ 2257425 w 2347912"/>
                    <a:gd name="connsiteY47" fmla="*/ 1323975 h 1609725"/>
                    <a:gd name="connsiteX48" fmla="*/ 2266950 w 2347912"/>
                    <a:gd name="connsiteY48" fmla="*/ 1300162 h 1609725"/>
                    <a:gd name="connsiteX49" fmla="*/ 2290762 w 2347912"/>
                    <a:gd name="connsiteY49" fmla="*/ 1281112 h 1609725"/>
                    <a:gd name="connsiteX50" fmla="*/ 2319337 w 2347912"/>
                    <a:gd name="connsiteY50" fmla="*/ 1266825 h 1609725"/>
                    <a:gd name="connsiteX51" fmla="*/ 2290762 w 2347912"/>
                    <a:gd name="connsiteY51" fmla="*/ 1204912 h 1609725"/>
                    <a:gd name="connsiteX52" fmla="*/ 2247900 w 2347912"/>
                    <a:gd name="connsiteY52" fmla="*/ 1190625 h 1609725"/>
                    <a:gd name="connsiteX53" fmla="*/ 2176462 w 2347912"/>
                    <a:gd name="connsiteY53" fmla="*/ 1209675 h 1609725"/>
                    <a:gd name="connsiteX54" fmla="*/ 2133600 w 2347912"/>
                    <a:gd name="connsiteY54" fmla="*/ 1333500 h 1609725"/>
                    <a:gd name="connsiteX55" fmla="*/ 2076450 w 2347912"/>
                    <a:gd name="connsiteY55" fmla="*/ 1352550 h 1609725"/>
                    <a:gd name="connsiteX56" fmla="*/ 1985962 w 2347912"/>
                    <a:gd name="connsiteY56" fmla="*/ 1362075 h 1609725"/>
                    <a:gd name="connsiteX57" fmla="*/ 1866900 w 2347912"/>
                    <a:gd name="connsiteY57" fmla="*/ 1395412 h 1609725"/>
                    <a:gd name="connsiteX58" fmla="*/ 1666875 w 2347912"/>
                    <a:gd name="connsiteY58" fmla="*/ 1338262 h 1609725"/>
                    <a:gd name="connsiteX59" fmla="*/ 1500187 w 2347912"/>
                    <a:gd name="connsiteY59" fmla="*/ 1262062 h 1609725"/>
                    <a:gd name="connsiteX60" fmla="*/ 1276350 w 2347912"/>
                    <a:gd name="connsiteY60" fmla="*/ 1138237 h 1609725"/>
                    <a:gd name="connsiteX61" fmla="*/ 728662 w 2347912"/>
                    <a:gd name="connsiteY61" fmla="*/ 766762 h 1609725"/>
                    <a:gd name="connsiteX62" fmla="*/ 504056 w 2347912"/>
                    <a:gd name="connsiteY62" fmla="*/ 504056 h 1609725"/>
                    <a:gd name="connsiteX63" fmla="*/ 504056 w 2347912"/>
                    <a:gd name="connsiteY63" fmla="*/ 504056 h 1609725"/>
                    <a:gd name="connsiteX0" fmla="*/ 504056 w 2347912"/>
                    <a:gd name="connsiteY0" fmla="*/ 504056 h 1609725"/>
                    <a:gd name="connsiteX1" fmla="*/ 576064 w 2347912"/>
                    <a:gd name="connsiteY1" fmla="*/ 432048 h 1609725"/>
                    <a:gd name="connsiteX2" fmla="*/ 619125 w 2347912"/>
                    <a:gd name="connsiteY2" fmla="*/ 352425 h 1609725"/>
                    <a:gd name="connsiteX3" fmla="*/ 590550 w 2347912"/>
                    <a:gd name="connsiteY3" fmla="*/ 200025 h 1609725"/>
                    <a:gd name="connsiteX4" fmla="*/ 504825 w 2347912"/>
                    <a:gd name="connsiteY4" fmla="*/ 85725 h 1609725"/>
                    <a:gd name="connsiteX5" fmla="*/ 414337 w 2347912"/>
                    <a:gd name="connsiteY5" fmla="*/ 28575 h 1609725"/>
                    <a:gd name="connsiteX6" fmla="*/ 295275 w 2347912"/>
                    <a:gd name="connsiteY6" fmla="*/ 0 h 1609725"/>
                    <a:gd name="connsiteX7" fmla="*/ 123825 w 2347912"/>
                    <a:gd name="connsiteY7" fmla="*/ 23812 h 1609725"/>
                    <a:gd name="connsiteX8" fmla="*/ 19050 w 2347912"/>
                    <a:gd name="connsiteY8" fmla="*/ 142875 h 1609725"/>
                    <a:gd name="connsiteX9" fmla="*/ 0 w 2347912"/>
                    <a:gd name="connsiteY9" fmla="*/ 319087 h 1609725"/>
                    <a:gd name="connsiteX10" fmla="*/ 33337 w 2347912"/>
                    <a:gd name="connsiteY10" fmla="*/ 490537 h 1609725"/>
                    <a:gd name="connsiteX11" fmla="*/ 123825 w 2347912"/>
                    <a:gd name="connsiteY11" fmla="*/ 566737 h 1609725"/>
                    <a:gd name="connsiteX12" fmla="*/ 247650 w 2347912"/>
                    <a:gd name="connsiteY12" fmla="*/ 585787 h 1609725"/>
                    <a:gd name="connsiteX13" fmla="*/ 319087 w 2347912"/>
                    <a:gd name="connsiteY13" fmla="*/ 576262 h 1609725"/>
                    <a:gd name="connsiteX14" fmla="*/ 385762 w 2347912"/>
                    <a:gd name="connsiteY14" fmla="*/ 552450 h 1609725"/>
                    <a:gd name="connsiteX15" fmla="*/ 500062 w 2347912"/>
                    <a:gd name="connsiteY15" fmla="*/ 609600 h 1609725"/>
                    <a:gd name="connsiteX16" fmla="*/ 595312 w 2347912"/>
                    <a:gd name="connsiteY16" fmla="*/ 704850 h 1609725"/>
                    <a:gd name="connsiteX17" fmla="*/ 719137 w 2347912"/>
                    <a:gd name="connsiteY17" fmla="*/ 809625 h 1609725"/>
                    <a:gd name="connsiteX18" fmla="*/ 871537 w 2347912"/>
                    <a:gd name="connsiteY18" fmla="*/ 923925 h 1609725"/>
                    <a:gd name="connsiteX19" fmla="*/ 1023937 w 2347912"/>
                    <a:gd name="connsiteY19" fmla="*/ 1009650 h 1609725"/>
                    <a:gd name="connsiteX20" fmla="*/ 1452562 w 2347912"/>
                    <a:gd name="connsiteY20" fmla="*/ 1281112 h 1609725"/>
                    <a:gd name="connsiteX21" fmla="*/ 1738312 w 2347912"/>
                    <a:gd name="connsiteY21" fmla="*/ 1414462 h 1609725"/>
                    <a:gd name="connsiteX22" fmla="*/ 1833562 w 2347912"/>
                    <a:gd name="connsiteY22" fmla="*/ 1438275 h 1609725"/>
                    <a:gd name="connsiteX23" fmla="*/ 1938337 w 2347912"/>
                    <a:gd name="connsiteY23" fmla="*/ 1443037 h 1609725"/>
                    <a:gd name="connsiteX24" fmla="*/ 2019300 w 2347912"/>
                    <a:gd name="connsiteY24" fmla="*/ 1443037 h 1609725"/>
                    <a:gd name="connsiteX25" fmla="*/ 2105025 w 2347912"/>
                    <a:gd name="connsiteY25" fmla="*/ 1452562 h 1609725"/>
                    <a:gd name="connsiteX26" fmla="*/ 2147887 w 2347912"/>
                    <a:gd name="connsiteY26" fmla="*/ 1481137 h 1609725"/>
                    <a:gd name="connsiteX27" fmla="*/ 2190750 w 2347912"/>
                    <a:gd name="connsiteY27" fmla="*/ 1547812 h 1609725"/>
                    <a:gd name="connsiteX28" fmla="*/ 2247900 w 2347912"/>
                    <a:gd name="connsiteY28" fmla="*/ 1595437 h 1609725"/>
                    <a:gd name="connsiteX29" fmla="*/ 2314575 w 2347912"/>
                    <a:gd name="connsiteY29" fmla="*/ 1609725 h 1609725"/>
                    <a:gd name="connsiteX30" fmla="*/ 2276475 w 2347912"/>
                    <a:gd name="connsiteY30" fmla="*/ 1562100 h 1609725"/>
                    <a:gd name="connsiteX31" fmla="*/ 2276475 w 2347912"/>
                    <a:gd name="connsiteY31" fmla="*/ 1562100 h 1609725"/>
                    <a:gd name="connsiteX32" fmla="*/ 2290762 w 2347912"/>
                    <a:gd name="connsiteY32" fmla="*/ 1504950 h 1609725"/>
                    <a:gd name="connsiteX33" fmla="*/ 2314575 w 2347912"/>
                    <a:gd name="connsiteY33" fmla="*/ 1500187 h 1609725"/>
                    <a:gd name="connsiteX34" fmla="*/ 2347912 w 2347912"/>
                    <a:gd name="connsiteY34" fmla="*/ 1504950 h 1609725"/>
                    <a:gd name="connsiteX35" fmla="*/ 2343150 w 2347912"/>
                    <a:gd name="connsiteY35" fmla="*/ 1471612 h 1609725"/>
                    <a:gd name="connsiteX36" fmla="*/ 2343150 w 2347912"/>
                    <a:gd name="connsiteY36" fmla="*/ 1471612 h 1609725"/>
                    <a:gd name="connsiteX37" fmla="*/ 2281237 w 2347912"/>
                    <a:gd name="connsiteY37" fmla="*/ 1466850 h 1609725"/>
                    <a:gd name="connsiteX38" fmla="*/ 2276475 w 2347912"/>
                    <a:gd name="connsiteY38" fmla="*/ 1443037 h 1609725"/>
                    <a:gd name="connsiteX39" fmla="*/ 2276475 w 2347912"/>
                    <a:gd name="connsiteY39" fmla="*/ 1443037 h 1609725"/>
                    <a:gd name="connsiteX40" fmla="*/ 2286000 w 2347912"/>
                    <a:gd name="connsiteY40" fmla="*/ 1390650 h 1609725"/>
                    <a:gd name="connsiteX41" fmla="*/ 2314575 w 2347912"/>
                    <a:gd name="connsiteY41" fmla="*/ 1381125 h 1609725"/>
                    <a:gd name="connsiteX42" fmla="*/ 2338387 w 2347912"/>
                    <a:gd name="connsiteY42" fmla="*/ 1385887 h 1609725"/>
                    <a:gd name="connsiteX43" fmla="*/ 2338387 w 2347912"/>
                    <a:gd name="connsiteY43" fmla="*/ 1347787 h 1609725"/>
                    <a:gd name="connsiteX44" fmla="*/ 2338387 w 2347912"/>
                    <a:gd name="connsiteY44" fmla="*/ 1347787 h 1609725"/>
                    <a:gd name="connsiteX45" fmla="*/ 2276475 w 2347912"/>
                    <a:gd name="connsiteY45" fmla="*/ 1357312 h 1609725"/>
                    <a:gd name="connsiteX46" fmla="*/ 2276475 w 2347912"/>
                    <a:gd name="connsiteY46" fmla="*/ 1357312 h 1609725"/>
                    <a:gd name="connsiteX47" fmla="*/ 2257425 w 2347912"/>
                    <a:gd name="connsiteY47" fmla="*/ 1323975 h 1609725"/>
                    <a:gd name="connsiteX48" fmla="*/ 2266950 w 2347912"/>
                    <a:gd name="connsiteY48" fmla="*/ 1300162 h 1609725"/>
                    <a:gd name="connsiteX49" fmla="*/ 2290762 w 2347912"/>
                    <a:gd name="connsiteY49" fmla="*/ 1281112 h 1609725"/>
                    <a:gd name="connsiteX50" fmla="*/ 2319337 w 2347912"/>
                    <a:gd name="connsiteY50" fmla="*/ 1266825 h 1609725"/>
                    <a:gd name="connsiteX51" fmla="*/ 2290762 w 2347912"/>
                    <a:gd name="connsiteY51" fmla="*/ 1204912 h 1609725"/>
                    <a:gd name="connsiteX52" fmla="*/ 2247900 w 2347912"/>
                    <a:gd name="connsiteY52" fmla="*/ 1190625 h 1609725"/>
                    <a:gd name="connsiteX53" fmla="*/ 2176462 w 2347912"/>
                    <a:gd name="connsiteY53" fmla="*/ 1209675 h 1609725"/>
                    <a:gd name="connsiteX54" fmla="*/ 2133600 w 2347912"/>
                    <a:gd name="connsiteY54" fmla="*/ 1333500 h 1609725"/>
                    <a:gd name="connsiteX55" fmla="*/ 2076450 w 2347912"/>
                    <a:gd name="connsiteY55" fmla="*/ 1352550 h 1609725"/>
                    <a:gd name="connsiteX56" fmla="*/ 1985962 w 2347912"/>
                    <a:gd name="connsiteY56" fmla="*/ 1362075 h 1609725"/>
                    <a:gd name="connsiteX57" fmla="*/ 1866900 w 2347912"/>
                    <a:gd name="connsiteY57" fmla="*/ 1395412 h 1609725"/>
                    <a:gd name="connsiteX58" fmla="*/ 1666875 w 2347912"/>
                    <a:gd name="connsiteY58" fmla="*/ 1338262 h 1609725"/>
                    <a:gd name="connsiteX59" fmla="*/ 1500187 w 2347912"/>
                    <a:gd name="connsiteY59" fmla="*/ 1262062 h 1609725"/>
                    <a:gd name="connsiteX60" fmla="*/ 1276350 w 2347912"/>
                    <a:gd name="connsiteY60" fmla="*/ 1138237 h 1609725"/>
                    <a:gd name="connsiteX61" fmla="*/ 728662 w 2347912"/>
                    <a:gd name="connsiteY61" fmla="*/ 766762 h 1609725"/>
                    <a:gd name="connsiteX62" fmla="*/ 504056 w 2347912"/>
                    <a:gd name="connsiteY62" fmla="*/ 504056 h 1609725"/>
                    <a:gd name="connsiteX63" fmla="*/ 504056 w 2347912"/>
                    <a:gd name="connsiteY63" fmla="*/ 504056 h 1609725"/>
                    <a:gd name="connsiteX0" fmla="*/ 504056 w 2347912"/>
                    <a:gd name="connsiteY0" fmla="*/ 504056 h 1609725"/>
                    <a:gd name="connsiteX1" fmla="*/ 576064 w 2347912"/>
                    <a:gd name="connsiteY1" fmla="*/ 432048 h 1609725"/>
                    <a:gd name="connsiteX2" fmla="*/ 619125 w 2347912"/>
                    <a:gd name="connsiteY2" fmla="*/ 352425 h 1609725"/>
                    <a:gd name="connsiteX3" fmla="*/ 590550 w 2347912"/>
                    <a:gd name="connsiteY3" fmla="*/ 200025 h 1609725"/>
                    <a:gd name="connsiteX4" fmla="*/ 504825 w 2347912"/>
                    <a:gd name="connsiteY4" fmla="*/ 85725 h 1609725"/>
                    <a:gd name="connsiteX5" fmla="*/ 414337 w 2347912"/>
                    <a:gd name="connsiteY5" fmla="*/ 28575 h 1609725"/>
                    <a:gd name="connsiteX6" fmla="*/ 295275 w 2347912"/>
                    <a:gd name="connsiteY6" fmla="*/ 0 h 1609725"/>
                    <a:gd name="connsiteX7" fmla="*/ 123825 w 2347912"/>
                    <a:gd name="connsiteY7" fmla="*/ 23812 h 1609725"/>
                    <a:gd name="connsiteX8" fmla="*/ 19050 w 2347912"/>
                    <a:gd name="connsiteY8" fmla="*/ 142875 h 1609725"/>
                    <a:gd name="connsiteX9" fmla="*/ 0 w 2347912"/>
                    <a:gd name="connsiteY9" fmla="*/ 319087 h 1609725"/>
                    <a:gd name="connsiteX10" fmla="*/ 33337 w 2347912"/>
                    <a:gd name="connsiteY10" fmla="*/ 490537 h 1609725"/>
                    <a:gd name="connsiteX11" fmla="*/ 123825 w 2347912"/>
                    <a:gd name="connsiteY11" fmla="*/ 566737 h 1609725"/>
                    <a:gd name="connsiteX12" fmla="*/ 247650 w 2347912"/>
                    <a:gd name="connsiteY12" fmla="*/ 585787 h 1609725"/>
                    <a:gd name="connsiteX13" fmla="*/ 319087 w 2347912"/>
                    <a:gd name="connsiteY13" fmla="*/ 576262 h 1609725"/>
                    <a:gd name="connsiteX14" fmla="*/ 385762 w 2347912"/>
                    <a:gd name="connsiteY14" fmla="*/ 552450 h 1609725"/>
                    <a:gd name="connsiteX15" fmla="*/ 500062 w 2347912"/>
                    <a:gd name="connsiteY15" fmla="*/ 609600 h 1609725"/>
                    <a:gd name="connsiteX16" fmla="*/ 595312 w 2347912"/>
                    <a:gd name="connsiteY16" fmla="*/ 704850 h 1609725"/>
                    <a:gd name="connsiteX17" fmla="*/ 719137 w 2347912"/>
                    <a:gd name="connsiteY17" fmla="*/ 809625 h 1609725"/>
                    <a:gd name="connsiteX18" fmla="*/ 871537 w 2347912"/>
                    <a:gd name="connsiteY18" fmla="*/ 923925 h 1609725"/>
                    <a:gd name="connsiteX19" fmla="*/ 1023937 w 2347912"/>
                    <a:gd name="connsiteY19" fmla="*/ 1009650 h 1609725"/>
                    <a:gd name="connsiteX20" fmla="*/ 1452562 w 2347912"/>
                    <a:gd name="connsiteY20" fmla="*/ 1281112 h 1609725"/>
                    <a:gd name="connsiteX21" fmla="*/ 1738312 w 2347912"/>
                    <a:gd name="connsiteY21" fmla="*/ 1414462 h 1609725"/>
                    <a:gd name="connsiteX22" fmla="*/ 1833562 w 2347912"/>
                    <a:gd name="connsiteY22" fmla="*/ 1438275 h 1609725"/>
                    <a:gd name="connsiteX23" fmla="*/ 1938337 w 2347912"/>
                    <a:gd name="connsiteY23" fmla="*/ 1443037 h 1609725"/>
                    <a:gd name="connsiteX24" fmla="*/ 2019300 w 2347912"/>
                    <a:gd name="connsiteY24" fmla="*/ 1443037 h 1609725"/>
                    <a:gd name="connsiteX25" fmla="*/ 2105025 w 2347912"/>
                    <a:gd name="connsiteY25" fmla="*/ 1452562 h 1609725"/>
                    <a:gd name="connsiteX26" fmla="*/ 2147887 w 2347912"/>
                    <a:gd name="connsiteY26" fmla="*/ 1481137 h 1609725"/>
                    <a:gd name="connsiteX27" fmla="*/ 2190750 w 2347912"/>
                    <a:gd name="connsiteY27" fmla="*/ 1547812 h 1609725"/>
                    <a:gd name="connsiteX28" fmla="*/ 2247900 w 2347912"/>
                    <a:gd name="connsiteY28" fmla="*/ 1595437 h 1609725"/>
                    <a:gd name="connsiteX29" fmla="*/ 2314575 w 2347912"/>
                    <a:gd name="connsiteY29" fmla="*/ 1609725 h 1609725"/>
                    <a:gd name="connsiteX30" fmla="*/ 2276475 w 2347912"/>
                    <a:gd name="connsiteY30" fmla="*/ 1562100 h 1609725"/>
                    <a:gd name="connsiteX31" fmla="*/ 2276475 w 2347912"/>
                    <a:gd name="connsiteY31" fmla="*/ 1562100 h 1609725"/>
                    <a:gd name="connsiteX32" fmla="*/ 2290762 w 2347912"/>
                    <a:gd name="connsiteY32" fmla="*/ 1504950 h 1609725"/>
                    <a:gd name="connsiteX33" fmla="*/ 2314575 w 2347912"/>
                    <a:gd name="connsiteY33" fmla="*/ 1500187 h 1609725"/>
                    <a:gd name="connsiteX34" fmla="*/ 2347912 w 2347912"/>
                    <a:gd name="connsiteY34" fmla="*/ 1504950 h 1609725"/>
                    <a:gd name="connsiteX35" fmla="*/ 2343150 w 2347912"/>
                    <a:gd name="connsiteY35" fmla="*/ 1471612 h 1609725"/>
                    <a:gd name="connsiteX36" fmla="*/ 2343150 w 2347912"/>
                    <a:gd name="connsiteY36" fmla="*/ 1471612 h 1609725"/>
                    <a:gd name="connsiteX37" fmla="*/ 2281237 w 2347912"/>
                    <a:gd name="connsiteY37" fmla="*/ 1466850 h 1609725"/>
                    <a:gd name="connsiteX38" fmla="*/ 2276475 w 2347912"/>
                    <a:gd name="connsiteY38" fmla="*/ 1443037 h 1609725"/>
                    <a:gd name="connsiteX39" fmla="*/ 2276475 w 2347912"/>
                    <a:gd name="connsiteY39" fmla="*/ 1443037 h 1609725"/>
                    <a:gd name="connsiteX40" fmla="*/ 2286000 w 2347912"/>
                    <a:gd name="connsiteY40" fmla="*/ 1390650 h 1609725"/>
                    <a:gd name="connsiteX41" fmla="*/ 2314575 w 2347912"/>
                    <a:gd name="connsiteY41" fmla="*/ 1381125 h 1609725"/>
                    <a:gd name="connsiteX42" fmla="*/ 2338387 w 2347912"/>
                    <a:gd name="connsiteY42" fmla="*/ 1385887 h 1609725"/>
                    <a:gd name="connsiteX43" fmla="*/ 2338387 w 2347912"/>
                    <a:gd name="connsiteY43" fmla="*/ 1347787 h 1609725"/>
                    <a:gd name="connsiteX44" fmla="*/ 2338387 w 2347912"/>
                    <a:gd name="connsiteY44" fmla="*/ 1347787 h 1609725"/>
                    <a:gd name="connsiteX45" fmla="*/ 2276475 w 2347912"/>
                    <a:gd name="connsiteY45" fmla="*/ 1357312 h 1609725"/>
                    <a:gd name="connsiteX46" fmla="*/ 2276475 w 2347912"/>
                    <a:gd name="connsiteY46" fmla="*/ 1357312 h 1609725"/>
                    <a:gd name="connsiteX47" fmla="*/ 2257425 w 2347912"/>
                    <a:gd name="connsiteY47" fmla="*/ 1323975 h 1609725"/>
                    <a:gd name="connsiteX48" fmla="*/ 2266950 w 2347912"/>
                    <a:gd name="connsiteY48" fmla="*/ 1300162 h 1609725"/>
                    <a:gd name="connsiteX49" fmla="*/ 2290762 w 2347912"/>
                    <a:gd name="connsiteY49" fmla="*/ 1281112 h 1609725"/>
                    <a:gd name="connsiteX50" fmla="*/ 2319337 w 2347912"/>
                    <a:gd name="connsiteY50" fmla="*/ 1266825 h 1609725"/>
                    <a:gd name="connsiteX51" fmla="*/ 2290762 w 2347912"/>
                    <a:gd name="connsiteY51" fmla="*/ 1204912 h 1609725"/>
                    <a:gd name="connsiteX52" fmla="*/ 2247900 w 2347912"/>
                    <a:gd name="connsiteY52" fmla="*/ 1190625 h 1609725"/>
                    <a:gd name="connsiteX53" fmla="*/ 2176462 w 2347912"/>
                    <a:gd name="connsiteY53" fmla="*/ 1209675 h 1609725"/>
                    <a:gd name="connsiteX54" fmla="*/ 2133600 w 2347912"/>
                    <a:gd name="connsiteY54" fmla="*/ 1333500 h 1609725"/>
                    <a:gd name="connsiteX55" fmla="*/ 2076450 w 2347912"/>
                    <a:gd name="connsiteY55" fmla="*/ 1352550 h 1609725"/>
                    <a:gd name="connsiteX56" fmla="*/ 1985962 w 2347912"/>
                    <a:gd name="connsiteY56" fmla="*/ 1362075 h 1609725"/>
                    <a:gd name="connsiteX57" fmla="*/ 1866900 w 2347912"/>
                    <a:gd name="connsiteY57" fmla="*/ 1395412 h 1609725"/>
                    <a:gd name="connsiteX58" fmla="*/ 1666875 w 2347912"/>
                    <a:gd name="connsiteY58" fmla="*/ 1338262 h 1609725"/>
                    <a:gd name="connsiteX59" fmla="*/ 1500187 w 2347912"/>
                    <a:gd name="connsiteY59" fmla="*/ 1262062 h 1609725"/>
                    <a:gd name="connsiteX60" fmla="*/ 1276350 w 2347912"/>
                    <a:gd name="connsiteY60" fmla="*/ 1138237 h 1609725"/>
                    <a:gd name="connsiteX61" fmla="*/ 728662 w 2347912"/>
                    <a:gd name="connsiteY61" fmla="*/ 766762 h 1609725"/>
                    <a:gd name="connsiteX62" fmla="*/ 504056 w 2347912"/>
                    <a:gd name="connsiteY62" fmla="*/ 504056 h 1609725"/>
                    <a:gd name="connsiteX63" fmla="*/ 504056 w 2347912"/>
                    <a:gd name="connsiteY63" fmla="*/ 504056 h 1609725"/>
                    <a:gd name="connsiteX0" fmla="*/ 504056 w 2347912"/>
                    <a:gd name="connsiteY0" fmla="*/ 504850 h 1610519"/>
                    <a:gd name="connsiteX1" fmla="*/ 576064 w 2347912"/>
                    <a:gd name="connsiteY1" fmla="*/ 432842 h 1610519"/>
                    <a:gd name="connsiteX2" fmla="*/ 619125 w 2347912"/>
                    <a:gd name="connsiteY2" fmla="*/ 353219 h 1610519"/>
                    <a:gd name="connsiteX3" fmla="*/ 590550 w 2347912"/>
                    <a:gd name="connsiteY3" fmla="*/ 200819 h 1610519"/>
                    <a:gd name="connsiteX4" fmla="*/ 504825 w 2347912"/>
                    <a:gd name="connsiteY4" fmla="*/ 86519 h 1610519"/>
                    <a:gd name="connsiteX5" fmla="*/ 414337 w 2347912"/>
                    <a:gd name="connsiteY5" fmla="*/ 29369 h 1610519"/>
                    <a:gd name="connsiteX6" fmla="*/ 295275 w 2347912"/>
                    <a:gd name="connsiteY6" fmla="*/ 794 h 1610519"/>
                    <a:gd name="connsiteX7" fmla="*/ 123825 w 2347912"/>
                    <a:gd name="connsiteY7" fmla="*/ 24606 h 1610519"/>
                    <a:gd name="connsiteX8" fmla="*/ 19050 w 2347912"/>
                    <a:gd name="connsiteY8" fmla="*/ 143669 h 1610519"/>
                    <a:gd name="connsiteX9" fmla="*/ 0 w 2347912"/>
                    <a:gd name="connsiteY9" fmla="*/ 319881 h 1610519"/>
                    <a:gd name="connsiteX10" fmla="*/ 33337 w 2347912"/>
                    <a:gd name="connsiteY10" fmla="*/ 491331 h 1610519"/>
                    <a:gd name="connsiteX11" fmla="*/ 123825 w 2347912"/>
                    <a:gd name="connsiteY11" fmla="*/ 567531 h 1610519"/>
                    <a:gd name="connsiteX12" fmla="*/ 247650 w 2347912"/>
                    <a:gd name="connsiteY12" fmla="*/ 586581 h 1610519"/>
                    <a:gd name="connsiteX13" fmla="*/ 319087 w 2347912"/>
                    <a:gd name="connsiteY13" fmla="*/ 577056 h 1610519"/>
                    <a:gd name="connsiteX14" fmla="*/ 385762 w 2347912"/>
                    <a:gd name="connsiteY14" fmla="*/ 553244 h 1610519"/>
                    <a:gd name="connsiteX15" fmla="*/ 500062 w 2347912"/>
                    <a:gd name="connsiteY15" fmla="*/ 610394 h 1610519"/>
                    <a:gd name="connsiteX16" fmla="*/ 595312 w 2347912"/>
                    <a:gd name="connsiteY16" fmla="*/ 705644 h 1610519"/>
                    <a:gd name="connsiteX17" fmla="*/ 719137 w 2347912"/>
                    <a:gd name="connsiteY17" fmla="*/ 810419 h 1610519"/>
                    <a:gd name="connsiteX18" fmla="*/ 871537 w 2347912"/>
                    <a:gd name="connsiteY18" fmla="*/ 924719 h 1610519"/>
                    <a:gd name="connsiteX19" fmla="*/ 1023937 w 2347912"/>
                    <a:gd name="connsiteY19" fmla="*/ 1010444 h 1610519"/>
                    <a:gd name="connsiteX20" fmla="*/ 1452562 w 2347912"/>
                    <a:gd name="connsiteY20" fmla="*/ 1281906 h 1610519"/>
                    <a:gd name="connsiteX21" fmla="*/ 1738312 w 2347912"/>
                    <a:gd name="connsiteY21" fmla="*/ 1415256 h 1610519"/>
                    <a:gd name="connsiteX22" fmla="*/ 1833562 w 2347912"/>
                    <a:gd name="connsiteY22" fmla="*/ 1439069 h 1610519"/>
                    <a:gd name="connsiteX23" fmla="*/ 1938337 w 2347912"/>
                    <a:gd name="connsiteY23" fmla="*/ 1443831 h 1610519"/>
                    <a:gd name="connsiteX24" fmla="*/ 2019300 w 2347912"/>
                    <a:gd name="connsiteY24" fmla="*/ 1443831 h 1610519"/>
                    <a:gd name="connsiteX25" fmla="*/ 2105025 w 2347912"/>
                    <a:gd name="connsiteY25" fmla="*/ 1453356 h 1610519"/>
                    <a:gd name="connsiteX26" fmla="*/ 2147887 w 2347912"/>
                    <a:gd name="connsiteY26" fmla="*/ 1481931 h 1610519"/>
                    <a:gd name="connsiteX27" fmla="*/ 2190750 w 2347912"/>
                    <a:gd name="connsiteY27" fmla="*/ 1548606 h 1610519"/>
                    <a:gd name="connsiteX28" fmla="*/ 2247900 w 2347912"/>
                    <a:gd name="connsiteY28" fmla="*/ 1596231 h 1610519"/>
                    <a:gd name="connsiteX29" fmla="*/ 2314575 w 2347912"/>
                    <a:gd name="connsiteY29" fmla="*/ 1610519 h 1610519"/>
                    <a:gd name="connsiteX30" fmla="*/ 2276475 w 2347912"/>
                    <a:gd name="connsiteY30" fmla="*/ 1562894 h 1610519"/>
                    <a:gd name="connsiteX31" fmla="*/ 2276475 w 2347912"/>
                    <a:gd name="connsiteY31" fmla="*/ 1562894 h 1610519"/>
                    <a:gd name="connsiteX32" fmla="*/ 2290762 w 2347912"/>
                    <a:gd name="connsiteY32" fmla="*/ 1505744 h 1610519"/>
                    <a:gd name="connsiteX33" fmla="*/ 2314575 w 2347912"/>
                    <a:gd name="connsiteY33" fmla="*/ 1500981 h 1610519"/>
                    <a:gd name="connsiteX34" fmla="*/ 2347912 w 2347912"/>
                    <a:gd name="connsiteY34" fmla="*/ 1505744 h 1610519"/>
                    <a:gd name="connsiteX35" fmla="*/ 2343150 w 2347912"/>
                    <a:gd name="connsiteY35" fmla="*/ 1472406 h 1610519"/>
                    <a:gd name="connsiteX36" fmla="*/ 2343150 w 2347912"/>
                    <a:gd name="connsiteY36" fmla="*/ 1472406 h 1610519"/>
                    <a:gd name="connsiteX37" fmla="*/ 2281237 w 2347912"/>
                    <a:gd name="connsiteY37" fmla="*/ 1467644 h 1610519"/>
                    <a:gd name="connsiteX38" fmla="*/ 2276475 w 2347912"/>
                    <a:gd name="connsiteY38" fmla="*/ 1443831 h 1610519"/>
                    <a:gd name="connsiteX39" fmla="*/ 2276475 w 2347912"/>
                    <a:gd name="connsiteY39" fmla="*/ 1443831 h 1610519"/>
                    <a:gd name="connsiteX40" fmla="*/ 2286000 w 2347912"/>
                    <a:gd name="connsiteY40" fmla="*/ 1391444 h 1610519"/>
                    <a:gd name="connsiteX41" fmla="*/ 2314575 w 2347912"/>
                    <a:gd name="connsiteY41" fmla="*/ 1381919 h 1610519"/>
                    <a:gd name="connsiteX42" fmla="*/ 2338387 w 2347912"/>
                    <a:gd name="connsiteY42" fmla="*/ 1386681 h 1610519"/>
                    <a:gd name="connsiteX43" fmla="*/ 2338387 w 2347912"/>
                    <a:gd name="connsiteY43" fmla="*/ 1348581 h 1610519"/>
                    <a:gd name="connsiteX44" fmla="*/ 2338387 w 2347912"/>
                    <a:gd name="connsiteY44" fmla="*/ 1348581 h 1610519"/>
                    <a:gd name="connsiteX45" fmla="*/ 2276475 w 2347912"/>
                    <a:gd name="connsiteY45" fmla="*/ 1358106 h 1610519"/>
                    <a:gd name="connsiteX46" fmla="*/ 2276475 w 2347912"/>
                    <a:gd name="connsiteY46" fmla="*/ 1358106 h 1610519"/>
                    <a:gd name="connsiteX47" fmla="*/ 2257425 w 2347912"/>
                    <a:gd name="connsiteY47" fmla="*/ 1324769 h 1610519"/>
                    <a:gd name="connsiteX48" fmla="*/ 2266950 w 2347912"/>
                    <a:gd name="connsiteY48" fmla="*/ 1300956 h 1610519"/>
                    <a:gd name="connsiteX49" fmla="*/ 2290762 w 2347912"/>
                    <a:gd name="connsiteY49" fmla="*/ 1281906 h 1610519"/>
                    <a:gd name="connsiteX50" fmla="*/ 2319337 w 2347912"/>
                    <a:gd name="connsiteY50" fmla="*/ 1267619 h 1610519"/>
                    <a:gd name="connsiteX51" fmla="*/ 2290762 w 2347912"/>
                    <a:gd name="connsiteY51" fmla="*/ 1205706 h 1610519"/>
                    <a:gd name="connsiteX52" fmla="*/ 2247900 w 2347912"/>
                    <a:gd name="connsiteY52" fmla="*/ 1191419 h 1610519"/>
                    <a:gd name="connsiteX53" fmla="*/ 2176462 w 2347912"/>
                    <a:gd name="connsiteY53" fmla="*/ 1210469 h 1610519"/>
                    <a:gd name="connsiteX54" fmla="*/ 2133600 w 2347912"/>
                    <a:gd name="connsiteY54" fmla="*/ 1334294 h 1610519"/>
                    <a:gd name="connsiteX55" fmla="*/ 2076450 w 2347912"/>
                    <a:gd name="connsiteY55" fmla="*/ 1353344 h 1610519"/>
                    <a:gd name="connsiteX56" fmla="*/ 1985962 w 2347912"/>
                    <a:gd name="connsiteY56" fmla="*/ 1362869 h 1610519"/>
                    <a:gd name="connsiteX57" fmla="*/ 1866900 w 2347912"/>
                    <a:gd name="connsiteY57" fmla="*/ 1396206 h 1610519"/>
                    <a:gd name="connsiteX58" fmla="*/ 1666875 w 2347912"/>
                    <a:gd name="connsiteY58" fmla="*/ 1339056 h 1610519"/>
                    <a:gd name="connsiteX59" fmla="*/ 1500187 w 2347912"/>
                    <a:gd name="connsiteY59" fmla="*/ 1262856 h 1610519"/>
                    <a:gd name="connsiteX60" fmla="*/ 1276350 w 2347912"/>
                    <a:gd name="connsiteY60" fmla="*/ 1139031 h 1610519"/>
                    <a:gd name="connsiteX61" fmla="*/ 728662 w 2347912"/>
                    <a:gd name="connsiteY61" fmla="*/ 767556 h 1610519"/>
                    <a:gd name="connsiteX62" fmla="*/ 504056 w 2347912"/>
                    <a:gd name="connsiteY62" fmla="*/ 504850 h 1610519"/>
                    <a:gd name="connsiteX63" fmla="*/ 504056 w 2347912"/>
                    <a:gd name="connsiteY63" fmla="*/ 504850 h 1610519"/>
                    <a:gd name="connsiteX0" fmla="*/ 504056 w 2347912"/>
                    <a:gd name="connsiteY0" fmla="*/ 504850 h 1610519"/>
                    <a:gd name="connsiteX1" fmla="*/ 576064 w 2347912"/>
                    <a:gd name="connsiteY1" fmla="*/ 432842 h 1610519"/>
                    <a:gd name="connsiteX2" fmla="*/ 619125 w 2347912"/>
                    <a:gd name="connsiteY2" fmla="*/ 353219 h 1610519"/>
                    <a:gd name="connsiteX3" fmla="*/ 590550 w 2347912"/>
                    <a:gd name="connsiteY3" fmla="*/ 200819 h 1610519"/>
                    <a:gd name="connsiteX4" fmla="*/ 504825 w 2347912"/>
                    <a:gd name="connsiteY4" fmla="*/ 86519 h 1610519"/>
                    <a:gd name="connsiteX5" fmla="*/ 414337 w 2347912"/>
                    <a:gd name="connsiteY5" fmla="*/ 29369 h 1610519"/>
                    <a:gd name="connsiteX6" fmla="*/ 295275 w 2347912"/>
                    <a:gd name="connsiteY6" fmla="*/ 794 h 1610519"/>
                    <a:gd name="connsiteX7" fmla="*/ 123825 w 2347912"/>
                    <a:gd name="connsiteY7" fmla="*/ 24606 h 1610519"/>
                    <a:gd name="connsiteX8" fmla="*/ 19050 w 2347912"/>
                    <a:gd name="connsiteY8" fmla="*/ 143669 h 1610519"/>
                    <a:gd name="connsiteX9" fmla="*/ 0 w 2347912"/>
                    <a:gd name="connsiteY9" fmla="*/ 319881 h 1610519"/>
                    <a:gd name="connsiteX10" fmla="*/ 33337 w 2347912"/>
                    <a:gd name="connsiteY10" fmla="*/ 491331 h 1610519"/>
                    <a:gd name="connsiteX11" fmla="*/ 123825 w 2347912"/>
                    <a:gd name="connsiteY11" fmla="*/ 567531 h 1610519"/>
                    <a:gd name="connsiteX12" fmla="*/ 247650 w 2347912"/>
                    <a:gd name="connsiteY12" fmla="*/ 586581 h 1610519"/>
                    <a:gd name="connsiteX13" fmla="*/ 319087 w 2347912"/>
                    <a:gd name="connsiteY13" fmla="*/ 577056 h 1610519"/>
                    <a:gd name="connsiteX14" fmla="*/ 385762 w 2347912"/>
                    <a:gd name="connsiteY14" fmla="*/ 553244 h 1610519"/>
                    <a:gd name="connsiteX15" fmla="*/ 500062 w 2347912"/>
                    <a:gd name="connsiteY15" fmla="*/ 610394 h 1610519"/>
                    <a:gd name="connsiteX16" fmla="*/ 595312 w 2347912"/>
                    <a:gd name="connsiteY16" fmla="*/ 705644 h 1610519"/>
                    <a:gd name="connsiteX17" fmla="*/ 719137 w 2347912"/>
                    <a:gd name="connsiteY17" fmla="*/ 810419 h 1610519"/>
                    <a:gd name="connsiteX18" fmla="*/ 871537 w 2347912"/>
                    <a:gd name="connsiteY18" fmla="*/ 924719 h 1610519"/>
                    <a:gd name="connsiteX19" fmla="*/ 1023937 w 2347912"/>
                    <a:gd name="connsiteY19" fmla="*/ 1010444 h 1610519"/>
                    <a:gd name="connsiteX20" fmla="*/ 1452562 w 2347912"/>
                    <a:gd name="connsiteY20" fmla="*/ 1281906 h 1610519"/>
                    <a:gd name="connsiteX21" fmla="*/ 1738312 w 2347912"/>
                    <a:gd name="connsiteY21" fmla="*/ 1415256 h 1610519"/>
                    <a:gd name="connsiteX22" fmla="*/ 1833562 w 2347912"/>
                    <a:gd name="connsiteY22" fmla="*/ 1439069 h 1610519"/>
                    <a:gd name="connsiteX23" fmla="*/ 1938337 w 2347912"/>
                    <a:gd name="connsiteY23" fmla="*/ 1443831 h 1610519"/>
                    <a:gd name="connsiteX24" fmla="*/ 2019300 w 2347912"/>
                    <a:gd name="connsiteY24" fmla="*/ 1443831 h 1610519"/>
                    <a:gd name="connsiteX25" fmla="*/ 2105025 w 2347912"/>
                    <a:gd name="connsiteY25" fmla="*/ 1453356 h 1610519"/>
                    <a:gd name="connsiteX26" fmla="*/ 2147887 w 2347912"/>
                    <a:gd name="connsiteY26" fmla="*/ 1481931 h 1610519"/>
                    <a:gd name="connsiteX27" fmla="*/ 2190750 w 2347912"/>
                    <a:gd name="connsiteY27" fmla="*/ 1548606 h 1610519"/>
                    <a:gd name="connsiteX28" fmla="*/ 2247900 w 2347912"/>
                    <a:gd name="connsiteY28" fmla="*/ 1596231 h 1610519"/>
                    <a:gd name="connsiteX29" fmla="*/ 2314575 w 2347912"/>
                    <a:gd name="connsiteY29" fmla="*/ 1610519 h 1610519"/>
                    <a:gd name="connsiteX30" fmla="*/ 2276475 w 2347912"/>
                    <a:gd name="connsiteY30" fmla="*/ 1562894 h 1610519"/>
                    <a:gd name="connsiteX31" fmla="*/ 2276475 w 2347912"/>
                    <a:gd name="connsiteY31" fmla="*/ 1562894 h 1610519"/>
                    <a:gd name="connsiteX32" fmla="*/ 2290762 w 2347912"/>
                    <a:gd name="connsiteY32" fmla="*/ 1505744 h 1610519"/>
                    <a:gd name="connsiteX33" fmla="*/ 2314575 w 2347912"/>
                    <a:gd name="connsiteY33" fmla="*/ 1500981 h 1610519"/>
                    <a:gd name="connsiteX34" fmla="*/ 2347912 w 2347912"/>
                    <a:gd name="connsiteY34" fmla="*/ 1505744 h 1610519"/>
                    <a:gd name="connsiteX35" fmla="*/ 2343150 w 2347912"/>
                    <a:gd name="connsiteY35" fmla="*/ 1472406 h 1610519"/>
                    <a:gd name="connsiteX36" fmla="*/ 2343150 w 2347912"/>
                    <a:gd name="connsiteY36" fmla="*/ 1472406 h 1610519"/>
                    <a:gd name="connsiteX37" fmla="*/ 2281237 w 2347912"/>
                    <a:gd name="connsiteY37" fmla="*/ 1467644 h 1610519"/>
                    <a:gd name="connsiteX38" fmla="*/ 2276475 w 2347912"/>
                    <a:gd name="connsiteY38" fmla="*/ 1443831 h 1610519"/>
                    <a:gd name="connsiteX39" fmla="*/ 2276475 w 2347912"/>
                    <a:gd name="connsiteY39" fmla="*/ 1443831 h 1610519"/>
                    <a:gd name="connsiteX40" fmla="*/ 2286000 w 2347912"/>
                    <a:gd name="connsiteY40" fmla="*/ 1391444 h 1610519"/>
                    <a:gd name="connsiteX41" fmla="*/ 2314575 w 2347912"/>
                    <a:gd name="connsiteY41" fmla="*/ 1381919 h 1610519"/>
                    <a:gd name="connsiteX42" fmla="*/ 2338387 w 2347912"/>
                    <a:gd name="connsiteY42" fmla="*/ 1386681 h 1610519"/>
                    <a:gd name="connsiteX43" fmla="*/ 2338387 w 2347912"/>
                    <a:gd name="connsiteY43" fmla="*/ 1348581 h 1610519"/>
                    <a:gd name="connsiteX44" fmla="*/ 2338387 w 2347912"/>
                    <a:gd name="connsiteY44" fmla="*/ 1348581 h 1610519"/>
                    <a:gd name="connsiteX45" fmla="*/ 2276475 w 2347912"/>
                    <a:gd name="connsiteY45" fmla="*/ 1358106 h 1610519"/>
                    <a:gd name="connsiteX46" fmla="*/ 2276475 w 2347912"/>
                    <a:gd name="connsiteY46" fmla="*/ 1358106 h 1610519"/>
                    <a:gd name="connsiteX47" fmla="*/ 2257425 w 2347912"/>
                    <a:gd name="connsiteY47" fmla="*/ 1324769 h 1610519"/>
                    <a:gd name="connsiteX48" fmla="*/ 2266950 w 2347912"/>
                    <a:gd name="connsiteY48" fmla="*/ 1300956 h 1610519"/>
                    <a:gd name="connsiteX49" fmla="*/ 2290762 w 2347912"/>
                    <a:gd name="connsiteY49" fmla="*/ 1281906 h 1610519"/>
                    <a:gd name="connsiteX50" fmla="*/ 2319337 w 2347912"/>
                    <a:gd name="connsiteY50" fmla="*/ 1267619 h 1610519"/>
                    <a:gd name="connsiteX51" fmla="*/ 2290762 w 2347912"/>
                    <a:gd name="connsiteY51" fmla="*/ 1205706 h 1610519"/>
                    <a:gd name="connsiteX52" fmla="*/ 2247900 w 2347912"/>
                    <a:gd name="connsiteY52" fmla="*/ 1191419 h 1610519"/>
                    <a:gd name="connsiteX53" fmla="*/ 2176462 w 2347912"/>
                    <a:gd name="connsiteY53" fmla="*/ 1210469 h 1610519"/>
                    <a:gd name="connsiteX54" fmla="*/ 2133600 w 2347912"/>
                    <a:gd name="connsiteY54" fmla="*/ 1334294 h 1610519"/>
                    <a:gd name="connsiteX55" fmla="*/ 2076450 w 2347912"/>
                    <a:gd name="connsiteY55" fmla="*/ 1353344 h 1610519"/>
                    <a:gd name="connsiteX56" fmla="*/ 1985962 w 2347912"/>
                    <a:gd name="connsiteY56" fmla="*/ 1362869 h 1610519"/>
                    <a:gd name="connsiteX57" fmla="*/ 1866900 w 2347912"/>
                    <a:gd name="connsiteY57" fmla="*/ 1396206 h 1610519"/>
                    <a:gd name="connsiteX58" fmla="*/ 1666875 w 2347912"/>
                    <a:gd name="connsiteY58" fmla="*/ 1339056 h 1610519"/>
                    <a:gd name="connsiteX59" fmla="*/ 1500187 w 2347912"/>
                    <a:gd name="connsiteY59" fmla="*/ 1262856 h 1610519"/>
                    <a:gd name="connsiteX60" fmla="*/ 1276350 w 2347912"/>
                    <a:gd name="connsiteY60" fmla="*/ 1139031 h 1610519"/>
                    <a:gd name="connsiteX61" fmla="*/ 728662 w 2347912"/>
                    <a:gd name="connsiteY61" fmla="*/ 767556 h 1610519"/>
                    <a:gd name="connsiteX62" fmla="*/ 504056 w 2347912"/>
                    <a:gd name="connsiteY62" fmla="*/ 504850 h 1610519"/>
                    <a:gd name="connsiteX63" fmla="*/ 504056 w 2347912"/>
                    <a:gd name="connsiteY63" fmla="*/ 504850 h 1610519"/>
                    <a:gd name="connsiteX0" fmla="*/ 506437 w 2350293"/>
                    <a:gd name="connsiteY0" fmla="*/ 504850 h 1610519"/>
                    <a:gd name="connsiteX1" fmla="*/ 578445 w 2350293"/>
                    <a:gd name="connsiteY1" fmla="*/ 432842 h 1610519"/>
                    <a:gd name="connsiteX2" fmla="*/ 621506 w 2350293"/>
                    <a:gd name="connsiteY2" fmla="*/ 353219 h 1610519"/>
                    <a:gd name="connsiteX3" fmla="*/ 592931 w 2350293"/>
                    <a:gd name="connsiteY3" fmla="*/ 200819 h 1610519"/>
                    <a:gd name="connsiteX4" fmla="*/ 507206 w 2350293"/>
                    <a:gd name="connsiteY4" fmla="*/ 86519 h 1610519"/>
                    <a:gd name="connsiteX5" fmla="*/ 416718 w 2350293"/>
                    <a:gd name="connsiteY5" fmla="*/ 29369 h 1610519"/>
                    <a:gd name="connsiteX6" fmla="*/ 297656 w 2350293"/>
                    <a:gd name="connsiteY6" fmla="*/ 794 h 1610519"/>
                    <a:gd name="connsiteX7" fmla="*/ 126206 w 2350293"/>
                    <a:gd name="connsiteY7" fmla="*/ 24606 h 1610519"/>
                    <a:gd name="connsiteX8" fmla="*/ 21431 w 2350293"/>
                    <a:gd name="connsiteY8" fmla="*/ 143669 h 1610519"/>
                    <a:gd name="connsiteX9" fmla="*/ 2381 w 2350293"/>
                    <a:gd name="connsiteY9" fmla="*/ 319881 h 1610519"/>
                    <a:gd name="connsiteX10" fmla="*/ 35718 w 2350293"/>
                    <a:gd name="connsiteY10" fmla="*/ 491331 h 1610519"/>
                    <a:gd name="connsiteX11" fmla="*/ 126206 w 2350293"/>
                    <a:gd name="connsiteY11" fmla="*/ 567531 h 1610519"/>
                    <a:gd name="connsiteX12" fmla="*/ 250031 w 2350293"/>
                    <a:gd name="connsiteY12" fmla="*/ 586581 h 1610519"/>
                    <a:gd name="connsiteX13" fmla="*/ 321468 w 2350293"/>
                    <a:gd name="connsiteY13" fmla="*/ 577056 h 1610519"/>
                    <a:gd name="connsiteX14" fmla="*/ 388143 w 2350293"/>
                    <a:gd name="connsiteY14" fmla="*/ 553244 h 1610519"/>
                    <a:gd name="connsiteX15" fmla="*/ 502443 w 2350293"/>
                    <a:gd name="connsiteY15" fmla="*/ 610394 h 1610519"/>
                    <a:gd name="connsiteX16" fmla="*/ 597693 w 2350293"/>
                    <a:gd name="connsiteY16" fmla="*/ 705644 h 1610519"/>
                    <a:gd name="connsiteX17" fmla="*/ 721518 w 2350293"/>
                    <a:gd name="connsiteY17" fmla="*/ 810419 h 1610519"/>
                    <a:gd name="connsiteX18" fmla="*/ 873918 w 2350293"/>
                    <a:gd name="connsiteY18" fmla="*/ 924719 h 1610519"/>
                    <a:gd name="connsiteX19" fmla="*/ 1026318 w 2350293"/>
                    <a:gd name="connsiteY19" fmla="*/ 1010444 h 1610519"/>
                    <a:gd name="connsiteX20" fmla="*/ 1454943 w 2350293"/>
                    <a:gd name="connsiteY20" fmla="*/ 1281906 h 1610519"/>
                    <a:gd name="connsiteX21" fmla="*/ 1740693 w 2350293"/>
                    <a:gd name="connsiteY21" fmla="*/ 1415256 h 1610519"/>
                    <a:gd name="connsiteX22" fmla="*/ 1835943 w 2350293"/>
                    <a:gd name="connsiteY22" fmla="*/ 1439069 h 1610519"/>
                    <a:gd name="connsiteX23" fmla="*/ 1940718 w 2350293"/>
                    <a:gd name="connsiteY23" fmla="*/ 1443831 h 1610519"/>
                    <a:gd name="connsiteX24" fmla="*/ 2021681 w 2350293"/>
                    <a:gd name="connsiteY24" fmla="*/ 1443831 h 1610519"/>
                    <a:gd name="connsiteX25" fmla="*/ 2107406 w 2350293"/>
                    <a:gd name="connsiteY25" fmla="*/ 1453356 h 1610519"/>
                    <a:gd name="connsiteX26" fmla="*/ 2150268 w 2350293"/>
                    <a:gd name="connsiteY26" fmla="*/ 1481931 h 1610519"/>
                    <a:gd name="connsiteX27" fmla="*/ 2193131 w 2350293"/>
                    <a:gd name="connsiteY27" fmla="*/ 1548606 h 1610519"/>
                    <a:gd name="connsiteX28" fmla="*/ 2250281 w 2350293"/>
                    <a:gd name="connsiteY28" fmla="*/ 1596231 h 1610519"/>
                    <a:gd name="connsiteX29" fmla="*/ 2316956 w 2350293"/>
                    <a:gd name="connsiteY29" fmla="*/ 1610519 h 1610519"/>
                    <a:gd name="connsiteX30" fmla="*/ 2278856 w 2350293"/>
                    <a:gd name="connsiteY30" fmla="*/ 1562894 h 1610519"/>
                    <a:gd name="connsiteX31" fmla="*/ 2278856 w 2350293"/>
                    <a:gd name="connsiteY31" fmla="*/ 1562894 h 1610519"/>
                    <a:gd name="connsiteX32" fmla="*/ 2293143 w 2350293"/>
                    <a:gd name="connsiteY32" fmla="*/ 1505744 h 1610519"/>
                    <a:gd name="connsiteX33" fmla="*/ 2316956 w 2350293"/>
                    <a:gd name="connsiteY33" fmla="*/ 1500981 h 1610519"/>
                    <a:gd name="connsiteX34" fmla="*/ 2350293 w 2350293"/>
                    <a:gd name="connsiteY34" fmla="*/ 1505744 h 1610519"/>
                    <a:gd name="connsiteX35" fmla="*/ 2345531 w 2350293"/>
                    <a:gd name="connsiteY35" fmla="*/ 1472406 h 1610519"/>
                    <a:gd name="connsiteX36" fmla="*/ 2345531 w 2350293"/>
                    <a:gd name="connsiteY36" fmla="*/ 1472406 h 1610519"/>
                    <a:gd name="connsiteX37" fmla="*/ 2283618 w 2350293"/>
                    <a:gd name="connsiteY37" fmla="*/ 1467644 h 1610519"/>
                    <a:gd name="connsiteX38" fmla="*/ 2278856 w 2350293"/>
                    <a:gd name="connsiteY38" fmla="*/ 1443831 h 1610519"/>
                    <a:gd name="connsiteX39" fmla="*/ 2278856 w 2350293"/>
                    <a:gd name="connsiteY39" fmla="*/ 1443831 h 1610519"/>
                    <a:gd name="connsiteX40" fmla="*/ 2288381 w 2350293"/>
                    <a:gd name="connsiteY40" fmla="*/ 1391444 h 1610519"/>
                    <a:gd name="connsiteX41" fmla="*/ 2316956 w 2350293"/>
                    <a:gd name="connsiteY41" fmla="*/ 1381919 h 1610519"/>
                    <a:gd name="connsiteX42" fmla="*/ 2340768 w 2350293"/>
                    <a:gd name="connsiteY42" fmla="*/ 1386681 h 1610519"/>
                    <a:gd name="connsiteX43" fmla="*/ 2340768 w 2350293"/>
                    <a:gd name="connsiteY43" fmla="*/ 1348581 h 1610519"/>
                    <a:gd name="connsiteX44" fmla="*/ 2340768 w 2350293"/>
                    <a:gd name="connsiteY44" fmla="*/ 1348581 h 1610519"/>
                    <a:gd name="connsiteX45" fmla="*/ 2278856 w 2350293"/>
                    <a:gd name="connsiteY45" fmla="*/ 1358106 h 1610519"/>
                    <a:gd name="connsiteX46" fmla="*/ 2278856 w 2350293"/>
                    <a:gd name="connsiteY46" fmla="*/ 1358106 h 1610519"/>
                    <a:gd name="connsiteX47" fmla="*/ 2259806 w 2350293"/>
                    <a:gd name="connsiteY47" fmla="*/ 1324769 h 1610519"/>
                    <a:gd name="connsiteX48" fmla="*/ 2269331 w 2350293"/>
                    <a:gd name="connsiteY48" fmla="*/ 1300956 h 1610519"/>
                    <a:gd name="connsiteX49" fmla="*/ 2293143 w 2350293"/>
                    <a:gd name="connsiteY49" fmla="*/ 1281906 h 1610519"/>
                    <a:gd name="connsiteX50" fmla="*/ 2321718 w 2350293"/>
                    <a:gd name="connsiteY50" fmla="*/ 1267619 h 1610519"/>
                    <a:gd name="connsiteX51" fmla="*/ 2293143 w 2350293"/>
                    <a:gd name="connsiteY51" fmla="*/ 1205706 h 1610519"/>
                    <a:gd name="connsiteX52" fmla="*/ 2250281 w 2350293"/>
                    <a:gd name="connsiteY52" fmla="*/ 1191419 h 1610519"/>
                    <a:gd name="connsiteX53" fmla="*/ 2178843 w 2350293"/>
                    <a:gd name="connsiteY53" fmla="*/ 1210469 h 1610519"/>
                    <a:gd name="connsiteX54" fmla="*/ 2135981 w 2350293"/>
                    <a:gd name="connsiteY54" fmla="*/ 1334294 h 1610519"/>
                    <a:gd name="connsiteX55" fmla="*/ 2078831 w 2350293"/>
                    <a:gd name="connsiteY55" fmla="*/ 1353344 h 1610519"/>
                    <a:gd name="connsiteX56" fmla="*/ 1988343 w 2350293"/>
                    <a:gd name="connsiteY56" fmla="*/ 1362869 h 1610519"/>
                    <a:gd name="connsiteX57" fmla="*/ 1869281 w 2350293"/>
                    <a:gd name="connsiteY57" fmla="*/ 1396206 h 1610519"/>
                    <a:gd name="connsiteX58" fmla="*/ 1669256 w 2350293"/>
                    <a:gd name="connsiteY58" fmla="*/ 1339056 h 1610519"/>
                    <a:gd name="connsiteX59" fmla="*/ 1502568 w 2350293"/>
                    <a:gd name="connsiteY59" fmla="*/ 1262856 h 1610519"/>
                    <a:gd name="connsiteX60" fmla="*/ 1278731 w 2350293"/>
                    <a:gd name="connsiteY60" fmla="*/ 1139031 h 1610519"/>
                    <a:gd name="connsiteX61" fmla="*/ 731043 w 2350293"/>
                    <a:gd name="connsiteY61" fmla="*/ 767556 h 1610519"/>
                    <a:gd name="connsiteX62" fmla="*/ 506437 w 2350293"/>
                    <a:gd name="connsiteY62" fmla="*/ 504850 h 1610519"/>
                    <a:gd name="connsiteX63" fmla="*/ 506437 w 2350293"/>
                    <a:gd name="connsiteY63" fmla="*/ 504850 h 1610519"/>
                    <a:gd name="connsiteX0" fmla="*/ 506437 w 2350293"/>
                    <a:gd name="connsiteY0" fmla="*/ 504850 h 1610519"/>
                    <a:gd name="connsiteX1" fmla="*/ 578445 w 2350293"/>
                    <a:gd name="connsiteY1" fmla="*/ 432842 h 1610519"/>
                    <a:gd name="connsiteX2" fmla="*/ 621506 w 2350293"/>
                    <a:gd name="connsiteY2" fmla="*/ 353219 h 1610519"/>
                    <a:gd name="connsiteX3" fmla="*/ 592931 w 2350293"/>
                    <a:gd name="connsiteY3" fmla="*/ 200819 h 1610519"/>
                    <a:gd name="connsiteX4" fmla="*/ 507206 w 2350293"/>
                    <a:gd name="connsiteY4" fmla="*/ 86519 h 1610519"/>
                    <a:gd name="connsiteX5" fmla="*/ 416718 w 2350293"/>
                    <a:gd name="connsiteY5" fmla="*/ 29369 h 1610519"/>
                    <a:gd name="connsiteX6" fmla="*/ 297656 w 2350293"/>
                    <a:gd name="connsiteY6" fmla="*/ 794 h 1610519"/>
                    <a:gd name="connsiteX7" fmla="*/ 126206 w 2350293"/>
                    <a:gd name="connsiteY7" fmla="*/ 24606 h 1610519"/>
                    <a:gd name="connsiteX8" fmla="*/ 21431 w 2350293"/>
                    <a:gd name="connsiteY8" fmla="*/ 143669 h 1610519"/>
                    <a:gd name="connsiteX9" fmla="*/ 2381 w 2350293"/>
                    <a:gd name="connsiteY9" fmla="*/ 319881 h 1610519"/>
                    <a:gd name="connsiteX10" fmla="*/ 35718 w 2350293"/>
                    <a:gd name="connsiteY10" fmla="*/ 491331 h 1610519"/>
                    <a:gd name="connsiteX11" fmla="*/ 126206 w 2350293"/>
                    <a:gd name="connsiteY11" fmla="*/ 567531 h 1610519"/>
                    <a:gd name="connsiteX12" fmla="*/ 250031 w 2350293"/>
                    <a:gd name="connsiteY12" fmla="*/ 586581 h 1610519"/>
                    <a:gd name="connsiteX13" fmla="*/ 321468 w 2350293"/>
                    <a:gd name="connsiteY13" fmla="*/ 577056 h 1610519"/>
                    <a:gd name="connsiteX14" fmla="*/ 388143 w 2350293"/>
                    <a:gd name="connsiteY14" fmla="*/ 553244 h 1610519"/>
                    <a:gd name="connsiteX15" fmla="*/ 502443 w 2350293"/>
                    <a:gd name="connsiteY15" fmla="*/ 610394 h 1610519"/>
                    <a:gd name="connsiteX16" fmla="*/ 597693 w 2350293"/>
                    <a:gd name="connsiteY16" fmla="*/ 705644 h 1610519"/>
                    <a:gd name="connsiteX17" fmla="*/ 721518 w 2350293"/>
                    <a:gd name="connsiteY17" fmla="*/ 810419 h 1610519"/>
                    <a:gd name="connsiteX18" fmla="*/ 873918 w 2350293"/>
                    <a:gd name="connsiteY18" fmla="*/ 924719 h 1610519"/>
                    <a:gd name="connsiteX19" fmla="*/ 1026318 w 2350293"/>
                    <a:gd name="connsiteY19" fmla="*/ 1010444 h 1610519"/>
                    <a:gd name="connsiteX20" fmla="*/ 1454943 w 2350293"/>
                    <a:gd name="connsiteY20" fmla="*/ 1281906 h 1610519"/>
                    <a:gd name="connsiteX21" fmla="*/ 1740693 w 2350293"/>
                    <a:gd name="connsiteY21" fmla="*/ 1415256 h 1610519"/>
                    <a:gd name="connsiteX22" fmla="*/ 1835943 w 2350293"/>
                    <a:gd name="connsiteY22" fmla="*/ 1439069 h 1610519"/>
                    <a:gd name="connsiteX23" fmla="*/ 1940718 w 2350293"/>
                    <a:gd name="connsiteY23" fmla="*/ 1443831 h 1610519"/>
                    <a:gd name="connsiteX24" fmla="*/ 2021681 w 2350293"/>
                    <a:gd name="connsiteY24" fmla="*/ 1443831 h 1610519"/>
                    <a:gd name="connsiteX25" fmla="*/ 2107406 w 2350293"/>
                    <a:gd name="connsiteY25" fmla="*/ 1453356 h 1610519"/>
                    <a:gd name="connsiteX26" fmla="*/ 2150268 w 2350293"/>
                    <a:gd name="connsiteY26" fmla="*/ 1481931 h 1610519"/>
                    <a:gd name="connsiteX27" fmla="*/ 2193131 w 2350293"/>
                    <a:gd name="connsiteY27" fmla="*/ 1548606 h 1610519"/>
                    <a:gd name="connsiteX28" fmla="*/ 2250281 w 2350293"/>
                    <a:gd name="connsiteY28" fmla="*/ 1596231 h 1610519"/>
                    <a:gd name="connsiteX29" fmla="*/ 2316956 w 2350293"/>
                    <a:gd name="connsiteY29" fmla="*/ 1610519 h 1610519"/>
                    <a:gd name="connsiteX30" fmla="*/ 2278856 w 2350293"/>
                    <a:gd name="connsiteY30" fmla="*/ 1562894 h 1610519"/>
                    <a:gd name="connsiteX31" fmla="*/ 2278856 w 2350293"/>
                    <a:gd name="connsiteY31" fmla="*/ 1562894 h 1610519"/>
                    <a:gd name="connsiteX32" fmla="*/ 2293143 w 2350293"/>
                    <a:gd name="connsiteY32" fmla="*/ 1505744 h 1610519"/>
                    <a:gd name="connsiteX33" fmla="*/ 2316956 w 2350293"/>
                    <a:gd name="connsiteY33" fmla="*/ 1500981 h 1610519"/>
                    <a:gd name="connsiteX34" fmla="*/ 2350293 w 2350293"/>
                    <a:gd name="connsiteY34" fmla="*/ 1505744 h 1610519"/>
                    <a:gd name="connsiteX35" fmla="*/ 2345531 w 2350293"/>
                    <a:gd name="connsiteY35" fmla="*/ 1472406 h 1610519"/>
                    <a:gd name="connsiteX36" fmla="*/ 2345531 w 2350293"/>
                    <a:gd name="connsiteY36" fmla="*/ 1472406 h 1610519"/>
                    <a:gd name="connsiteX37" fmla="*/ 2283618 w 2350293"/>
                    <a:gd name="connsiteY37" fmla="*/ 1467644 h 1610519"/>
                    <a:gd name="connsiteX38" fmla="*/ 2278856 w 2350293"/>
                    <a:gd name="connsiteY38" fmla="*/ 1443831 h 1610519"/>
                    <a:gd name="connsiteX39" fmla="*/ 2278856 w 2350293"/>
                    <a:gd name="connsiteY39" fmla="*/ 1443831 h 1610519"/>
                    <a:gd name="connsiteX40" fmla="*/ 2288381 w 2350293"/>
                    <a:gd name="connsiteY40" fmla="*/ 1391444 h 1610519"/>
                    <a:gd name="connsiteX41" fmla="*/ 2316956 w 2350293"/>
                    <a:gd name="connsiteY41" fmla="*/ 1381919 h 1610519"/>
                    <a:gd name="connsiteX42" fmla="*/ 2340768 w 2350293"/>
                    <a:gd name="connsiteY42" fmla="*/ 1386681 h 1610519"/>
                    <a:gd name="connsiteX43" fmla="*/ 2340768 w 2350293"/>
                    <a:gd name="connsiteY43" fmla="*/ 1348581 h 1610519"/>
                    <a:gd name="connsiteX44" fmla="*/ 2340768 w 2350293"/>
                    <a:gd name="connsiteY44" fmla="*/ 1348581 h 1610519"/>
                    <a:gd name="connsiteX45" fmla="*/ 2278856 w 2350293"/>
                    <a:gd name="connsiteY45" fmla="*/ 1358106 h 1610519"/>
                    <a:gd name="connsiteX46" fmla="*/ 2278856 w 2350293"/>
                    <a:gd name="connsiteY46" fmla="*/ 1358106 h 1610519"/>
                    <a:gd name="connsiteX47" fmla="*/ 2259806 w 2350293"/>
                    <a:gd name="connsiteY47" fmla="*/ 1324769 h 1610519"/>
                    <a:gd name="connsiteX48" fmla="*/ 2269331 w 2350293"/>
                    <a:gd name="connsiteY48" fmla="*/ 1300956 h 1610519"/>
                    <a:gd name="connsiteX49" fmla="*/ 2293143 w 2350293"/>
                    <a:gd name="connsiteY49" fmla="*/ 1281906 h 1610519"/>
                    <a:gd name="connsiteX50" fmla="*/ 2321718 w 2350293"/>
                    <a:gd name="connsiteY50" fmla="*/ 1267619 h 1610519"/>
                    <a:gd name="connsiteX51" fmla="*/ 2293143 w 2350293"/>
                    <a:gd name="connsiteY51" fmla="*/ 1205706 h 1610519"/>
                    <a:gd name="connsiteX52" fmla="*/ 2250281 w 2350293"/>
                    <a:gd name="connsiteY52" fmla="*/ 1191419 h 1610519"/>
                    <a:gd name="connsiteX53" fmla="*/ 2178843 w 2350293"/>
                    <a:gd name="connsiteY53" fmla="*/ 1210469 h 1610519"/>
                    <a:gd name="connsiteX54" fmla="*/ 2135981 w 2350293"/>
                    <a:gd name="connsiteY54" fmla="*/ 1334294 h 1610519"/>
                    <a:gd name="connsiteX55" fmla="*/ 2078831 w 2350293"/>
                    <a:gd name="connsiteY55" fmla="*/ 1353344 h 1610519"/>
                    <a:gd name="connsiteX56" fmla="*/ 1988343 w 2350293"/>
                    <a:gd name="connsiteY56" fmla="*/ 1362869 h 1610519"/>
                    <a:gd name="connsiteX57" fmla="*/ 1869281 w 2350293"/>
                    <a:gd name="connsiteY57" fmla="*/ 1396206 h 1610519"/>
                    <a:gd name="connsiteX58" fmla="*/ 1669256 w 2350293"/>
                    <a:gd name="connsiteY58" fmla="*/ 1339056 h 1610519"/>
                    <a:gd name="connsiteX59" fmla="*/ 1502568 w 2350293"/>
                    <a:gd name="connsiteY59" fmla="*/ 1262856 h 1610519"/>
                    <a:gd name="connsiteX60" fmla="*/ 1278731 w 2350293"/>
                    <a:gd name="connsiteY60" fmla="*/ 1139031 h 1610519"/>
                    <a:gd name="connsiteX61" fmla="*/ 731043 w 2350293"/>
                    <a:gd name="connsiteY61" fmla="*/ 767556 h 1610519"/>
                    <a:gd name="connsiteX62" fmla="*/ 506437 w 2350293"/>
                    <a:gd name="connsiteY62" fmla="*/ 504850 h 1610519"/>
                    <a:gd name="connsiteX63" fmla="*/ 506437 w 2350293"/>
                    <a:gd name="connsiteY63" fmla="*/ 504850 h 1610519"/>
                    <a:gd name="connsiteX0" fmla="*/ 506437 w 2350293"/>
                    <a:gd name="connsiteY0" fmla="*/ 504850 h 1610519"/>
                    <a:gd name="connsiteX1" fmla="*/ 578445 w 2350293"/>
                    <a:gd name="connsiteY1" fmla="*/ 432842 h 1610519"/>
                    <a:gd name="connsiteX2" fmla="*/ 621506 w 2350293"/>
                    <a:gd name="connsiteY2" fmla="*/ 353219 h 1610519"/>
                    <a:gd name="connsiteX3" fmla="*/ 592931 w 2350293"/>
                    <a:gd name="connsiteY3" fmla="*/ 200819 h 1610519"/>
                    <a:gd name="connsiteX4" fmla="*/ 507206 w 2350293"/>
                    <a:gd name="connsiteY4" fmla="*/ 86519 h 1610519"/>
                    <a:gd name="connsiteX5" fmla="*/ 416718 w 2350293"/>
                    <a:gd name="connsiteY5" fmla="*/ 29369 h 1610519"/>
                    <a:gd name="connsiteX6" fmla="*/ 297656 w 2350293"/>
                    <a:gd name="connsiteY6" fmla="*/ 794 h 1610519"/>
                    <a:gd name="connsiteX7" fmla="*/ 126206 w 2350293"/>
                    <a:gd name="connsiteY7" fmla="*/ 24606 h 1610519"/>
                    <a:gd name="connsiteX8" fmla="*/ 21431 w 2350293"/>
                    <a:gd name="connsiteY8" fmla="*/ 143669 h 1610519"/>
                    <a:gd name="connsiteX9" fmla="*/ 2381 w 2350293"/>
                    <a:gd name="connsiteY9" fmla="*/ 319881 h 1610519"/>
                    <a:gd name="connsiteX10" fmla="*/ 35718 w 2350293"/>
                    <a:gd name="connsiteY10" fmla="*/ 491331 h 1610519"/>
                    <a:gd name="connsiteX11" fmla="*/ 126206 w 2350293"/>
                    <a:gd name="connsiteY11" fmla="*/ 567531 h 1610519"/>
                    <a:gd name="connsiteX12" fmla="*/ 250031 w 2350293"/>
                    <a:gd name="connsiteY12" fmla="*/ 586581 h 1610519"/>
                    <a:gd name="connsiteX13" fmla="*/ 321468 w 2350293"/>
                    <a:gd name="connsiteY13" fmla="*/ 577056 h 1610519"/>
                    <a:gd name="connsiteX14" fmla="*/ 388143 w 2350293"/>
                    <a:gd name="connsiteY14" fmla="*/ 553244 h 1610519"/>
                    <a:gd name="connsiteX15" fmla="*/ 502443 w 2350293"/>
                    <a:gd name="connsiteY15" fmla="*/ 610394 h 1610519"/>
                    <a:gd name="connsiteX16" fmla="*/ 597693 w 2350293"/>
                    <a:gd name="connsiteY16" fmla="*/ 705644 h 1610519"/>
                    <a:gd name="connsiteX17" fmla="*/ 721518 w 2350293"/>
                    <a:gd name="connsiteY17" fmla="*/ 810419 h 1610519"/>
                    <a:gd name="connsiteX18" fmla="*/ 873918 w 2350293"/>
                    <a:gd name="connsiteY18" fmla="*/ 924719 h 1610519"/>
                    <a:gd name="connsiteX19" fmla="*/ 1026318 w 2350293"/>
                    <a:gd name="connsiteY19" fmla="*/ 1010444 h 1610519"/>
                    <a:gd name="connsiteX20" fmla="*/ 1454943 w 2350293"/>
                    <a:gd name="connsiteY20" fmla="*/ 1281906 h 1610519"/>
                    <a:gd name="connsiteX21" fmla="*/ 1740693 w 2350293"/>
                    <a:gd name="connsiteY21" fmla="*/ 1415256 h 1610519"/>
                    <a:gd name="connsiteX22" fmla="*/ 1835943 w 2350293"/>
                    <a:gd name="connsiteY22" fmla="*/ 1439069 h 1610519"/>
                    <a:gd name="connsiteX23" fmla="*/ 1940718 w 2350293"/>
                    <a:gd name="connsiteY23" fmla="*/ 1443831 h 1610519"/>
                    <a:gd name="connsiteX24" fmla="*/ 2021681 w 2350293"/>
                    <a:gd name="connsiteY24" fmla="*/ 1443831 h 1610519"/>
                    <a:gd name="connsiteX25" fmla="*/ 2107406 w 2350293"/>
                    <a:gd name="connsiteY25" fmla="*/ 1453356 h 1610519"/>
                    <a:gd name="connsiteX26" fmla="*/ 2150268 w 2350293"/>
                    <a:gd name="connsiteY26" fmla="*/ 1481931 h 1610519"/>
                    <a:gd name="connsiteX27" fmla="*/ 2193131 w 2350293"/>
                    <a:gd name="connsiteY27" fmla="*/ 1548606 h 1610519"/>
                    <a:gd name="connsiteX28" fmla="*/ 2250281 w 2350293"/>
                    <a:gd name="connsiteY28" fmla="*/ 1596231 h 1610519"/>
                    <a:gd name="connsiteX29" fmla="*/ 2316956 w 2350293"/>
                    <a:gd name="connsiteY29" fmla="*/ 1610519 h 1610519"/>
                    <a:gd name="connsiteX30" fmla="*/ 2278856 w 2350293"/>
                    <a:gd name="connsiteY30" fmla="*/ 1562894 h 1610519"/>
                    <a:gd name="connsiteX31" fmla="*/ 2278856 w 2350293"/>
                    <a:gd name="connsiteY31" fmla="*/ 1562894 h 1610519"/>
                    <a:gd name="connsiteX32" fmla="*/ 2293143 w 2350293"/>
                    <a:gd name="connsiteY32" fmla="*/ 1505744 h 1610519"/>
                    <a:gd name="connsiteX33" fmla="*/ 2316956 w 2350293"/>
                    <a:gd name="connsiteY33" fmla="*/ 1500981 h 1610519"/>
                    <a:gd name="connsiteX34" fmla="*/ 2350293 w 2350293"/>
                    <a:gd name="connsiteY34" fmla="*/ 1505744 h 1610519"/>
                    <a:gd name="connsiteX35" fmla="*/ 2345531 w 2350293"/>
                    <a:gd name="connsiteY35" fmla="*/ 1472406 h 1610519"/>
                    <a:gd name="connsiteX36" fmla="*/ 2345531 w 2350293"/>
                    <a:gd name="connsiteY36" fmla="*/ 1472406 h 1610519"/>
                    <a:gd name="connsiteX37" fmla="*/ 2283618 w 2350293"/>
                    <a:gd name="connsiteY37" fmla="*/ 1467644 h 1610519"/>
                    <a:gd name="connsiteX38" fmla="*/ 2278856 w 2350293"/>
                    <a:gd name="connsiteY38" fmla="*/ 1443831 h 1610519"/>
                    <a:gd name="connsiteX39" fmla="*/ 2278856 w 2350293"/>
                    <a:gd name="connsiteY39" fmla="*/ 1443831 h 1610519"/>
                    <a:gd name="connsiteX40" fmla="*/ 2288381 w 2350293"/>
                    <a:gd name="connsiteY40" fmla="*/ 1391444 h 1610519"/>
                    <a:gd name="connsiteX41" fmla="*/ 2316956 w 2350293"/>
                    <a:gd name="connsiteY41" fmla="*/ 1381919 h 1610519"/>
                    <a:gd name="connsiteX42" fmla="*/ 2340768 w 2350293"/>
                    <a:gd name="connsiteY42" fmla="*/ 1386681 h 1610519"/>
                    <a:gd name="connsiteX43" fmla="*/ 2340768 w 2350293"/>
                    <a:gd name="connsiteY43" fmla="*/ 1348581 h 1610519"/>
                    <a:gd name="connsiteX44" fmla="*/ 2340768 w 2350293"/>
                    <a:gd name="connsiteY44" fmla="*/ 1348581 h 1610519"/>
                    <a:gd name="connsiteX45" fmla="*/ 2278856 w 2350293"/>
                    <a:gd name="connsiteY45" fmla="*/ 1358106 h 1610519"/>
                    <a:gd name="connsiteX46" fmla="*/ 2278856 w 2350293"/>
                    <a:gd name="connsiteY46" fmla="*/ 1358106 h 1610519"/>
                    <a:gd name="connsiteX47" fmla="*/ 2259806 w 2350293"/>
                    <a:gd name="connsiteY47" fmla="*/ 1324769 h 1610519"/>
                    <a:gd name="connsiteX48" fmla="*/ 2269331 w 2350293"/>
                    <a:gd name="connsiteY48" fmla="*/ 1300956 h 1610519"/>
                    <a:gd name="connsiteX49" fmla="*/ 2293143 w 2350293"/>
                    <a:gd name="connsiteY49" fmla="*/ 1281906 h 1610519"/>
                    <a:gd name="connsiteX50" fmla="*/ 2321718 w 2350293"/>
                    <a:gd name="connsiteY50" fmla="*/ 1267619 h 1610519"/>
                    <a:gd name="connsiteX51" fmla="*/ 2293143 w 2350293"/>
                    <a:gd name="connsiteY51" fmla="*/ 1205706 h 1610519"/>
                    <a:gd name="connsiteX52" fmla="*/ 2250281 w 2350293"/>
                    <a:gd name="connsiteY52" fmla="*/ 1191419 h 1610519"/>
                    <a:gd name="connsiteX53" fmla="*/ 2178843 w 2350293"/>
                    <a:gd name="connsiteY53" fmla="*/ 1210469 h 1610519"/>
                    <a:gd name="connsiteX54" fmla="*/ 2135981 w 2350293"/>
                    <a:gd name="connsiteY54" fmla="*/ 1334294 h 1610519"/>
                    <a:gd name="connsiteX55" fmla="*/ 2078831 w 2350293"/>
                    <a:gd name="connsiteY55" fmla="*/ 1353344 h 1610519"/>
                    <a:gd name="connsiteX56" fmla="*/ 1988343 w 2350293"/>
                    <a:gd name="connsiteY56" fmla="*/ 1362869 h 1610519"/>
                    <a:gd name="connsiteX57" fmla="*/ 1869281 w 2350293"/>
                    <a:gd name="connsiteY57" fmla="*/ 1396206 h 1610519"/>
                    <a:gd name="connsiteX58" fmla="*/ 1669256 w 2350293"/>
                    <a:gd name="connsiteY58" fmla="*/ 1339056 h 1610519"/>
                    <a:gd name="connsiteX59" fmla="*/ 1502568 w 2350293"/>
                    <a:gd name="connsiteY59" fmla="*/ 1262856 h 1610519"/>
                    <a:gd name="connsiteX60" fmla="*/ 1278731 w 2350293"/>
                    <a:gd name="connsiteY60" fmla="*/ 1139031 h 1610519"/>
                    <a:gd name="connsiteX61" fmla="*/ 731043 w 2350293"/>
                    <a:gd name="connsiteY61" fmla="*/ 767556 h 1610519"/>
                    <a:gd name="connsiteX62" fmla="*/ 506437 w 2350293"/>
                    <a:gd name="connsiteY62" fmla="*/ 504850 h 1610519"/>
                    <a:gd name="connsiteX63" fmla="*/ 506437 w 2350293"/>
                    <a:gd name="connsiteY63" fmla="*/ 504850 h 1610519"/>
                    <a:gd name="connsiteX0" fmla="*/ 506437 w 2350293"/>
                    <a:gd name="connsiteY0" fmla="*/ 504850 h 1610519"/>
                    <a:gd name="connsiteX1" fmla="*/ 578445 w 2350293"/>
                    <a:gd name="connsiteY1" fmla="*/ 432842 h 1610519"/>
                    <a:gd name="connsiteX2" fmla="*/ 621506 w 2350293"/>
                    <a:gd name="connsiteY2" fmla="*/ 353219 h 1610519"/>
                    <a:gd name="connsiteX3" fmla="*/ 592931 w 2350293"/>
                    <a:gd name="connsiteY3" fmla="*/ 200819 h 1610519"/>
                    <a:gd name="connsiteX4" fmla="*/ 507206 w 2350293"/>
                    <a:gd name="connsiteY4" fmla="*/ 86519 h 1610519"/>
                    <a:gd name="connsiteX5" fmla="*/ 416718 w 2350293"/>
                    <a:gd name="connsiteY5" fmla="*/ 29369 h 1610519"/>
                    <a:gd name="connsiteX6" fmla="*/ 297656 w 2350293"/>
                    <a:gd name="connsiteY6" fmla="*/ 794 h 1610519"/>
                    <a:gd name="connsiteX7" fmla="*/ 126206 w 2350293"/>
                    <a:gd name="connsiteY7" fmla="*/ 24606 h 1610519"/>
                    <a:gd name="connsiteX8" fmla="*/ 21431 w 2350293"/>
                    <a:gd name="connsiteY8" fmla="*/ 143669 h 1610519"/>
                    <a:gd name="connsiteX9" fmla="*/ 2381 w 2350293"/>
                    <a:gd name="connsiteY9" fmla="*/ 319881 h 1610519"/>
                    <a:gd name="connsiteX10" fmla="*/ 35718 w 2350293"/>
                    <a:gd name="connsiteY10" fmla="*/ 491331 h 1610519"/>
                    <a:gd name="connsiteX11" fmla="*/ 126206 w 2350293"/>
                    <a:gd name="connsiteY11" fmla="*/ 567531 h 1610519"/>
                    <a:gd name="connsiteX12" fmla="*/ 250031 w 2350293"/>
                    <a:gd name="connsiteY12" fmla="*/ 586581 h 1610519"/>
                    <a:gd name="connsiteX13" fmla="*/ 321468 w 2350293"/>
                    <a:gd name="connsiteY13" fmla="*/ 577056 h 1610519"/>
                    <a:gd name="connsiteX14" fmla="*/ 388143 w 2350293"/>
                    <a:gd name="connsiteY14" fmla="*/ 553244 h 1610519"/>
                    <a:gd name="connsiteX15" fmla="*/ 502443 w 2350293"/>
                    <a:gd name="connsiteY15" fmla="*/ 610394 h 1610519"/>
                    <a:gd name="connsiteX16" fmla="*/ 597693 w 2350293"/>
                    <a:gd name="connsiteY16" fmla="*/ 705644 h 1610519"/>
                    <a:gd name="connsiteX17" fmla="*/ 721518 w 2350293"/>
                    <a:gd name="connsiteY17" fmla="*/ 810419 h 1610519"/>
                    <a:gd name="connsiteX18" fmla="*/ 873918 w 2350293"/>
                    <a:gd name="connsiteY18" fmla="*/ 924719 h 1610519"/>
                    <a:gd name="connsiteX19" fmla="*/ 1026318 w 2350293"/>
                    <a:gd name="connsiteY19" fmla="*/ 1010444 h 1610519"/>
                    <a:gd name="connsiteX20" fmla="*/ 1454943 w 2350293"/>
                    <a:gd name="connsiteY20" fmla="*/ 1281906 h 1610519"/>
                    <a:gd name="connsiteX21" fmla="*/ 1740693 w 2350293"/>
                    <a:gd name="connsiteY21" fmla="*/ 1415256 h 1610519"/>
                    <a:gd name="connsiteX22" fmla="*/ 1835943 w 2350293"/>
                    <a:gd name="connsiteY22" fmla="*/ 1439069 h 1610519"/>
                    <a:gd name="connsiteX23" fmla="*/ 1940718 w 2350293"/>
                    <a:gd name="connsiteY23" fmla="*/ 1443831 h 1610519"/>
                    <a:gd name="connsiteX24" fmla="*/ 2021681 w 2350293"/>
                    <a:gd name="connsiteY24" fmla="*/ 1443831 h 1610519"/>
                    <a:gd name="connsiteX25" fmla="*/ 2107406 w 2350293"/>
                    <a:gd name="connsiteY25" fmla="*/ 1453356 h 1610519"/>
                    <a:gd name="connsiteX26" fmla="*/ 2150268 w 2350293"/>
                    <a:gd name="connsiteY26" fmla="*/ 1481931 h 1610519"/>
                    <a:gd name="connsiteX27" fmla="*/ 2193131 w 2350293"/>
                    <a:gd name="connsiteY27" fmla="*/ 1548606 h 1610519"/>
                    <a:gd name="connsiteX28" fmla="*/ 2250281 w 2350293"/>
                    <a:gd name="connsiteY28" fmla="*/ 1596231 h 1610519"/>
                    <a:gd name="connsiteX29" fmla="*/ 2316956 w 2350293"/>
                    <a:gd name="connsiteY29" fmla="*/ 1610519 h 1610519"/>
                    <a:gd name="connsiteX30" fmla="*/ 2278856 w 2350293"/>
                    <a:gd name="connsiteY30" fmla="*/ 1562894 h 1610519"/>
                    <a:gd name="connsiteX31" fmla="*/ 2278856 w 2350293"/>
                    <a:gd name="connsiteY31" fmla="*/ 1562894 h 1610519"/>
                    <a:gd name="connsiteX32" fmla="*/ 2293143 w 2350293"/>
                    <a:gd name="connsiteY32" fmla="*/ 1505744 h 1610519"/>
                    <a:gd name="connsiteX33" fmla="*/ 2316956 w 2350293"/>
                    <a:gd name="connsiteY33" fmla="*/ 1500981 h 1610519"/>
                    <a:gd name="connsiteX34" fmla="*/ 2350293 w 2350293"/>
                    <a:gd name="connsiteY34" fmla="*/ 1505744 h 1610519"/>
                    <a:gd name="connsiteX35" fmla="*/ 2345531 w 2350293"/>
                    <a:gd name="connsiteY35" fmla="*/ 1472406 h 1610519"/>
                    <a:gd name="connsiteX36" fmla="*/ 2345531 w 2350293"/>
                    <a:gd name="connsiteY36" fmla="*/ 1472406 h 1610519"/>
                    <a:gd name="connsiteX37" fmla="*/ 2283618 w 2350293"/>
                    <a:gd name="connsiteY37" fmla="*/ 1467644 h 1610519"/>
                    <a:gd name="connsiteX38" fmla="*/ 2278856 w 2350293"/>
                    <a:gd name="connsiteY38" fmla="*/ 1443831 h 1610519"/>
                    <a:gd name="connsiteX39" fmla="*/ 2278856 w 2350293"/>
                    <a:gd name="connsiteY39" fmla="*/ 1443831 h 1610519"/>
                    <a:gd name="connsiteX40" fmla="*/ 2288381 w 2350293"/>
                    <a:gd name="connsiteY40" fmla="*/ 1391444 h 1610519"/>
                    <a:gd name="connsiteX41" fmla="*/ 2316956 w 2350293"/>
                    <a:gd name="connsiteY41" fmla="*/ 1381919 h 1610519"/>
                    <a:gd name="connsiteX42" fmla="*/ 2340768 w 2350293"/>
                    <a:gd name="connsiteY42" fmla="*/ 1386681 h 1610519"/>
                    <a:gd name="connsiteX43" fmla="*/ 2340768 w 2350293"/>
                    <a:gd name="connsiteY43" fmla="*/ 1348581 h 1610519"/>
                    <a:gd name="connsiteX44" fmla="*/ 2340768 w 2350293"/>
                    <a:gd name="connsiteY44" fmla="*/ 1348581 h 1610519"/>
                    <a:gd name="connsiteX45" fmla="*/ 2278856 w 2350293"/>
                    <a:gd name="connsiteY45" fmla="*/ 1358106 h 1610519"/>
                    <a:gd name="connsiteX46" fmla="*/ 2278856 w 2350293"/>
                    <a:gd name="connsiteY46" fmla="*/ 1358106 h 1610519"/>
                    <a:gd name="connsiteX47" fmla="*/ 2259806 w 2350293"/>
                    <a:gd name="connsiteY47" fmla="*/ 1324769 h 1610519"/>
                    <a:gd name="connsiteX48" fmla="*/ 2269331 w 2350293"/>
                    <a:gd name="connsiteY48" fmla="*/ 1300956 h 1610519"/>
                    <a:gd name="connsiteX49" fmla="*/ 2293143 w 2350293"/>
                    <a:gd name="connsiteY49" fmla="*/ 1281906 h 1610519"/>
                    <a:gd name="connsiteX50" fmla="*/ 2321718 w 2350293"/>
                    <a:gd name="connsiteY50" fmla="*/ 1267619 h 1610519"/>
                    <a:gd name="connsiteX51" fmla="*/ 2293143 w 2350293"/>
                    <a:gd name="connsiteY51" fmla="*/ 1205706 h 1610519"/>
                    <a:gd name="connsiteX52" fmla="*/ 2250281 w 2350293"/>
                    <a:gd name="connsiteY52" fmla="*/ 1191419 h 1610519"/>
                    <a:gd name="connsiteX53" fmla="*/ 2178843 w 2350293"/>
                    <a:gd name="connsiteY53" fmla="*/ 1210469 h 1610519"/>
                    <a:gd name="connsiteX54" fmla="*/ 2135981 w 2350293"/>
                    <a:gd name="connsiteY54" fmla="*/ 1334294 h 1610519"/>
                    <a:gd name="connsiteX55" fmla="*/ 2078831 w 2350293"/>
                    <a:gd name="connsiteY55" fmla="*/ 1353344 h 1610519"/>
                    <a:gd name="connsiteX56" fmla="*/ 1988343 w 2350293"/>
                    <a:gd name="connsiteY56" fmla="*/ 1362869 h 1610519"/>
                    <a:gd name="connsiteX57" fmla="*/ 1869281 w 2350293"/>
                    <a:gd name="connsiteY57" fmla="*/ 1396206 h 1610519"/>
                    <a:gd name="connsiteX58" fmla="*/ 1669256 w 2350293"/>
                    <a:gd name="connsiteY58" fmla="*/ 1339056 h 1610519"/>
                    <a:gd name="connsiteX59" fmla="*/ 1502568 w 2350293"/>
                    <a:gd name="connsiteY59" fmla="*/ 1262856 h 1610519"/>
                    <a:gd name="connsiteX60" fmla="*/ 1278731 w 2350293"/>
                    <a:gd name="connsiteY60" fmla="*/ 1139031 h 1610519"/>
                    <a:gd name="connsiteX61" fmla="*/ 731043 w 2350293"/>
                    <a:gd name="connsiteY61" fmla="*/ 767556 h 1610519"/>
                    <a:gd name="connsiteX62" fmla="*/ 506437 w 2350293"/>
                    <a:gd name="connsiteY62" fmla="*/ 504850 h 1610519"/>
                    <a:gd name="connsiteX63" fmla="*/ 506437 w 2350293"/>
                    <a:gd name="connsiteY63" fmla="*/ 504850 h 1610519"/>
                    <a:gd name="connsiteX0" fmla="*/ 506437 w 2350293"/>
                    <a:gd name="connsiteY0" fmla="*/ 504850 h 1610519"/>
                    <a:gd name="connsiteX1" fmla="*/ 578445 w 2350293"/>
                    <a:gd name="connsiteY1" fmla="*/ 432842 h 1610519"/>
                    <a:gd name="connsiteX2" fmla="*/ 621506 w 2350293"/>
                    <a:gd name="connsiteY2" fmla="*/ 353219 h 1610519"/>
                    <a:gd name="connsiteX3" fmla="*/ 592931 w 2350293"/>
                    <a:gd name="connsiteY3" fmla="*/ 200819 h 1610519"/>
                    <a:gd name="connsiteX4" fmla="*/ 507206 w 2350293"/>
                    <a:gd name="connsiteY4" fmla="*/ 86519 h 1610519"/>
                    <a:gd name="connsiteX5" fmla="*/ 416718 w 2350293"/>
                    <a:gd name="connsiteY5" fmla="*/ 29369 h 1610519"/>
                    <a:gd name="connsiteX6" fmla="*/ 297656 w 2350293"/>
                    <a:gd name="connsiteY6" fmla="*/ 794 h 1610519"/>
                    <a:gd name="connsiteX7" fmla="*/ 126206 w 2350293"/>
                    <a:gd name="connsiteY7" fmla="*/ 24606 h 1610519"/>
                    <a:gd name="connsiteX8" fmla="*/ 21431 w 2350293"/>
                    <a:gd name="connsiteY8" fmla="*/ 143669 h 1610519"/>
                    <a:gd name="connsiteX9" fmla="*/ 2381 w 2350293"/>
                    <a:gd name="connsiteY9" fmla="*/ 319881 h 1610519"/>
                    <a:gd name="connsiteX10" fmla="*/ 35718 w 2350293"/>
                    <a:gd name="connsiteY10" fmla="*/ 491331 h 1610519"/>
                    <a:gd name="connsiteX11" fmla="*/ 126206 w 2350293"/>
                    <a:gd name="connsiteY11" fmla="*/ 567531 h 1610519"/>
                    <a:gd name="connsiteX12" fmla="*/ 250031 w 2350293"/>
                    <a:gd name="connsiteY12" fmla="*/ 586581 h 1610519"/>
                    <a:gd name="connsiteX13" fmla="*/ 321468 w 2350293"/>
                    <a:gd name="connsiteY13" fmla="*/ 577056 h 1610519"/>
                    <a:gd name="connsiteX14" fmla="*/ 388143 w 2350293"/>
                    <a:gd name="connsiteY14" fmla="*/ 553244 h 1610519"/>
                    <a:gd name="connsiteX15" fmla="*/ 502443 w 2350293"/>
                    <a:gd name="connsiteY15" fmla="*/ 610394 h 1610519"/>
                    <a:gd name="connsiteX16" fmla="*/ 597693 w 2350293"/>
                    <a:gd name="connsiteY16" fmla="*/ 705644 h 1610519"/>
                    <a:gd name="connsiteX17" fmla="*/ 721518 w 2350293"/>
                    <a:gd name="connsiteY17" fmla="*/ 810419 h 1610519"/>
                    <a:gd name="connsiteX18" fmla="*/ 873918 w 2350293"/>
                    <a:gd name="connsiteY18" fmla="*/ 924719 h 1610519"/>
                    <a:gd name="connsiteX19" fmla="*/ 1026318 w 2350293"/>
                    <a:gd name="connsiteY19" fmla="*/ 1010444 h 1610519"/>
                    <a:gd name="connsiteX20" fmla="*/ 1454943 w 2350293"/>
                    <a:gd name="connsiteY20" fmla="*/ 1281906 h 1610519"/>
                    <a:gd name="connsiteX21" fmla="*/ 1740693 w 2350293"/>
                    <a:gd name="connsiteY21" fmla="*/ 1415256 h 1610519"/>
                    <a:gd name="connsiteX22" fmla="*/ 1835943 w 2350293"/>
                    <a:gd name="connsiteY22" fmla="*/ 1439069 h 1610519"/>
                    <a:gd name="connsiteX23" fmla="*/ 1940718 w 2350293"/>
                    <a:gd name="connsiteY23" fmla="*/ 1443831 h 1610519"/>
                    <a:gd name="connsiteX24" fmla="*/ 2021681 w 2350293"/>
                    <a:gd name="connsiteY24" fmla="*/ 1443831 h 1610519"/>
                    <a:gd name="connsiteX25" fmla="*/ 2107406 w 2350293"/>
                    <a:gd name="connsiteY25" fmla="*/ 1453356 h 1610519"/>
                    <a:gd name="connsiteX26" fmla="*/ 2150268 w 2350293"/>
                    <a:gd name="connsiteY26" fmla="*/ 1481931 h 1610519"/>
                    <a:gd name="connsiteX27" fmla="*/ 2193131 w 2350293"/>
                    <a:gd name="connsiteY27" fmla="*/ 1548606 h 1610519"/>
                    <a:gd name="connsiteX28" fmla="*/ 2250281 w 2350293"/>
                    <a:gd name="connsiteY28" fmla="*/ 1596231 h 1610519"/>
                    <a:gd name="connsiteX29" fmla="*/ 2316956 w 2350293"/>
                    <a:gd name="connsiteY29" fmla="*/ 1610519 h 1610519"/>
                    <a:gd name="connsiteX30" fmla="*/ 2278856 w 2350293"/>
                    <a:gd name="connsiteY30" fmla="*/ 1562894 h 1610519"/>
                    <a:gd name="connsiteX31" fmla="*/ 2278856 w 2350293"/>
                    <a:gd name="connsiteY31" fmla="*/ 1562894 h 1610519"/>
                    <a:gd name="connsiteX32" fmla="*/ 2293143 w 2350293"/>
                    <a:gd name="connsiteY32" fmla="*/ 1505744 h 1610519"/>
                    <a:gd name="connsiteX33" fmla="*/ 2316956 w 2350293"/>
                    <a:gd name="connsiteY33" fmla="*/ 1500981 h 1610519"/>
                    <a:gd name="connsiteX34" fmla="*/ 2350293 w 2350293"/>
                    <a:gd name="connsiteY34" fmla="*/ 1505744 h 1610519"/>
                    <a:gd name="connsiteX35" fmla="*/ 2345531 w 2350293"/>
                    <a:gd name="connsiteY35" fmla="*/ 1472406 h 1610519"/>
                    <a:gd name="connsiteX36" fmla="*/ 2345531 w 2350293"/>
                    <a:gd name="connsiteY36" fmla="*/ 1472406 h 1610519"/>
                    <a:gd name="connsiteX37" fmla="*/ 2283618 w 2350293"/>
                    <a:gd name="connsiteY37" fmla="*/ 1467644 h 1610519"/>
                    <a:gd name="connsiteX38" fmla="*/ 2278856 w 2350293"/>
                    <a:gd name="connsiteY38" fmla="*/ 1443831 h 1610519"/>
                    <a:gd name="connsiteX39" fmla="*/ 2278856 w 2350293"/>
                    <a:gd name="connsiteY39" fmla="*/ 1443831 h 1610519"/>
                    <a:gd name="connsiteX40" fmla="*/ 2288381 w 2350293"/>
                    <a:gd name="connsiteY40" fmla="*/ 1391444 h 1610519"/>
                    <a:gd name="connsiteX41" fmla="*/ 2316956 w 2350293"/>
                    <a:gd name="connsiteY41" fmla="*/ 1381919 h 1610519"/>
                    <a:gd name="connsiteX42" fmla="*/ 2340768 w 2350293"/>
                    <a:gd name="connsiteY42" fmla="*/ 1386681 h 1610519"/>
                    <a:gd name="connsiteX43" fmla="*/ 2340768 w 2350293"/>
                    <a:gd name="connsiteY43" fmla="*/ 1348581 h 1610519"/>
                    <a:gd name="connsiteX44" fmla="*/ 2340768 w 2350293"/>
                    <a:gd name="connsiteY44" fmla="*/ 1348581 h 1610519"/>
                    <a:gd name="connsiteX45" fmla="*/ 2278856 w 2350293"/>
                    <a:gd name="connsiteY45" fmla="*/ 1358106 h 1610519"/>
                    <a:gd name="connsiteX46" fmla="*/ 2278856 w 2350293"/>
                    <a:gd name="connsiteY46" fmla="*/ 1358106 h 1610519"/>
                    <a:gd name="connsiteX47" fmla="*/ 2259806 w 2350293"/>
                    <a:gd name="connsiteY47" fmla="*/ 1324769 h 1610519"/>
                    <a:gd name="connsiteX48" fmla="*/ 2269331 w 2350293"/>
                    <a:gd name="connsiteY48" fmla="*/ 1300956 h 1610519"/>
                    <a:gd name="connsiteX49" fmla="*/ 2293143 w 2350293"/>
                    <a:gd name="connsiteY49" fmla="*/ 1281906 h 1610519"/>
                    <a:gd name="connsiteX50" fmla="*/ 2321718 w 2350293"/>
                    <a:gd name="connsiteY50" fmla="*/ 1267619 h 1610519"/>
                    <a:gd name="connsiteX51" fmla="*/ 2293143 w 2350293"/>
                    <a:gd name="connsiteY51" fmla="*/ 1205706 h 1610519"/>
                    <a:gd name="connsiteX52" fmla="*/ 2250281 w 2350293"/>
                    <a:gd name="connsiteY52" fmla="*/ 1191419 h 1610519"/>
                    <a:gd name="connsiteX53" fmla="*/ 2178843 w 2350293"/>
                    <a:gd name="connsiteY53" fmla="*/ 1210469 h 1610519"/>
                    <a:gd name="connsiteX54" fmla="*/ 2135981 w 2350293"/>
                    <a:gd name="connsiteY54" fmla="*/ 1334294 h 1610519"/>
                    <a:gd name="connsiteX55" fmla="*/ 2078831 w 2350293"/>
                    <a:gd name="connsiteY55" fmla="*/ 1353344 h 1610519"/>
                    <a:gd name="connsiteX56" fmla="*/ 1988343 w 2350293"/>
                    <a:gd name="connsiteY56" fmla="*/ 1362869 h 1610519"/>
                    <a:gd name="connsiteX57" fmla="*/ 1869281 w 2350293"/>
                    <a:gd name="connsiteY57" fmla="*/ 1396206 h 1610519"/>
                    <a:gd name="connsiteX58" fmla="*/ 1669256 w 2350293"/>
                    <a:gd name="connsiteY58" fmla="*/ 1339056 h 1610519"/>
                    <a:gd name="connsiteX59" fmla="*/ 1502568 w 2350293"/>
                    <a:gd name="connsiteY59" fmla="*/ 1262856 h 1610519"/>
                    <a:gd name="connsiteX60" fmla="*/ 1278731 w 2350293"/>
                    <a:gd name="connsiteY60" fmla="*/ 1139031 h 1610519"/>
                    <a:gd name="connsiteX61" fmla="*/ 731043 w 2350293"/>
                    <a:gd name="connsiteY61" fmla="*/ 767556 h 1610519"/>
                    <a:gd name="connsiteX62" fmla="*/ 506437 w 2350293"/>
                    <a:gd name="connsiteY62" fmla="*/ 504850 h 1610519"/>
                    <a:gd name="connsiteX63" fmla="*/ 506437 w 2350293"/>
                    <a:gd name="connsiteY63" fmla="*/ 504850 h 1610519"/>
                    <a:gd name="connsiteX0" fmla="*/ 506437 w 2350293"/>
                    <a:gd name="connsiteY0" fmla="*/ 504850 h 1610519"/>
                    <a:gd name="connsiteX1" fmla="*/ 578445 w 2350293"/>
                    <a:gd name="connsiteY1" fmla="*/ 432842 h 1610519"/>
                    <a:gd name="connsiteX2" fmla="*/ 621506 w 2350293"/>
                    <a:gd name="connsiteY2" fmla="*/ 353219 h 1610519"/>
                    <a:gd name="connsiteX3" fmla="*/ 592931 w 2350293"/>
                    <a:gd name="connsiteY3" fmla="*/ 200819 h 1610519"/>
                    <a:gd name="connsiteX4" fmla="*/ 507206 w 2350293"/>
                    <a:gd name="connsiteY4" fmla="*/ 86519 h 1610519"/>
                    <a:gd name="connsiteX5" fmla="*/ 416718 w 2350293"/>
                    <a:gd name="connsiteY5" fmla="*/ 29369 h 1610519"/>
                    <a:gd name="connsiteX6" fmla="*/ 297656 w 2350293"/>
                    <a:gd name="connsiteY6" fmla="*/ 794 h 1610519"/>
                    <a:gd name="connsiteX7" fmla="*/ 126206 w 2350293"/>
                    <a:gd name="connsiteY7" fmla="*/ 24606 h 1610519"/>
                    <a:gd name="connsiteX8" fmla="*/ 21431 w 2350293"/>
                    <a:gd name="connsiteY8" fmla="*/ 143669 h 1610519"/>
                    <a:gd name="connsiteX9" fmla="*/ 2381 w 2350293"/>
                    <a:gd name="connsiteY9" fmla="*/ 319881 h 1610519"/>
                    <a:gd name="connsiteX10" fmla="*/ 35718 w 2350293"/>
                    <a:gd name="connsiteY10" fmla="*/ 491331 h 1610519"/>
                    <a:gd name="connsiteX11" fmla="*/ 126206 w 2350293"/>
                    <a:gd name="connsiteY11" fmla="*/ 567531 h 1610519"/>
                    <a:gd name="connsiteX12" fmla="*/ 250031 w 2350293"/>
                    <a:gd name="connsiteY12" fmla="*/ 586581 h 1610519"/>
                    <a:gd name="connsiteX13" fmla="*/ 321468 w 2350293"/>
                    <a:gd name="connsiteY13" fmla="*/ 577056 h 1610519"/>
                    <a:gd name="connsiteX14" fmla="*/ 388143 w 2350293"/>
                    <a:gd name="connsiteY14" fmla="*/ 553244 h 1610519"/>
                    <a:gd name="connsiteX15" fmla="*/ 502443 w 2350293"/>
                    <a:gd name="connsiteY15" fmla="*/ 610394 h 1610519"/>
                    <a:gd name="connsiteX16" fmla="*/ 597693 w 2350293"/>
                    <a:gd name="connsiteY16" fmla="*/ 705644 h 1610519"/>
                    <a:gd name="connsiteX17" fmla="*/ 721518 w 2350293"/>
                    <a:gd name="connsiteY17" fmla="*/ 810419 h 1610519"/>
                    <a:gd name="connsiteX18" fmla="*/ 873918 w 2350293"/>
                    <a:gd name="connsiteY18" fmla="*/ 924719 h 1610519"/>
                    <a:gd name="connsiteX19" fmla="*/ 1026318 w 2350293"/>
                    <a:gd name="connsiteY19" fmla="*/ 1010444 h 1610519"/>
                    <a:gd name="connsiteX20" fmla="*/ 1454943 w 2350293"/>
                    <a:gd name="connsiteY20" fmla="*/ 1281906 h 1610519"/>
                    <a:gd name="connsiteX21" fmla="*/ 1740693 w 2350293"/>
                    <a:gd name="connsiteY21" fmla="*/ 1415256 h 1610519"/>
                    <a:gd name="connsiteX22" fmla="*/ 1835943 w 2350293"/>
                    <a:gd name="connsiteY22" fmla="*/ 1439069 h 1610519"/>
                    <a:gd name="connsiteX23" fmla="*/ 1940718 w 2350293"/>
                    <a:gd name="connsiteY23" fmla="*/ 1443831 h 1610519"/>
                    <a:gd name="connsiteX24" fmla="*/ 2021681 w 2350293"/>
                    <a:gd name="connsiteY24" fmla="*/ 1443831 h 1610519"/>
                    <a:gd name="connsiteX25" fmla="*/ 2107406 w 2350293"/>
                    <a:gd name="connsiteY25" fmla="*/ 1453356 h 1610519"/>
                    <a:gd name="connsiteX26" fmla="*/ 2150268 w 2350293"/>
                    <a:gd name="connsiteY26" fmla="*/ 1481931 h 1610519"/>
                    <a:gd name="connsiteX27" fmla="*/ 2193131 w 2350293"/>
                    <a:gd name="connsiteY27" fmla="*/ 1548606 h 1610519"/>
                    <a:gd name="connsiteX28" fmla="*/ 2250281 w 2350293"/>
                    <a:gd name="connsiteY28" fmla="*/ 1596231 h 1610519"/>
                    <a:gd name="connsiteX29" fmla="*/ 2316956 w 2350293"/>
                    <a:gd name="connsiteY29" fmla="*/ 1610519 h 1610519"/>
                    <a:gd name="connsiteX30" fmla="*/ 2278856 w 2350293"/>
                    <a:gd name="connsiteY30" fmla="*/ 1562894 h 1610519"/>
                    <a:gd name="connsiteX31" fmla="*/ 2278856 w 2350293"/>
                    <a:gd name="connsiteY31" fmla="*/ 1562894 h 1610519"/>
                    <a:gd name="connsiteX32" fmla="*/ 2293143 w 2350293"/>
                    <a:gd name="connsiteY32" fmla="*/ 1505744 h 1610519"/>
                    <a:gd name="connsiteX33" fmla="*/ 2316956 w 2350293"/>
                    <a:gd name="connsiteY33" fmla="*/ 1500981 h 1610519"/>
                    <a:gd name="connsiteX34" fmla="*/ 2350293 w 2350293"/>
                    <a:gd name="connsiteY34" fmla="*/ 1505744 h 1610519"/>
                    <a:gd name="connsiteX35" fmla="*/ 2345531 w 2350293"/>
                    <a:gd name="connsiteY35" fmla="*/ 1472406 h 1610519"/>
                    <a:gd name="connsiteX36" fmla="*/ 2345531 w 2350293"/>
                    <a:gd name="connsiteY36" fmla="*/ 1472406 h 1610519"/>
                    <a:gd name="connsiteX37" fmla="*/ 2283618 w 2350293"/>
                    <a:gd name="connsiteY37" fmla="*/ 1467644 h 1610519"/>
                    <a:gd name="connsiteX38" fmla="*/ 2278856 w 2350293"/>
                    <a:gd name="connsiteY38" fmla="*/ 1443831 h 1610519"/>
                    <a:gd name="connsiteX39" fmla="*/ 2278856 w 2350293"/>
                    <a:gd name="connsiteY39" fmla="*/ 1443831 h 1610519"/>
                    <a:gd name="connsiteX40" fmla="*/ 2288381 w 2350293"/>
                    <a:gd name="connsiteY40" fmla="*/ 1391444 h 1610519"/>
                    <a:gd name="connsiteX41" fmla="*/ 2316956 w 2350293"/>
                    <a:gd name="connsiteY41" fmla="*/ 1381919 h 1610519"/>
                    <a:gd name="connsiteX42" fmla="*/ 2340768 w 2350293"/>
                    <a:gd name="connsiteY42" fmla="*/ 1386681 h 1610519"/>
                    <a:gd name="connsiteX43" fmla="*/ 2340768 w 2350293"/>
                    <a:gd name="connsiteY43" fmla="*/ 1348581 h 1610519"/>
                    <a:gd name="connsiteX44" fmla="*/ 2340768 w 2350293"/>
                    <a:gd name="connsiteY44" fmla="*/ 1348581 h 1610519"/>
                    <a:gd name="connsiteX45" fmla="*/ 2278856 w 2350293"/>
                    <a:gd name="connsiteY45" fmla="*/ 1358106 h 1610519"/>
                    <a:gd name="connsiteX46" fmla="*/ 2278856 w 2350293"/>
                    <a:gd name="connsiteY46" fmla="*/ 1358106 h 1610519"/>
                    <a:gd name="connsiteX47" fmla="*/ 2259806 w 2350293"/>
                    <a:gd name="connsiteY47" fmla="*/ 1324769 h 1610519"/>
                    <a:gd name="connsiteX48" fmla="*/ 2269331 w 2350293"/>
                    <a:gd name="connsiteY48" fmla="*/ 1300956 h 1610519"/>
                    <a:gd name="connsiteX49" fmla="*/ 2293143 w 2350293"/>
                    <a:gd name="connsiteY49" fmla="*/ 1281906 h 1610519"/>
                    <a:gd name="connsiteX50" fmla="*/ 2321718 w 2350293"/>
                    <a:gd name="connsiteY50" fmla="*/ 1267619 h 1610519"/>
                    <a:gd name="connsiteX51" fmla="*/ 2293143 w 2350293"/>
                    <a:gd name="connsiteY51" fmla="*/ 1205706 h 1610519"/>
                    <a:gd name="connsiteX52" fmla="*/ 2250281 w 2350293"/>
                    <a:gd name="connsiteY52" fmla="*/ 1191419 h 1610519"/>
                    <a:gd name="connsiteX53" fmla="*/ 2178843 w 2350293"/>
                    <a:gd name="connsiteY53" fmla="*/ 1210469 h 1610519"/>
                    <a:gd name="connsiteX54" fmla="*/ 2135981 w 2350293"/>
                    <a:gd name="connsiteY54" fmla="*/ 1334294 h 1610519"/>
                    <a:gd name="connsiteX55" fmla="*/ 2078831 w 2350293"/>
                    <a:gd name="connsiteY55" fmla="*/ 1353344 h 1610519"/>
                    <a:gd name="connsiteX56" fmla="*/ 1988343 w 2350293"/>
                    <a:gd name="connsiteY56" fmla="*/ 1362869 h 1610519"/>
                    <a:gd name="connsiteX57" fmla="*/ 1869281 w 2350293"/>
                    <a:gd name="connsiteY57" fmla="*/ 1396206 h 1610519"/>
                    <a:gd name="connsiteX58" fmla="*/ 1669256 w 2350293"/>
                    <a:gd name="connsiteY58" fmla="*/ 1339056 h 1610519"/>
                    <a:gd name="connsiteX59" fmla="*/ 1502568 w 2350293"/>
                    <a:gd name="connsiteY59" fmla="*/ 1262856 h 1610519"/>
                    <a:gd name="connsiteX60" fmla="*/ 1278731 w 2350293"/>
                    <a:gd name="connsiteY60" fmla="*/ 1139031 h 1610519"/>
                    <a:gd name="connsiteX61" fmla="*/ 731043 w 2350293"/>
                    <a:gd name="connsiteY61" fmla="*/ 767556 h 1610519"/>
                    <a:gd name="connsiteX62" fmla="*/ 506437 w 2350293"/>
                    <a:gd name="connsiteY62" fmla="*/ 504850 h 1610519"/>
                    <a:gd name="connsiteX63" fmla="*/ 506437 w 2350293"/>
                    <a:gd name="connsiteY63" fmla="*/ 504850 h 1610519"/>
                    <a:gd name="connsiteX0" fmla="*/ 506436 w 2350292"/>
                    <a:gd name="connsiteY0" fmla="*/ 504850 h 1610519"/>
                    <a:gd name="connsiteX1" fmla="*/ 578444 w 2350292"/>
                    <a:gd name="connsiteY1" fmla="*/ 432842 h 1610519"/>
                    <a:gd name="connsiteX2" fmla="*/ 621505 w 2350292"/>
                    <a:gd name="connsiteY2" fmla="*/ 353219 h 1610519"/>
                    <a:gd name="connsiteX3" fmla="*/ 592930 w 2350292"/>
                    <a:gd name="connsiteY3" fmla="*/ 200819 h 1610519"/>
                    <a:gd name="connsiteX4" fmla="*/ 507205 w 2350292"/>
                    <a:gd name="connsiteY4" fmla="*/ 86519 h 1610519"/>
                    <a:gd name="connsiteX5" fmla="*/ 416717 w 2350292"/>
                    <a:gd name="connsiteY5" fmla="*/ 29369 h 1610519"/>
                    <a:gd name="connsiteX6" fmla="*/ 297655 w 2350292"/>
                    <a:gd name="connsiteY6" fmla="*/ 794 h 1610519"/>
                    <a:gd name="connsiteX7" fmla="*/ 126205 w 2350292"/>
                    <a:gd name="connsiteY7" fmla="*/ 24606 h 1610519"/>
                    <a:gd name="connsiteX8" fmla="*/ 21430 w 2350292"/>
                    <a:gd name="connsiteY8" fmla="*/ 143669 h 1610519"/>
                    <a:gd name="connsiteX9" fmla="*/ 2381 w 2350292"/>
                    <a:gd name="connsiteY9" fmla="*/ 288826 h 1610519"/>
                    <a:gd name="connsiteX10" fmla="*/ 35717 w 2350292"/>
                    <a:gd name="connsiteY10" fmla="*/ 491331 h 1610519"/>
                    <a:gd name="connsiteX11" fmla="*/ 126205 w 2350292"/>
                    <a:gd name="connsiteY11" fmla="*/ 567531 h 1610519"/>
                    <a:gd name="connsiteX12" fmla="*/ 250030 w 2350292"/>
                    <a:gd name="connsiteY12" fmla="*/ 586581 h 1610519"/>
                    <a:gd name="connsiteX13" fmla="*/ 321467 w 2350292"/>
                    <a:gd name="connsiteY13" fmla="*/ 577056 h 1610519"/>
                    <a:gd name="connsiteX14" fmla="*/ 388142 w 2350292"/>
                    <a:gd name="connsiteY14" fmla="*/ 553244 h 1610519"/>
                    <a:gd name="connsiteX15" fmla="*/ 502442 w 2350292"/>
                    <a:gd name="connsiteY15" fmla="*/ 610394 h 1610519"/>
                    <a:gd name="connsiteX16" fmla="*/ 597692 w 2350292"/>
                    <a:gd name="connsiteY16" fmla="*/ 705644 h 1610519"/>
                    <a:gd name="connsiteX17" fmla="*/ 721517 w 2350292"/>
                    <a:gd name="connsiteY17" fmla="*/ 810419 h 1610519"/>
                    <a:gd name="connsiteX18" fmla="*/ 873917 w 2350292"/>
                    <a:gd name="connsiteY18" fmla="*/ 924719 h 1610519"/>
                    <a:gd name="connsiteX19" fmla="*/ 1026317 w 2350292"/>
                    <a:gd name="connsiteY19" fmla="*/ 1010444 h 1610519"/>
                    <a:gd name="connsiteX20" fmla="*/ 1454942 w 2350292"/>
                    <a:gd name="connsiteY20" fmla="*/ 1281906 h 1610519"/>
                    <a:gd name="connsiteX21" fmla="*/ 1740692 w 2350292"/>
                    <a:gd name="connsiteY21" fmla="*/ 1415256 h 1610519"/>
                    <a:gd name="connsiteX22" fmla="*/ 1835942 w 2350292"/>
                    <a:gd name="connsiteY22" fmla="*/ 1439069 h 1610519"/>
                    <a:gd name="connsiteX23" fmla="*/ 1940717 w 2350292"/>
                    <a:gd name="connsiteY23" fmla="*/ 1443831 h 1610519"/>
                    <a:gd name="connsiteX24" fmla="*/ 2021680 w 2350292"/>
                    <a:gd name="connsiteY24" fmla="*/ 1443831 h 1610519"/>
                    <a:gd name="connsiteX25" fmla="*/ 2107405 w 2350292"/>
                    <a:gd name="connsiteY25" fmla="*/ 1453356 h 1610519"/>
                    <a:gd name="connsiteX26" fmla="*/ 2150267 w 2350292"/>
                    <a:gd name="connsiteY26" fmla="*/ 1481931 h 1610519"/>
                    <a:gd name="connsiteX27" fmla="*/ 2193130 w 2350292"/>
                    <a:gd name="connsiteY27" fmla="*/ 1548606 h 1610519"/>
                    <a:gd name="connsiteX28" fmla="*/ 2250280 w 2350292"/>
                    <a:gd name="connsiteY28" fmla="*/ 1596231 h 1610519"/>
                    <a:gd name="connsiteX29" fmla="*/ 2316955 w 2350292"/>
                    <a:gd name="connsiteY29" fmla="*/ 1610519 h 1610519"/>
                    <a:gd name="connsiteX30" fmla="*/ 2278855 w 2350292"/>
                    <a:gd name="connsiteY30" fmla="*/ 1562894 h 1610519"/>
                    <a:gd name="connsiteX31" fmla="*/ 2278855 w 2350292"/>
                    <a:gd name="connsiteY31" fmla="*/ 1562894 h 1610519"/>
                    <a:gd name="connsiteX32" fmla="*/ 2293142 w 2350292"/>
                    <a:gd name="connsiteY32" fmla="*/ 1505744 h 1610519"/>
                    <a:gd name="connsiteX33" fmla="*/ 2316955 w 2350292"/>
                    <a:gd name="connsiteY33" fmla="*/ 1500981 h 1610519"/>
                    <a:gd name="connsiteX34" fmla="*/ 2350292 w 2350292"/>
                    <a:gd name="connsiteY34" fmla="*/ 1505744 h 1610519"/>
                    <a:gd name="connsiteX35" fmla="*/ 2345530 w 2350292"/>
                    <a:gd name="connsiteY35" fmla="*/ 1472406 h 1610519"/>
                    <a:gd name="connsiteX36" fmla="*/ 2345530 w 2350292"/>
                    <a:gd name="connsiteY36" fmla="*/ 1472406 h 1610519"/>
                    <a:gd name="connsiteX37" fmla="*/ 2283617 w 2350292"/>
                    <a:gd name="connsiteY37" fmla="*/ 1467644 h 1610519"/>
                    <a:gd name="connsiteX38" fmla="*/ 2278855 w 2350292"/>
                    <a:gd name="connsiteY38" fmla="*/ 1443831 h 1610519"/>
                    <a:gd name="connsiteX39" fmla="*/ 2278855 w 2350292"/>
                    <a:gd name="connsiteY39" fmla="*/ 1443831 h 1610519"/>
                    <a:gd name="connsiteX40" fmla="*/ 2288380 w 2350292"/>
                    <a:gd name="connsiteY40" fmla="*/ 1391444 h 1610519"/>
                    <a:gd name="connsiteX41" fmla="*/ 2316955 w 2350292"/>
                    <a:gd name="connsiteY41" fmla="*/ 1381919 h 1610519"/>
                    <a:gd name="connsiteX42" fmla="*/ 2340767 w 2350292"/>
                    <a:gd name="connsiteY42" fmla="*/ 1386681 h 1610519"/>
                    <a:gd name="connsiteX43" fmla="*/ 2340767 w 2350292"/>
                    <a:gd name="connsiteY43" fmla="*/ 1348581 h 1610519"/>
                    <a:gd name="connsiteX44" fmla="*/ 2340767 w 2350292"/>
                    <a:gd name="connsiteY44" fmla="*/ 1348581 h 1610519"/>
                    <a:gd name="connsiteX45" fmla="*/ 2278855 w 2350292"/>
                    <a:gd name="connsiteY45" fmla="*/ 1358106 h 1610519"/>
                    <a:gd name="connsiteX46" fmla="*/ 2278855 w 2350292"/>
                    <a:gd name="connsiteY46" fmla="*/ 1358106 h 1610519"/>
                    <a:gd name="connsiteX47" fmla="*/ 2259805 w 2350292"/>
                    <a:gd name="connsiteY47" fmla="*/ 1324769 h 1610519"/>
                    <a:gd name="connsiteX48" fmla="*/ 2269330 w 2350292"/>
                    <a:gd name="connsiteY48" fmla="*/ 1300956 h 1610519"/>
                    <a:gd name="connsiteX49" fmla="*/ 2293142 w 2350292"/>
                    <a:gd name="connsiteY49" fmla="*/ 1281906 h 1610519"/>
                    <a:gd name="connsiteX50" fmla="*/ 2321717 w 2350292"/>
                    <a:gd name="connsiteY50" fmla="*/ 1267619 h 1610519"/>
                    <a:gd name="connsiteX51" fmla="*/ 2293142 w 2350292"/>
                    <a:gd name="connsiteY51" fmla="*/ 1205706 h 1610519"/>
                    <a:gd name="connsiteX52" fmla="*/ 2250280 w 2350292"/>
                    <a:gd name="connsiteY52" fmla="*/ 1191419 h 1610519"/>
                    <a:gd name="connsiteX53" fmla="*/ 2178842 w 2350292"/>
                    <a:gd name="connsiteY53" fmla="*/ 1210469 h 1610519"/>
                    <a:gd name="connsiteX54" fmla="*/ 2135980 w 2350292"/>
                    <a:gd name="connsiteY54" fmla="*/ 1334294 h 1610519"/>
                    <a:gd name="connsiteX55" fmla="*/ 2078830 w 2350292"/>
                    <a:gd name="connsiteY55" fmla="*/ 1353344 h 1610519"/>
                    <a:gd name="connsiteX56" fmla="*/ 1988342 w 2350292"/>
                    <a:gd name="connsiteY56" fmla="*/ 1362869 h 1610519"/>
                    <a:gd name="connsiteX57" fmla="*/ 1869280 w 2350292"/>
                    <a:gd name="connsiteY57" fmla="*/ 1396206 h 1610519"/>
                    <a:gd name="connsiteX58" fmla="*/ 1669255 w 2350292"/>
                    <a:gd name="connsiteY58" fmla="*/ 1339056 h 1610519"/>
                    <a:gd name="connsiteX59" fmla="*/ 1502567 w 2350292"/>
                    <a:gd name="connsiteY59" fmla="*/ 1262856 h 1610519"/>
                    <a:gd name="connsiteX60" fmla="*/ 1278730 w 2350292"/>
                    <a:gd name="connsiteY60" fmla="*/ 1139031 h 1610519"/>
                    <a:gd name="connsiteX61" fmla="*/ 731042 w 2350292"/>
                    <a:gd name="connsiteY61" fmla="*/ 767556 h 1610519"/>
                    <a:gd name="connsiteX62" fmla="*/ 506436 w 2350292"/>
                    <a:gd name="connsiteY62" fmla="*/ 504850 h 1610519"/>
                    <a:gd name="connsiteX63" fmla="*/ 506436 w 2350292"/>
                    <a:gd name="connsiteY63" fmla="*/ 504850 h 1610519"/>
                    <a:gd name="connsiteX0" fmla="*/ 506436 w 2350292"/>
                    <a:gd name="connsiteY0" fmla="*/ 504850 h 1610519"/>
                    <a:gd name="connsiteX1" fmla="*/ 578444 w 2350292"/>
                    <a:gd name="connsiteY1" fmla="*/ 432842 h 1610519"/>
                    <a:gd name="connsiteX2" fmla="*/ 621505 w 2350292"/>
                    <a:gd name="connsiteY2" fmla="*/ 353219 h 1610519"/>
                    <a:gd name="connsiteX3" fmla="*/ 592930 w 2350292"/>
                    <a:gd name="connsiteY3" fmla="*/ 200819 h 1610519"/>
                    <a:gd name="connsiteX4" fmla="*/ 507205 w 2350292"/>
                    <a:gd name="connsiteY4" fmla="*/ 86519 h 1610519"/>
                    <a:gd name="connsiteX5" fmla="*/ 416717 w 2350292"/>
                    <a:gd name="connsiteY5" fmla="*/ 29369 h 1610519"/>
                    <a:gd name="connsiteX6" fmla="*/ 297655 w 2350292"/>
                    <a:gd name="connsiteY6" fmla="*/ 794 h 1610519"/>
                    <a:gd name="connsiteX7" fmla="*/ 126205 w 2350292"/>
                    <a:gd name="connsiteY7" fmla="*/ 24606 h 1610519"/>
                    <a:gd name="connsiteX8" fmla="*/ 21430 w 2350292"/>
                    <a:gd name="connsiteY8" fmla="*/ 143669 h 1610519"/>
                    <a:gd name="connsiteX9" fmla="*/ 2381 w 2350292"/>
                    <a:gd name="connsiteY9" fmla="*/ 288826 h 1610519"/>
                    <a:gd name="connsiteX10" fmla="*/ 35717 w 2350292"/>
                    <a:gd name="connsiteY10" fmla="*/ 491331 h 1610519"/>
                    <a:gd name="connsiteX11" fmla="*/ 126205 w 2350292"/>
                    <a:gd name="connsiteY11" fmla="*/ 567531 h 1610519"/>
                    <a:gd name="connsiteX12" fmla="*/ 250030 w 2350292"/>
                    <a:gd name="connsiteY12" fmla="*/ 586581 h 1610519"/>
                    <a:gd name="connsiteX13" fmla="*/ 321467 w 2350292"/>
                    <a:gd name="connsiteY13" fmla="*/ 577056 h 1610519"/>
                    <a:gd name="connsiteX14" fmla="*/ 388142 w 2350292"/>
                    <a:gd name="connsiteY14" fmla="*/ 553244 h 1610519"/>
                    <a:gd name="connsiteX15" fmla="*/ 502442 w 2350292"/>
                    <a:gd name="connsiteY15" fmla="*/ 610394 h 1610519"/>
                    <a:gd name="connsiteX16" fmla="*/ 597692 w 2350292"/>
                    <a:gd name="connsiteY16" fmla="*/ 705644 h 1610519"/>
                    <a:gd name="connsiteX17" fmla="*/ 721517 w 2350292"/>
                    <a:gd name="connsiteY17" fmla="*/ 810419 h 1610519"/>
                    <a:gd name="connsiteX18" fmla="*/ 873917 w 2350292"/>
                    <a:gd name="connsiteY18" fmla="*/ 924719 h 1610519"/>
                    <a:gd name="connsiteX19" fmla="*/ 1026317 w 2350292"/>
                    <a:gd name="connsiteY19" fmla="*/ 1010444 h 1610519"/>
                    <a:gd name="connsiteX20" fmla="*/ 1454942 w 2350292"/>
                    <a:gd name="connsiteY20" fmla="*/ 1281906 h 1610519"/>
                    <a:gd name="connsiteX21" fmla="*/ 1740692 w 2350292"/>
                    <a:gd name="connsiteY21" fmla="*/ 1415256 h 1610519"/>
                    <a:gd name="connsiteX22" fmla="*/ 1835942 w 2350292"/>
                    <a:gd name="connsiteY22" fmla="*/ 1439069 h 1610519"/>
                    <a:gd name="connsiteX23" fmla="*/ 1940717 w 2350292"/>
                    <a:gd name="connsiteY23" fmla="*/ 1443831 h 1610519"/>
                    <a:gd name="connsiteX24" fmla="*/ 2021680 w 2350292"/>
                    <a:gd name="connsiteY24" fmla="*/ 1443831 h 1610519"/>
                    <a:gd name="connsiteX25" fmla="*/ 2107405 w 2350292"/>
                    <a:gd name="connsiteY25" fmla="*/ 1453356 h 1610519"/>
                    <a:gd name="connsiteX26" fmla="*/ 2150267 w 2350292"/>
                    <a:gd name="connsiteY26" fmla="*/ 1481931 h 1610519"/>
                    <a:gd name="connsiteX27" fmla="*/ 2193130 w 2350292"/>
                    <a:gd name="connsiteY27" fmla="*/ 1548606 h 1610519"/>
                    <a:gd name="connsiteX28" fmla="*/ 2250280 w 2350292"/>
                    <a:gd name="connsiteY28" fmla="*/ 1596231 h 1610519"/>
                    <a:gd name="connsiteX29" fmla="*/ 2316955 w 2350292"/>
                    <a:gd name="connsiteY29" fmla="*/ 1610519 h 1610519"/>
                    <a:gd name="connsiteX30" fmla="*/ 2278855 w 2350292"/>
                    <a:gd name="connsiteY30" fmla="*/ 1562894 h 1610519"/>
                    <a:gd name="connsiteX31" fmla="*/ 2278855 w 2350292"/>
                    <a:gd name="connsiteY31" fmla="*/ 1562894 h 1610519"/>
                    <a:gd name="connsiteX32" fmla="*/ 2293142 w 2350292"/>
                    <a:gd name="connsiteY32" fmla="*/ 1505744 h 1610519"/>
                    <a:gd name="connsiteX33" fmla="*/ 2316955 w 2350292"/>
                    <a:gd name="connsiteY33" fmla="*/ 1500981 h 1610519"/>
                    <a:gd name="connsiteX34" fmla="*/ 2350292 w 2350292"/>
                    <a:gd name="connsiteY34" fmla="*/ 1505744 h 1610519"/>
                    <a:gd name="connsiteX35" fmla="*/ 2345530 w 2350292"/>
                    <a:gd name="connsiteY35" fmla="*/ 1472406 h 1610519"/>
                    <a:gd name="connsiteX36" fmla="*/ 2345530 w 2350292"/>
                    <a:gd name="connsiteY36" fmla="*/ 1472406 h 1610519"/>
                    <a:gd name="connsiteX37" fmla="*/ 2283617 w 2350292"/>
                    <a:gd name="connsiteY37" fmla="*/ 1467644 h 1610519"/>
                    <a:gd name="connsiteX38" fmla="*/ 2278855 w 2350292"/>
                    <a:gd name="connsiteY38" fmla="*/ 1443831 h 1610519"/>
                    <a:gd name="connsiteX39" fmla="*/ 2278855 w 2350292"/>
                    <a:gd name="connsiteY39" fmla="*/ 1443831 h 1610519"/>
                    <a:gd name="connsiteX40" fmla="*/ 2288380 w 2350292"/>
                    <a:gd name="connsiteY40" fmla="*/ 1391444 h 1610519"/>
                    <a:gd name="connsiteX41" fmla="*/ 2316955 w 2350292"/>
                    <a:gd name="connsiteY41" fmla="*/ 1381919 h 1610519"/>
                    <a:gd name="connsiteX42" fmla="*/ 2340767 w 2350292"/>
                    <a:gd name="connsiteY42" fmla="*/ 1386681 h 1610519"/>
                    <a:gd name="connsiteX43" fmla="*/ 2340767 w 2350292"/>
                    <a:gd name="connsiteY43" fmla="*/ 1348581 h 1610519"/>
                    <a:gd name="connsiteX44" fmla="*/ 2340767 w 2350292"/>
                    <a:gd name="connsiteY44" fmla="*/ 1348581 h 1610519"/>
                    <a:gd name="connsiteX45" fmla="*/ 2278855 w 2350292"/>
                    <a:gd name="connsiteY45" fmla="*/ 1358106 h 1610519"/>
                    <a:gd name="connsiteX46" fmla="*/ 2278855 w 2350292"/>
                    <a:gd name="connsiteY46" fmla="*/ 1358106 h 1610519"/>
                    <a:gd name="connsiteX47" fmla="*/ 2259805 w 2350292"/>
                    <a:gd name="connsiteY47" fmla="*/ 1324769 h 1610519"/>
                    <a:gd name="connsiteX48" fmla="*/ 2269330 w 2350292"/>
                    <a:gd name="connsiteY48" fmla="*/ 1300956 h 1610519"/>
                    <a:gd name="connsiteX49" fmla="*/ 2293142 w 2350292"/>
                    <a:gd name="connsiteY49" fmla="*/ 1281906 h 1610519"/>
                    <a:gd name="connsiteX50" fmla="*/ 2321717 w 2350292"/>
                    <a:gd name="connsiteY50" fmla="*/ 1267619 h 1610519"/>
                    <a:gd name="connsiteX51" fmla="*/ 2293142 w 2350292"/>
                    <a:gd name="connsiteY51" fmla="*/ 1205706 h 1610519"/>
                    <a:gd name="connsiteX52" fmla="*/ 2250280 w 2350292"/>
                    <a:gd name="connsiteY52" fmla="*/ 1191419 h 1610519"/>
                    <a:gd name="connsiteX53" fmla="*/ 2178842 w 2350292"/>
                    <a:gd name="connsiteY53" fmla="*/ 1210469 h 1610519"/>
                    <a:gd name="connsiteX54" fmla="*/ 2135980 w 2350292"/>
                    <a:gd name="connsiteY54" fmla="*/ 1334294 h 1610519"/>
                    <a:gd name="connsiteX55" fmla="*/ 2078830 w 2350292"/>
                    <a:gd name="connsiteY55" fmla="*/ 1353344 h 1610519"/>
                    <a:gd name="connsiteX56" fmla="*/ 1988342 w 2350292"/>
                    <a:gd name="connsiteY56" fmla="*/ 1362869 h 1610519"/>
                    <a:gd name="connsiteX57" fmla="*/ 1869280 w 2350292"/>
                    <a:gd name="connsiteY57" fmla="*/ 1396206 h 1610519"/>
                    <a:gd name="connsiteX58" fmla="*/ 1669255 w 2350292"/>
                    <a:gd name="connsiteY58" fmla="*/ 1339056 h 1610519"/>
                    <a:gd name="connsiteX59" fmla="*/ 1502567 w 2350292"/>
                    <a:gd name="connsiteY59" fmla="*/ 1262856 h 1610519"/>
                    <a:gd name="connsiteX60" fmla="*/ 1278730 w 2350292"/>
                    <a:gd name="connsiteY60" fmla="*/ 1139031 h 1610519"/>
                    <a:gd name="connsiteX61" fmla="*/ 731042 w 2350292"/>
                    <a:gd name="connsiteY61" fmla="*/ 767556 h 1610519"/>
                    <a:gd name="connsiteX62" fmla="*/ 506436 w 2350292"/>
                    <a:gd name="connsiteY62" fmla="*/ 504850 h 1610519"/>
                    <a:gd name="connsiteX63" fmla="*/ 506436 w 2350292"/>
                    <a:gd name="connsiteY63" fmla="*/ 504850 h 1610519"/>
                    <a:gd name="connsiteX0" fmla="*/ 506436 w 2350292"/>
                    <a:gd name="connsiteY0" fmla="*/ 504850 h 1610519"/>
                    <a:gd name="connsiteX1" fmla="*/ 578444 w 2350292"/>
                    <a:gd name="connsiteY1" fmla="*/ 432842 h 1610519"/>
                    <a:gd name="connsiteX2" fmla="*/ 621505 w 2350292"/>
                    <a:gd name="connsiteY2" fmla="*/ 353219 h 1610519"/>
                    <a:gd name="connsiteX3" fmla="*/ 592930 w 2350292"/>
                    <a:gd name="connsiteY3" fmla="*/ 200819 h 1610519"/>
                    <a:gd name="connsiteX4" fmla="*/ 507205 w 2350292"/>
                    <a:gd name="connsiteY4" fmla="*/ 86519 h 1610519"/>
                    <a:gd name="connsiteX5" fmla="*/ 416717 w 2350292"/>
                    <a:gd name="connsiteY5" fmla="*/ 29369 h 1610519"/>
                    <a:gd name="connsiteX6" fmla="*/ 297655 w 2350292"/>
                    <a:gd name="connsiteY6" fmla="*/ 794 h 1610519"/>
                    <a:gd name="connsiteX7" fmla="*/ 126205 w 2350292"/>
                    <a:gd name="connsiteY7" fmla="*/ 24606 h 1610519"/>
                    <a:gd name="connsiteX8" fmla="*/ 21430 w 2350292"/>
                    <a:gd name="connsiteY8" fmla="*/ 143669 h 1610519"/>
                    <a:gd name="connsiteX9" fmla="*/ 2381 w 2350292"/>
                    <a:gd name="connsiteY9" fmla="*/ 288826 h 1610519"/>
                    <a:gd name="connsiteX10" fmla="*/ 35717 w 2350292"/>
                    <a:gd name="connsiteY10" fmla="*/ 491331 h 1610519"/>
                    <a:gd name="connsiteX11" fmla="*/ 126205 w 2350292"/>
                    <a:gd name="connsiteY11" fmla="*/ 567531 h 1610519"/>
                    <a:gd name="connsiteX12" fmla="*/ 250030 w 2350292"/>
                    <a:gd name="connsiteY12" fmla="*/ 586581 h 1610519"/>
                    <a:gd name="connsiteX13" fmla="*/ 321467 w 2350292"/>
                    <a:gd name="connsiteY13" fmla="*/ 577056 h 1610519"/>
                    <a:gd name="connsiteX14" fmla="*/ 388142 w 2350292"/>
                    <a:gd name="connsiteY14" fmla="*/ 553244 h 1610519"/>
                    <a:gd name="connsiteX15" fmla="*/ 502442 w 2350292"/>
                    <a:gd name="connsiteY15" fmla="*/ 610394 h 1610519"/>
                    <a:gd name="connsiteX16" fmla="*/ 597692 w 2350292"/>
                    <a:gd name="connsiteY16" fmla="*/ 705644 h 1610519"/>
                    <a:gd name="connsiteX17" fmla="*/ 721517 w 2350292"/>
                    <a:gd name="connsiteY17" fmla="*/ 810419 h 1610519"/>
                    <a:gd name="connsiteX18" fmla="*/ 873917 w 2350292"/>
                    <a:gd name="connsiteY18" fmla="*/ 924719 h 1610519"/>
                    <a:gd name="connsiteX19" fmla="*/ 1026317 w 2350292"/>
                    <a:gd name="connsiteY19" fmla="*/ 1010444 h 1610519"/>
                    <a:gd name="connsiteX20" fmla="*/ 1454942 w 2350292"/>
                    <a:gd name="connsiteY20" fmla="*/ 1281906 h 1610519"/>
                    <a:gd name="connsiteX21" fmla="*/ 1740692 w 2350292"/>
                    <a:gd name="connsiteY21" fmla="*/ 1415256 h 1610519"/>
                    <a:gd name="connsiteX22" fmla="*/ 1835942 w 2350292"/>
                    <a:gd name="connsiteY22" fmla="*/ 1439069 h 1610519"/>
                    <a:gd name="connsiteX23" fmla="*/ 1940717 w 2350292"/>
                    <a:gd name="connsiteY23" fmla="*/ 1443831 h 1610519"/>
                    <a:gd name="connsiteX24" fmla="*/ 2021680 w 2350292"/>
                    <a:gd name="connsiteY24" fmla="*/ 1443831 h 1610519"/>
                    <a:gd name="connsiteX25" fmla="*/ 2107405 w 2350292"/>
                    <a:gd name="connsiteY25" fmla="*/ 1453356 h 1610519"/>
                    <a:gd name="connsiteX26" fmla="*/ 2150267 w 2350292"/>
                    <a:gd name="connsiteY26" fmla="*/ 1481931 h 1610519"/>
                    <a:gd name="connsiteX27" fmla="*/ 2193130 w 2350292"/>
                    <a:gd name="connsiteY27" fmla="*/ 1548606 h 1610519"/>
                    <a:gd name="connsiteX28" fmla="*/ 2250280 w 2350292"/>
                    <a:gd name="connsiteY28" fmla="*/ 1596231 h 1610519"/>
                    <a:gd name="connsiteX29" fmla="*/ 2316955 w 2350292"/>
                    <a:gd name="connsiteY29" fmla="*/ 1610519 h 1610519"/>
                    <a:gd name="connsiteX30" fmla="*/ 2278855 w 2350292"/>
                    <a:gd name="connsiteY30" fmla="*/ 1562894 h 1610519"/>
                    <a:gd name="connsiteX31" fmla="*/ 2278855 w 2350292"/>
                    <a:gd name="connsiteY31" fmla="*/ 1562894 h 1610519"/>
                    <a:gd name="connsiteX32" fmla="*/ 2293142 w 2350292"/>
                    <a:gd name="connsiteY32" fmla="*/ 1505744 h 1610519"/>
                    <a:gd name="connsiteX33" fmla="*/ 2316955 w 2350292"/>
                    <a:gd name="connsiteY33" fmla="*/ 1500981 h 1610519"/>
                    <a:gd name="connsiteX34" fmla="*/ 2350292 w 2350292"/>
                    <a:gd name="connsiteY34" fmla="*/ 1505744 h 1610519"/>
                    <a:gd name="connsiteX35" fmla="*/ 2345530 w 2350292"/>
                    <a:gd name="connsiteY35" fmla="*/ 1472406 h 1610519"/>
                    <a:gd name="connsiteX36" fmla="*/ 2345530 w 2350292"/>
                    <a:gd name="connsiteY36" fmla="*/ 1472406 h 1610519"/>
                    <a:gd name="connsiteX37" fmla="*/ 2283617 w 2350292"/>
                    <a:gd name="connsiteY37" fmla="*/ 1467644 h 1610519"/>
                    <a:gd name="connsiteX38" fmla="*/ 2278855 w 2350292"/>
                    <a:gd name="connsiteY38" fmla="*/ 1443831 h 1610519"/>
                    <a:gd name="connsiteX39" fmla="*/ 2278855 w 2350292"/>
                    <a:gd name="connsiteY39" fmla="*/ 1443831 h 1610519"/>
                    <a:gd name="connsiteX40" fmla="*/ 2288380 w 2350292"/>
                    <a:gd name="connsiteY40" fmla="*/ 1391444 h 1610519"/>
                    <a:gd name="connsiteX41" fmla="*/ 2316955 w 2350292"/>
                    <a:gd name="connsiteY41" fmla="*/ 1381919 h 1610519"/>
                    <a:gd name="connsiteX42" fmla="*/ 2340767 w 2350292"/>
                    <a:gd name="connsiteY42" fmla="*/ 1386681 h 1610519"/>
                    <a:gd name="connsiteX43" fmla="*/ 2340767 w 2350292"/>
                    <a:gd name="connsiteY43" fmla="*/ 1348581 h 1610519"/>
                    <a:gd name="connsiteX44" fmla="*/ 2340767 w 2350292"/>
                    <a:gd name="connsiteY44" fmla="*/ 1348581 h 1610519"/>
                    <a:gd name="connsiteX45" fmla="*/ 2278855 w 2350292"/>
                    <a:gd name="connsiteY45" fmla="*/ 1358106 h 1610519"/>
                    <a:gd name="connsiteX46" fmla="*/ 2278855 w 2350292"/>
                    <a:gd name="connsiteY46" fmla="*/ 1358106 h 1610519"/>
                    <a:gd name="connsiteX47" fmla="*/ 2259805 w 2350292"/>
                    <a:gd name="connsiteY47" fmla="*/ 1324769 h 1610519"/>
                    <a:gd name="connsiteX48" fmla="*/ 2269330 w 2350292"/>
                    <a:gd name="connsiteY48" fmla="*/ 1300956 h 1610519"/>
                    <a:gd name="connsiteX49" fmla="*/ 2293142 w 2350292"/>
                    <a:gd name="connsiteY49" fmla="*/ 1281906 h 1610519"/>
                    <a:gd name="connsiteX50" fmla="*/ 2321717 w 2350292"/>
                    <a:gd name="connsiteY50" fmla="*/ 1267619 h 1610519"/>
                    <a:gd name="connsiteX51" fmla="*/ 2293142 w 2350292"/>
                    <a:gd name="connsiteY51" fmla="*/ 1205706 h 1610519"/>
                    <a:gd name="connsiteX52" fmla="*/ 2250280 w 2350292"/>
                    <a:gd name="connsiteY52" fmla="*/ 1191419 h 1610519"/>
                    <a:gd name="connsiteX53" fmla="*/ 2178842 w 2350292"/>
                    <a:gd name="connsiteY53" fmla="*/ 1210469 h 1610519"/>
                    <a:gd name="connsiteX54" fmla="*/ 2135980 w 2350292"/>
                    <a:gd name="connsiteY54" fmla="*/ 1334294 h 1610519"/>
                    <a:gd name="connsiteX55" fmla="*/ 2078830 w 2350292"/>
                    <a:gd name="connsiteY55" fmla="*/ 1353344 h 1610519"/>
                    <a:gd name="connsiteX56" fmla="*/ 1988342 w 2350292"/>
                    <a:gd name="connsiteY56" fmla="*/ 1362869 h 1610519"/>
                    <a:gd name="connsiteX57" fmla="*/ 1869280 w 2350292"/>
                    <a:gd name="connsiteY57" fmla="*/ 1396206 h 1610519"/>
                    <a:gd name="connsiteX58" fmla="*/ 1669255 w 2350292"/>
                    <a:gd name="connsiteY58" fmla="*/ 1339056 h 1610519"/>
                    <a:gd name="connsiteX59" fmla="*/ 1502567 w 2350292"/>
                    <a:gd name="connsiteY59" fmla="*/ 1262856 h 1610519"/>
                    <a:gd name="connsiteX60" fmla="*/ 1278730 w 2350292"/>
                    <a:gd name="connsiteY60" fmla="*/ 1139031 h 1610519"/>
                    <a:gd name="connsiteX61" fmla="*/ 731042 w 2350292"/>
                    <a:gd name="connsiteY61" fmla="*/ 767556 h 1610519"/>
                    <a:gd name="connsiteX62" fmla="*/ 506436 w 2350292"/>
                    <a:gd name="connsiteY62" fmla="*/ 504850 h 1610519"/>
                    <a:gd name="connsiteX63" fmla="*/ 506436 w 2350292"/>
                    <a:gd name="connsiteY63" fmla="*/ 504850 h 1610519"/>
                    <a:gd name="connsiteX0" fmla="*/ 506436 w 2350292"/>
                    <a:gd name="connsiteY0" fmla="*/ 504850 h 1610519"/>
                    <a:gd name="connsiteX1" fmla="*/ 578444 w 2350292"/>
                    <a:gd name="connsiteY1" fmla="*/ 432842 h 1610519"/>
                    <a:gd name="connsiteX2" fmla="*/ 621505 w 2350292"/>
                    <a:gd name="connsiteY2" fmla="*/ 353219 h 1610519"/>
                    <a:gd name="connsiteX3" fmla="*/ 592930 w 2350292"/>
                    <a:gd name="connsiteY3" fmla="*/ 200819 h 1610519"/>
                    <a:gd name="connsiteX4" fmla="*/ 507205 w 2350292"/>
                    <a:gd name="connsiteY4" fmla="*/ 86519 h 1610519"/>
                    <a:gd name="connsiteX5" fmla="*/ 416717 w 2350292"/>
                    <a:gd name="connsiteY5" fmla="*/ 29369 h 1610519"/>
                    <a:gd name="connsiteX6" fmla="*/ 297655 w 2350292"/>
                    <a:gd name="connsiteY6" fmla="*/ 794 h 1610519"/>
                    <a:gd name="connsiteX7" fmla="*/ 126205 w 2350292"/>
                    <a:gd name="connsiteY7" fmla="*/ 24606 h 1610519"/>
                    <a:gd name="connsiteX8" fmla="*/ 21430 w 2350292"/>
                    <a:gd name="connsiteY8" fmla="*/ 143669 h 1610519"/>
                    <a:gd name="connsiteX9" fmla="*/ 2381 w 2350292"/>
                    <a:gd name="connsiteY9" fmla="*/ 288826 h 1610519"/>
                    <a:gd name="connsiteX10" fmla="*/ 35717 w 2350292"/>
                    <a:gd name="connsiteY10" fmla="*/ 491331 h 1610519"/>
                    <a:gd name="connsiteX11" fmla="*/ 126205 w 2350292"/>
                    <a:gd name="connsiteY11" fmla="*/ 567531 h 1610519"/>
                    <a:gd name="connsiteX12" fmla="*/ 250030 w 2350292"/>
                    <a:gd name="connsiteY12" fmla="*/ 586581 h 1610519"/>
                    <a:gd name="connsiteX13" fmla="*/ 321467 w 2350292"/>
                    <a:gd name="connsiteY13" fmla="*/ 577056 h 1610519"/>
                    <a:gd name="connsiteX14" fmla="*/ 388142 w 2350292"/>
                    <a:gd name="connsiteY14" fmla="*/ 553244 h 1610519"/>
                    <a:gd name="connsiteX15" fmla="*/ 502442 w 2350292"/>
                    <a:gd name="connsiteY15" fmla="*/ 610394 h 1610519"/>
                    <a:gd name="connsiteX16" fmla="*/ 597692 w 2350292"/>
                    <a:gd name="connsiteY16" fmla="*/ 705644 h 1610519"/>
                    <a:gd name="connsiteX17" fmla="*/ 721517 w 2350292"/>
                    <a:gd name="connsiteY17" fmla="*/ 810419 h 1610519"/>
                    <a:gd name="connsiteX18" fmla="*/ 873917 w 2350292"/>
                    <a:gd name="connsiteY18" fmla="*/ 924719 h 1610519"/>
                    <a:gd name="connsiteX19" fmla="*/ 1026317 w 2350292"/>
                    <a:gd name="connsiteY19" fmla="*/ 1010444 h 1610519"/>
                    <a:gd name="connsiteX20" fmla="*/ 1454942 w 2350292"/>
                    <a:gd name="connsiteY20" fmla="*/ 1281906 h 1610519"/>
                    <a:gd name="connsiteX21" fmla="*/ 1740692 w 2350292"/>
                    <a:gd name="connsiteY21" fmla="*/ 1415256 h 1610519"/>
                    <a:gd name="connsiteX22" fmla="*/ 1835942 w 2350292"/>
                    <a:gd name="connsiteY22" fmla="*/ 1439069 h 1610519"/>
                    <a:gd name="connsiteX23" fmla="*/ 1940717 w 2350292"/>
                    <a:gd name="connsiteY23" fmla="*/ 1443831 h 1610519"/>
                    <a:gd name="connsiteX24" fmla="*/ 2021680 w 2350292"/>
                    <a:gd name="connsiteY24" fmla="*/ 1443831 h 1610519"/>
                    <a:gd name="connsiteX25" fmla="*/ 2107405 w 2350292"/>
                    <a:gd name="connsiteY25" fmla="*/ 1453356 h 1610519"/>
                    <a:gd name="connsiteX26" fmla="*/ 2150267 w 2350292"/>
                    <a:gd name="connsiteY26" fmla="*/ 1481931 h 1610519"/>
                    <a:gd name="connsiteX27" fmla="*/ 2193130 w 2350292"/>
                    <a:gd name="connsiteY27" fmla="*/ 1548606 h 1610519"/>
                    <a:gd name="connsiteX28" fmla="*/ 2250280 w 2350292"/>
                    <a:gd name="connsiteY28" fmla="*/ 1596231 h 1610519"/>
                    <a:gd name="connsiteX29" fmla="*/ 2316955 w 2350292"/>
                    <a:gd name="connsiteY29" fmla="*/ 1610519 h 1610519"/>
                    <a:gd name="connsiteX30" fmla="*/ 2278855 w 2350292"/>
                    <a:gd name="connsiteY30" fmla="*/ 1562894 h 1610519"/>
                    <a:gd name="connsiteX31" fmla="*/ 2278855 w 2350292"/>
                    <a:gd name="connsiteY31" fmla="*/ 1562894 h 1610519"/>
                    <a:gd name="connsiteX32" fmla="*/ 2293142 w 2350292"/>
                    <a:gd name="connsiteY32" fmla="*/ 1505744 h 1610519"/>
                    <a:gd name="connsiteX33" fmla="*/ 2316955 w 2350292"/>
                    <a:gd name="connsiteY33" fmla="*/ 1500981 h 1610519"/>
                    <a:gd name="connsiteX34" fmla="*/ 2350292 w 2350292"/>
                    <a:gd name="connsiteY34" fmla="*/ 1505744 h 1610519"/>
                    <a:gd name="connsiteX35" fmla="*/ 2345530 w 2350292"/>
                    <a:gd name="connsiteY35" fmla="*/ 1472406 h 1610519"/>
                    <a:gd name="connsiteX36" fmla="*/ 2345530 w 2350292"/>
                    <a:gd name="connsiteY36" fmla="*/ 1472406 h 1610519"/>
                    <a:gd name="connsiteX37" fmla="*/ 2283617 w 2350292"/>
                    <a:gd name="connsiteY37" fmla="*/ 1467644 h 1610519"/>
                    <a:gd name="connsiteX38" fmla="*/ 2278855 w 2350292"/>
                    <a:gd name="connsiteY38" fmla="*/ 1443831 h 1610519"/>
                    <a:gd name="connsiteX39" fmla="*/ 2278855 w 2350292"/>
                    <a:gd name="connsiteY39" fmla="*/ 1443831 h 1610519"/>
                    <a:gd name="connsiteX40" fmla="*/ 2288380 w 2350292"/>
                    <a:gd name="connsiteY40" fmla="*/ 1391444 h 1610519"/>
                    <a:gd name="connsiteX41" fmla="*/ 2316955 w 2350292"/>
                    <a:gd name="connsiteY41" fmla="*/ 1381919 h 1610519"/>
                    <a:gd name="connsiteX42" fmla="*/ 2340767 w 2350292"/>
                    <a:gd name="connsiteY42" fmla="*/ 1386681 h 1610519"/>
                    <a:gd name="connsiteX43" fmla="*/ 2340767 w 2350292"/>
                    <a:gd name="connsiteY43" fmla="*/ 1348581 h 1610519"/>
                    <a:gd name="connsiteX44" fmla="*/ 2340767 w 2350292"/>
                    <a:gd name="connsiteY44" fmla="*/ 1348581 h 1610519"/>
                    <a:gd name="connsiteX45" fmla="*/ 2278855 w 2350292"/>
                    <a:gd name="connsiteY45" fmla="*/ 1358106 h 1610519"/>
                    <a:gd name="connsiteX46" fmla="*/ 2278855 w 2350292"/>
                    <a:gd name="connsiteY46" fmla="*/ 1358106 h 1610519"/>
                    <a:gd name="connsiteX47" fmla="*/ 2259805 w 2350292"/>
                    <a:gd name="connsiteY47" fmla="*/ 1324769 h 1610519"/>
                    <a:gd name="connsiteX48" fmla="*/ 2269330 w 2350292"/>
                    <a:gd name="connsiteY48" fmla="*/ 1300956 h 1610519"/>
                    <a:gd name="connsiteX49" fmla="*/ 2293142 w 2350292"/>
                    <a:gd name="connsiteY49" fmla="*/ 1281906 h 1610519"/>
                    <a:gd name="connsiteX50" fmla="*/ 2321717 w 2350292"/>
                    <a:gd name="connsiteY50" fmla="*/ 1267619 h 1610519"/>
                    <a:gd name="connsiteX51" fmla="*/ 2293142 w 2350292"/>
                    <a:gd name="connsiteY51" fmla="*/ 1205706 h 1610519"/>
                    <a:gd name="connsiteX52" fmla="*/ 2250280 w 2350292"/>
                    <a:gd name="connsiteY52" fmla="*/ 1191419 h 1610519"/>
                    <a:gd name="connsiteX53" fmla="*/ 2178842 w 2350292"/>
                    <a:gd name="connsiteY53" fmla="*/ 1210469 h 1610519"/>
                    <a:gd name="connsiteX54" fmla="*/ 2135980 w 2350292"/>
                    <a:gd name="connsiteY54" fmla="*/ 1334294 h 1610519"/>
                    <a:gd name="connsiteX55" fmla="*/ 2078830 w 2350292"/>
                    <a:gd name="connsiteY55" fmla="*/ 1353344 h 1610519"/>
                    <a:gd name="connsiteX56" fmla="*/ 1988342 w 2350292"/>
                    <a:gd name="connsiteY56" fmla="*/ 1362869 h 1610519"/>
                    <a:gd name="connsiteX57" fmla="*/ 1869280 w 2350292"/>
                    <a:gd name="connsiteY57" fmla="*/ 1396206 h 1610519"/>
                    <a:gd name="connsiteX58" fmla="*/ 1669255 w 2350292"/>
                    <a:gd name="connsiteY58" fmla="*/ 1339056 h 1610519"/>
                    <a:gd name="connsiteX59" fmla="*/ 1502567 w 2350292"/>
                    <a:gd name="connsiteY59" fmla="*/ 1262856 h 1610519"/>
                    <a:gd name="connsiteX60" fmla="*/ 1278730 w 2350292"/>
                    <a:gd name="connsiteY60" fmla="*/ 1139031 h 1610519"/>
                    <a:gd name="connsiteX61" fmla="*/ 731042 w 2350292"/>
                    <a:gd name="connsiteY61" fmla="*/ 767556 h 1610519"/>
                    <a:gd name="connsiteX62" fmla="*/ 506436 w 2350292"/>
                    <a:gd name="connsiteY62" fmla="*/ 504850 h 1610519"/>
                    <a:gd name="connsiteX63" fmla="*/ 506436 w 2350292"/>
                    <a:gd name="connsiteY63" fmla="*/ 504850 h 1610519"/>
                    <a:gd name="connsiteX0" fmla="*/ 520699 w 2364555"/>
                    <a:gd name="connsiteY0" fmla="*/ 504850 h 1610519"/>
                    <a:gd name="connsiteX1" fmla="*/ 592707 w 2364555"/>
                    <a:gd name="connsiteY1" fmla="*/ 432842 h 1610519"/>
                    <a:gd name="connsiteX2" fmla="*/ 635768 w 2364555"/>
                    <a:gd name="connsiteY2" fmla="*/ 353219 h 1610519"/>
                    <a:gd name="connsiteX3" fmla="*/ 607193 w 2364555"/>
                    <a:gd name="connsiteY3" fmla="*/ 200819 h 1610519"/>
                    <a:gd name="connsiteX4" fmla="*/ 521468 w 2364555"/>
                    <a:gd name="connsiteY4" fmla="*/ 86519 h 1610519"/>
                    <a:gd name="connsiteX5" fmla="*/ 430980 w 2364555"/>
                    <a:gd name="connsiteY5" fmla="*/ 29369 h 1610519"/>
                    <a:gd name="connsiteX6" fmla="*/ 311918 w 2364555"/>
                    <a:gd name="connsiteY6" fmla="*/ 794 h 1610519"/>
                    <a:gd name="connsiteX7" fmla="*/ 140468 w 2364555"/>
                    <a:gd name="connsiteY7" fmla="*/ 24606 h 1610519"/>
                    <a:gd name="connsiteX8" fmla="*/ 35693 w 2364555"/>
                    <a:gd name="connsiteY8" fmla="*/ 143669 h 1610519"/>
                    <a:gd name="connsiteX9" fmla="*/ 16644 w 2364555"/>
                    <a:gd name="connsiteY9" fmla="*/ 288826 h 1610519"/>
                    <a:gd name="connsiteX10" fmla="*/ 49980 w 2364555"/>
                    <a:gd name="connsiteY10" fmla="*/ 491331 h 1610519"/>
                    <a:gd name="connsiteX11" fmla="*/ 140468 w 2364555"/>
                    <a:gd name="connsiteY11" fmla="*/ 567531 h 1610519"/>
                    <a:gd name="connsiteX12" fmla="*/ 264293 w 2364555"/>
                    <a:gd name="connsiteY12" fmla="*/ 586581 h 1610519"/>
                    <a:gd name="connsiteX13" fmla="*/ 335730 w 2364555"/>
                    <a:gd name="connsiteY13" fmla="*/ 577056 h 1610519"/>
                    <a:gd name="connsiteX14" fmla="*/ 402405 w 2364555"/>
                    <a:gd name="connsiteY14" fmla="*/ 553244 h 1610519"/>
                    <a:gd name="connsiteX15" fmla="*/ 516705 w 2364555"/>
                    <a:gd name="connsiteY15" fmla="*/ 610394 h 1610519"/>
                    <a:gd name="connsiteX16" fmla="*/ 611955 w 2364555"/>
                    <a:gd name="connsiteY16" fmla="*/ 705644 h 1610519"/>
                    <a:gd name="connsiteX17" fmla="*/ 735780 w 2364555"/>
                    <a:gd name="connsiteY17" fmla="*/ 810419 h 1610519"/>
                    <a:gd name="connsiteX18" fmla="*/ 888180 w 2364555"/>
                    <a:gd name="connsiteY18" fmla="*/ 924719 h 1610519"/>
                    <a:gd name="connsiteX19" fmla="*/ 1040580 w 2364555"/>
                    <a:gd name="connsiteY19" fmla="*/ 1010444 h 1610519"/>
                    <a:gd name="connsiteX20" fmla="*/ 1469205 w 2364555"/>
                    <a:gd name="connsiteY20" fmla="*/ 1281906 h 1610519"/>
                    <a:gd name="connsiteX21" fmla="*/ 1754955 w 2364555"/>
                    <a:gd name="connsiteY21" fmla="*/ 1415256 h 1610519"/>
                    <a:gd name="connsiteX22" fmla="*/ 1850205 w 2364555"/>
                    <a:gd name="connsiteY22" fmla="*/ 1439069 h 1610519"/>
                    <a:gd name="connsiteX23" fmla="*/ 1954980 w 2364555"/>
                    <a:gd name="connsiteY23" fmla="*/ 1443831 h 1610519"/>
                    <a:gd name="connsiteX24" fmla="*/ 2035943 w 2364555"/>
                    <a:gd name="connsiteY24" fmla="*/ 1443831 h 1610519"/>
                    <a:gd name="connsiteX25" fmla="*/ 2121668 w 2364555"/>
                    <a:gd name="connsiteY25" fmla="*/ 1453356 h 1610519"/>
                    <a:gd name="connsiteX26" fmla="*/ 2164530 w 2364555"/>
                    <a:gd name="connsiteY26" fmla="*/ 1481931 h 1610519"/>
                    <a:gd name="connsiteX27" fmla="*/ 2207393 w 2364555"/>
                    <a:gd name="connsiteY27" fmla="*/ 1548606 h 1610519"/>
                    <a:gd name="connsiteX28" fmla="*/ 2264543 w 2364555"/>
                    <a:gd name="connsiteY28" fmla="*/ 1596231 h 1610519"/>
                    <a:gd name="connsiteX29" fmla="*/ 2331218 w 2364555"/>
                    <a:gd name="connsiteY29" fmla="*/ 1610519 h 1610519"/>
                    <a:gd name="connsiteX30" fmla="*/ 2293118 w 2364555"/>
                    <a:gd name="connsiteY30" fmla="*/ 1562894 h 1610519"/>
                    <a:gd name="connsiteX31" fmla="*/ 2293118 w 2364555"/>
                    <a:gd name="connsiteY31" fmla="*/ 1562894 h 1610519"/>
                    <a:gd name="connsiteX32" fmla="*/ 2307405 w 2364555"/>
                    <a:gd name="connsiteY32" fmla="*/ 1505744 h 1610519"/>
                    <a:gd name="connsiteX33" fmla="*/ 2331218 w 2364555"/>
                    <a:gd name="connsiteY33" fmla="*/ 1500981 h 1610519"/>
                    <a:gd name="connsiteX34" fmla="*/ 2364555 w 2364555"/>
                    <a:gd name="connsiteY34" fmla="*/ 1505744 h 1610519"/>
                    <a:gd name="connsiteX35" fmla="*/ 2359793 w 2364555"/>
                    <a:gd name="connsiteY35" fmla="*/ 1472406 h 1610519"/>
                    <a:gd name="connsiteX36" fmla="*/ 2359793 w 2364555"/>
                    <a:gd name="connsiteY36" fmla="*/ 1472406 h 1610519"/>
                    <a:gd name="connsiteX37" fmla="*/ 2297880 w 2364555"/>
                    <a:gd name="connsiteY37" fmla="*/ 1467644 h 1610519"/>
                    <a:gd name="connsiteX38" fmla="*/ 2293118 w 2364555"/>
                    <a:gd name="connsiteY38" fmla="*/ 1443831 h 1610519"/>
                    <a:gd name="connsiteX39" fmla="*/ 2293118 w 2364555"/>
                    <a:gd name="connsiteY39" fmla="*/ 1443831 h 1610519"/>
                    <a:gd name="connsiteX40" fmla="*/ 2302643 w 2364555"/>
                    <a:gd name="connsiteY40" fmla="*/ 1391444 h 1610519"/>
                    <a:gd name="connsiteX41" fmla="*/ 2331218 w 2364555"/>
                    <a:gd name="connsiteY41" fmla="*/ 1381919 h 1610519"/>
                    <a:gd name="connsiteX42" fmla="*/ 2355030 w 2364555"/>
                    <a:gd name="connsiteY42" fmla="*/ 1386681 h 1610519"/>
                    <a:gd name="connsiteX43" fmla="*/ 2355030 w 2364555"/>
                    <a:gd name="connsiteY43" fmla="*/ 1348581 h 1610519"/>
                    <a:gd name="connsiteX44" fmla="*/ 2355030 w 2364555"/>
                    <a:gd name="connsiteY44" fmla="*/ 1348581 h 1610519"/>
                    <a:gd name="connsiteX45" fmla="*/ 2293118 w 2364555"/>
                    <a:gd name="connsiteY45" fmla="*/ 1358106 h 1610519"/>
                    <a:gd name="connsiteX46" fmla="*/ 2293118 w 2364555"/>
                    <a:gd name="connsiteY46" fmla="*/ 1358106 h 1610519"/>
                    <a:gd name="connsiteX47" fmla="*/ 2274068 w 2364555"/>
                    <a:gd name="connsiteY47" fmla="*/ 1324769 h 1610519"/>
                    <a:gd name="connsiteX48" fmla="*/ 2283593 w 2364555"/>
                    <a:gd name="connsiteY48" fmla="*/ 1300956 h 1610519"/>
                    <a:gd name="connsiteX49" fmla="*/ 2307405 w 2364555"/>
                    <a:gd name="connsiteY49" fmla="*/ 1281906 h 1610519"/>
                    <a:gd name="connsiteX50" fmla="*/ 2335980 w 2364555"/>
                    <a:gd name="connsiteY50" fmla="*/ 1267619 h 1610519"/>
                    <a:gd name="connsiteX51" fmla="*/ 2307405 w 2364555"/>
                    <a:gd name="connsiteY51" fmla="*/ 1205706 h 1610519"/>
                    <a:gd name="connsiteX52" fmla="*/ 2264543 w 2364555"/>
                    <a:gd name="connsiteY52" fmla="*/ 1191419 h 1610519"/>
                    <a:gd name="connsiteX53" fmla="*/ 2193105 w 2364555"/>
                    <a:gd name="connsiteY53" fmla="*/ 1210469 h 1610519"/>
                    <a:gd name="connsiteX54" fmla="*/ 2150243 w 2364555"/>
                    <a:gd name="connsiteY54" fmla="*/ 1334294 h 1610519"/>
                    <a:gd name="connsiteX55" fmla="*/ 2093093 w 2364555"/>
                    <a:gd name="connsiteY55" fmla="*/ 1353344 h 1610519"/>
                    <a:gd name="connsiteX56" fmla="*/ 2002605 w 2364555"/>
                    <a:gd name="connsiteY56" fmla="*/ 1362869 h 1610519"/>
                    <a:gd name="connsiteX57" fmla="*/ 1883543 w 2364555"/>
                    <a:gd name="connsiteY57" fmla="*/ 1396206 h 1610519"/>
                    <a:gd name="connsiteX58" fmla="*/ 1683518 w 2364555"/>
                    <a:gd name="connsiteY58" fmla="*/ 1339056 h 1610519"/>
                    <a:gd name="connsiteX59" fmla="*/ 1516830 w 2364555"/>
                    <a:gd name="connsiteY59" fmla="*/ 1262856 h 1610519"/>
                    <a:gd name="connsiteX60" fmla="*/ 1292993 w 2364555"/>
                    <a:gd name="connsiteY60" fmla="*/ 1139031 h 1610519"/>
                    <a:gd name="connsiteX61" fmla="*/ 745305 w 2364555"/>
                    <a:gd name="connsiteY61" fmla="*/ 767556 h 1610519"/>
                    <a:gd name="connsiteX62" fmla="*/ 520699 w 2364555"/>
                    <a:gd name="connsiteY62" fmla="*/ 504850 h 1610519"/>
                    <a:gd name="connsiteX63" fmla="*/ 520699 w 2364555"/>
                    <a:gd name="connsiteY63" fmla="*/ 504850 h 1610519"/>
                    <a:gd name="connsiteX0" fmla="*/ 596700 w 2440556"/>
                    <a:gd name="connsiteY0" fmla="*/ 516248 h 1621917"/>
                    <a:gd name="connsiteX1" fmla="*/ 668708 w 2440556"/>
                    <a:gd name="connsiteY1" fmla="*/ 444240 h 1621917"/>
                    <a:gd name="connsiteX2" fmla="*/ 711769 w 2440556"/>
                    <a:gd name="connsiteY2" fmla="*/ 364617 h 1621917"/>
                    <a:gd name="connsiteX3" fmla="*/ 683194 w 2440556"/>
                    <a:gd name="connsiteY3" fmla="*/ 212217 h 1621917"/>
                    <a:gd name="connsiteX4" fmla="*/ 597469 w 2440556"/>
                    <a:gd name="connsiteY4" fmla="*/ 97917 h 1621917"/>
                    <a:gd name="connsiteX5" fmla="*/ 506981 w 2440556"/>
                    <a:gd name="connsiteY5" fmla="*/ 40767 h 1621917"/>
                    <a:gd name="connsiteX6" fmla="*/ 387919 w 2440556"/>
                    <a:gd name="connsiteY6" fmla="*/ 12192 h 1621917"/>
                    <a:gd name="connsiteX7" fmla="*/ 216469 w 2440556"/>
                    <a:gd name="connsiteY7" fmla="*/ 36004 h 1621917"/>
                    <a:gd name="connsiteX8" fmla="*/ 20637 w 2440556"/>
                    <a:gd name="connsiteY8" fmla="*/ 228216 h 1621917"/>
                    <a:gd name="connsiteX9" fmla="*/ 92645 w 2440556"/>
                    <a:gd name="connsiteY9" fmla="*/ 300224 h 1621917"/>
                    <a:gd name="connsiteX10" fmla="*/ 125981 w 2440556"/>
                    <a:gd name="connsiteY10" fmla="*/ 502729 h 1621917"/>
                    <a:gd name="connsiteX11" fmla="*/ 216469 w 2440556"/>
                    <a:gd name="connsiteY11" fmla="*/ 578929 h 1621917"/>
                    <a:gd name="connsiteX12" fmla="*/ 340294 w 2440556"/>
                    <a:gd name="connsiteY12" fmla="*/ 597979 h 1621917"/>
                    <a:gd name="connsiteX13" fmla="*/ 411731 w 2440556"/>
                    <a:gd name="connsiteY13" fmla="*/ 588454 h 1621917"/>
                    <a:gd name="connsiteX14" fmla="*/ 478406 w 2440556"/>
                    <a:gd name="connsiteY14" fmla="*/ 564642 h 1621917"/>
                    <a:gd name="connsiteX15" fmla="*/ 592706 w 2440556"/>
                    <a:gd name="connsiteY15" fmla="*/ 621792 h 1621917"/>
                    <a:gd name="connsiteX16" fmla="*/ 687956 w 2440556"/>
                    <a:gd name="connsiteY16" fmla="*/ 717042 h 1621917"/>
                    <a:gd name="connsiteX17" fmla="*/ 811781 w 2440556"/>
                    <a:gd name="connsiteY17" fmla="*/ 821817 h 1621917"/>
                    <a:gd name="connsiteX18" fmla="*/ 964181 w 2440556"/>
                    <a:gd name="connsiteY18" fmla="*/ 936117 h 1621917"/>
                    <a:gd name="connsiteX19" fmla="*/ 1116581 w 2440556"/>
                    <a:gd name="connsiteY19" fmla="*/ 1021842 h 1621917"/>
                    <a:gd name="connsiteX20" fmla="*/ 1545206 w 2440556"/>
                    <a:gd name="connsiteY20" fmla="*/ 1293304 h 1621917"/>
                    <a:gd name="connsiteX21" fmla="*/ 1830956 w 2440556"/>
                    <a:gd name="connsiteY21" fmla="*/ 1426654 h 1621917"/>
                    <a:gd name="connsiteX22" fmla="*/ 1926206 w 2440556"/>
                    <a:gd name="connsiteY22" fmla="*/ 1450467 h 1621917"/>
                    <a:gd name="connsiteX23" fmla="*/ 2030981 w 2440556"/>
                    <a:gd name="connsiteY23" fmla="*/ 1455229 h 1621917"/>
                    <a:gd name="connsiteX24" fmla="*/ 2111944 w 2440556"/>
                    <a:gd name="connsiteY24" fmla="*/ 1455229 h 1621917"/>
                    <a:gd name="connsiteX25" fmla="*/ 2197669 w 2440556"/>
                    <a:gd name="connsiteY25" fmla="*/ 1464754 h 1621917"/>
                    <a:gd name="connsiteX26" fmla="*/ 2240531 w 2440556"/>
                    <a:gd name="connsiteY26" fmla="*/ 1493329 h 1621917"/>
                    <a:gd name="connsiteX27" fmla="*/ 2283394 w 2440556"/>
                    <a:gd name="connsiteY27" fmla="*/ 1560004 h 1621917"/>
                    <a:gd name="connsiteX28" fmla="*/ 2340544 w 2440556"/>
                    <a:gd name="connsiteY28" fmla="*/ 1607629 h 1621917"/>
                    <a:gd name="connsiteX29" fmla="*/ 2407219 w 2440556"/>
                    <a:gd name="connsiteY29" fmla="*/ 1621917 h 1621917"/>
                    <a:gd name="connsiteX30" fmla="*/ 2369119 w 2440556"/>
                    <a:gd name="connsiteY30" fmla="*/ 1574292 h 1621917"/>
                    <a:gd name="connsiteX31" fmla="*/ 2369119 w 2440556"/>
                    <a:gd name="connsiteY31" fmla="*/ 1574292 h 1621917"/>
                    <a:gd name="connsiteX32" fmla="*/ 2383406 w 2440556"/>
                    <a:gd name="connsiteY32" fmla="*/ 1517142 h 1621917"/>
                    <a:gd name="connsiteX33" fmla="*/ 2407219 w 2440556"/>
                    <a:gd name="connsiteY33" fmla="*/ 1512379 h 1621917"/>
                    <a:gd name="connsiteX34" fmla="*/ 2440556 w 2440556"/>
                    <a:gd name="connsiteY34" fmla="*/ 1517142 h 1621917"/>
                    <a:gd name="connsiteX35" fmla="*/ 2435794 w 2440556"/>
                    <a:gd name="connsiteY35" fmla="*/ 1483804 h 1621917"/>
                    <a:gd name="connsiteX36" fmla="*/ 2435794 w 2440556"/>
                    <a:gd name="connsiteY36" fmla="*/ 1483804 h 1621917"/>
                    <a:gd name="connsiteX37" fmla="*/ 2373881 w 2440556"/>
                    <a:gd name="connsiteY37" fmla="*/ 1479042 h 1621917"/>
                    <a:gd name="connsiteX38" fmla="*/ 2369119 w 2440556"/>
                    <a:gd name="connsiteY38" fmla="*/ 1455229 h 1621917"/>
                    <a:gd name="connsiteX39" fmla="*/ 2369119 w 2440556"/>
                    <a:gd name="connsiteY39" fmla="*/ 1455229 h 1621917"/>
                    <a:gd name="connsiteX40" fmla="*/ 2378644 w 2440556"/>
                    <a:gd name="connsiteY40" fmla="*/ 1402842 h 1621917"/>
                    <a:gd name="connsiteX41" fmla="*/ 2407219 w 2440556"/>
                    <a:gd name="connsiteY41" fmla="*/ 1393317 h 1621917"/>
                    <a:gd name="connsiteX42" fmla="*/ 2431031 w 2440556"/>
                    <a:gd name="connsiteY42" fmla="*/ 1398079 h 1621917"/>
                    <a:gd name="connsiteX43" fmla="*/ 2431031 w 2440556"/>
                    <a:gd name="connsiteY43" fmla="*/ 1359979 h 1621917"/>
                    <a:gd name="connsiteX44" fmla="*/ 2431031 w 2440556"/>
                    <a:gd name="connsiteY44" fmla="*/ 1359979 h 1621917"/>
                    <a:gd name="connsiteX45" fmla="*/ 2369119 w 2440556"/>
                    <a:gd name="connsiteY45" fmla="*/ 1369504 h 1621917"/>
                    <a:gd name="connsiteX46" fmla="*/ 2369119 w 2440556"/>
                    <a:gd name="connsiteY46" fmla="*/ 1369504 h 1621917"/>
                    <a:gd name="connsiteX47" fmla="*/ 2350069 w 2440556"/>
                    <a:gd name="connsiteY47" fmla="*/ 1336167 h 1621917"/>
                    <a:gd name="connsiteX48" fmla="*/ 2359594 w 2440556"/>
                    <a:gd name="connsiteY48" fmla="*/ 1312354 h 1621917"/>
                    <a:gd name="connsiteX49" fmla="*/ 2383406 w 2440556"/>
                    <a:gd name="connsiteY49" fmla="*/ 1293304 h 1621917"/>
                    <a:gd name="connsiteX50" fmla="*/ 2411981 w 2440556"/>
                    <a:gd name="connsiteY50" fmla="*/ 1279017 h 1621917"/>
                    <a:gd name="connsiteX51" fmla="*/ 2383406 w 2440556"/>
                    <a:gd name="connsiteY51" fmla="*/ 1217104 h 1621917"/>
                    <a:gd name="connsiteX52" fmla="*/ 2340544 w 2440556"/>
                    <a:gd name="connsiteY52" fmla="*/ 1202817 h 1621917"/>
                    <a:gd name="connsiteX53" fmla="*/ 2269106 w 2440556"/>
                    <a:gd name="connsiteY53" fmla="*/ 1221867 h 1621917"/>
                    <a:gd name="connsiteX54" fmla="*/ 2226244 w 2440556"/>
                    <a:gd name="connsiteY54" fmla="*/ 1345692 h 1621917"/>
                    <a:gd name="connsiteX55" fmla="*/ 2169094 w 2440556"/>
                    <a:gd name="connsiteY55" fmla="*/ 1364742 h 1621917"/>
                    <a:gd name="connsiteX56" fmla="*/ 2078606 w 2440556"/>
                    <a:gd name="connsiteY56" fmla="*/ 1374267 h 1621917"/>
                    <a:gd name="connsiteX57" fmla="*/ 1959544 w 2440556"/>
                    <a:gd name="connsiteY57" fmla="*/ 1407604 h 1621917"/>
                    <a:gd name="connsiteX58" fmla="*/ 1759519 w 2440556"/>
                    <a:gd name="connsiteY58" fmla="*/ 1350454 h 1621917"/>
                    <a:gd name="connsiteX59" fmla="*/ 1592831 w 2440556"/>
                    <a:gd name="connsiteY59" fmla="*/ 1274254 h 1621917"/>
                    <a:gd name="connsiteX60" fmla="*/ 1368994 w 2440556"/>
                    <a:gd name="connsiteY60" fmla="*/ 1150429 h 1621917"/>
                    <a:gd name="connsiteX61" fmla="*/ 821306 w 2440556"/>
                    <a:gd name="connsiteY61" fmla="*/ 778954 h 1621917"/>
                    <a:gd name="connsiteX62" fmla="*/ 596700 w 2440556"/>
                    <a:gd name="connsiteY62" fmla="*/ 516248 h 1621917"/>
                    <a:gd name="connsiteX63" fmla="*/ 596700 w 2440556"/>
                    <a:gd name="connsiteY63" fmla="*/ 516248 h 1621917"/>
                    <a:gd name="connsiteX0" fmla="*/ 591144 w 2435000"/>
                    <a:gd name="connsiteY0" fmla="*/ 516248 h 1621917"/>
                    <a:gd name="connsiteX1" fmla="*/ 663152 w 2435000"/>
                    <a:gd name="connsiteY1" fmla="*/ 444240 h 1621917"/>
                    <a:gd name="connsiteX2" fmla="*/ 706213 w 2435000"/>
                    <a:gd name="connsiteY2" fmla="*/ 364617 h 1621917"/>
                    <a:gd name="connsiteX3" fmla="*/ 677638 w 2435000"/>
                    <a:gd name="connsiteY3" fmla="*/ 212217 h 1621917"/>
                    <a:gd name="connsiteX4" fmla="*/ 591913 w 2435000"/>
                    <a:gd name="connsiteY4" fmla="*/ 97917 h 1621917"/>
                    <a:gd name="connsiteX5" fmla="*/ 501425 w 2435000"/>
                    <a:gd name="connsiteY5" fmla="*/ 40767 h 1621917"/>
                    <a:gd name="connsiteX6" fmla="*/ 382363 w 2435000"/>
                    <a:gd name="connsiteY6" fmla="*/ 12192 h 1621917"/>
                    <a:gd name="connsiteX7" fmla="*/ 210913 w 2435000"/>
                    <a:gd name="connsiteY7" fmla="*/ 36004 h 1621917"/>
                    <a:gd name="connsiteX8" fmla="*/ 15081 w 2435000"/>
                    <a:gd name="connsiteY8" fmla="*/ 228216 h 1621917"/>
                    <a:gd name="connsiteX9" fmla="*/ 120425 w 2435000"/>
                    <a:gd name="connsiteY9" fmla="*/ 502729 h 1621917"/>
                    <a:gd name="connsiteX10" fmla="*/ 210913 w 2435000"/>
                    <a:gd name="connsiteY10" fmla="*/ 578929 h 1621917"/>
                    <a:gd name="connsiteX11" fmla="*/ 334738 w 2435000"/>
                    <a:gd name="connsiteY11" fmla="*/ 597979 h 1621917"/>
                    <a:gd name="connsiteX12" fmla="*/ 406175 w 2435000"/>
                    <a:gd name="connsiteY12" fmla="*/ 588454 h 1621917"/>
                    <a:gd name="connsiteX13" fmla="*/ 472850 w 2435000"/>
                    <a:gd name="connsiteY13" fmla="*/ 564642 h 1621917"/>
                    <a:gd name="connsiteX14" fmla="*/ 587150 w 2435000"/>
                    <a:gd name="connsiteY14" fmla="*/ 621792 h 1621917"/>
                    <a:gd name="connsiteX15" fmla="*/ 682400 w 2435000"/>
                    <a:gd name="connsiteY15" fmla="*/ 717042 h 1621917"/>
                    <a:gd name="connsiteX16" fmla="*/ 806225 w 2435000"/>
                    <a:gd name="connsiteY16" fmla="*/ 821817 h 1621917"/>
                    <a:gd name="connsiteX17" fmla="*/ 958625 w 2435000"/>
                    <a:gd name="connsiteY17" fmla="*/ 936117 h 1621917"/>
                    <a:gd name="connsiteX18" fmla="*/ 1111025 w 2435000"/>
                    <a:gd name="connsiteY18" fmla="*/ 1021842 h 1621917"/>
                    <a:gd name="connsiteX19" fmla="*/ 1539650 w 2435000"/>
                    <a:gd name="connsiteY19" fmla="*/ 1293304 h 1621917"/>
                    <a:gd name="connsiteX20" fmla="*/ 1825400 w 2435000"/>
                    <a:gd name="connsiteY20" fmla="*/ 1426654 h 1621917"/>
                    <a:gd name="connsiteX21" fmla="*/ 1920650 w 2435000"/>
                    <a:gd name="connsiteY21" fmla="*/ 1450467 h 1621917"/>
                    <a:gd name="connsiteX22" fmla="*/ 2025425 w 2435000"/>
                    <a:gd name="connsiteY22" fmla="*/ 1455229 h 1621917"/>
                    <a:gd name="connsiteX23" fmla="*/ 2106388 w 2435000"/>
                    <a:gd name="connsiteY23" fmla="*/ 1455229 h 1621917"/>
                    <a:gd name="connsiteX24" fmla="*/ 2192113 w 2435000"/>
                    <a:gd name="connsiteY24" fmla="*/ 1464754 h 1621917"/>
                    <a:gd name="connsiteX25" fmla="*/ 2234975 w 2435000"/>
                    <a:gd name="connsiteY25" fmla="*/ 1493329 h 1621917"/>
                    <a:gd name="connsiteX26" fmla="*/ 2277838 w 2435000"/>
                    <a:gd name="connsiteY26" fmla="*/ 1560004 h 1621917"/>
                    <a:gd name="connsiteX27" fmla="*/ 2334988 w 2435000"/>
                    <a:gd name="connsiteY27" fmla="*/ 1607629 h 1621917"/>
                    <a:gd name="connsiteX28" fmla="*/ 2401663 w 2435000"/>
                    <a:gd name="connsiteY28" fmla="*/ 1621917 h 1621917"/>
                    <a:gd name="connsiteX29" fmla="*/ 2363563 w 2435000"/>
                    <a:gd name="connsiteY29" fmla="*/ 1574292 h 1621917"/>
                    <a:gd name="connsiteX30" fmla="*/ 2363563 w 2435000"/>
                    <a:gd name="connsiteY30" fmla="*/ 1574292 h 1621917"/>
                    <a:gd name="connsiteX31" fmla="*/ 2377850 w 2435000"/>
                    <a:gd name="connsiteY31" fmla="*/ 1517142 h 1621917"/>
                    <a:gd name="connsiteX32" fmla="*/ 2401663 w 2435000"/>
                    <a:gd name="connsiteY32" fmla="*/ 1512379 h 1621917"/>
                    <a:gd name="connsiteX33" fmla="*/ 2435000 w 2435000"/>
                    <a:gd name="connsiteY33" fmla="*/ 1517142 h 1621917"/>
                    <a:gd name="connsiteX34" fmla="*/ 2430238 w 2435000"/>
                    <a:gd name="connsiteY34" fmla="*/ 1483804 h 1621917"/>
                    <a:gd name="connsiteX35" fmla="*/ 2430238 w 2435000"/>
                    <a:gd name="connsiteY35" fmla="*/ 1483804 h 1621917"/>
                    <a:gd name="connsiteX36" fmla="*/ 2368325 w 2435000"/>
                    <a:gd name="connsiteY36" fmla="*/ 1479042 h 1621917"/>
                    <a:gd name="connsiteX37" fmla="*/ 2363563 w 2435000"/>
                    <a:gd name="connsiteY37" fmla="*/ 1455229 h 1621917"/>
                    <a:gd name="connsiteX38" fmla="*/ 2363563 w 2435000"/>
                    <a:gd name="connsiteY38" fmla="*/ 1455229 h 1621917"/>
                    <a:gd name="connsiteX39" fmla="*/ 2373088 w 2435000"/>
                    <a:gd name="connsiteY39" fmla="*/ 1402842 h 1621917"/>
                    <a:gd name="connsiteX40" fmla="*/ 2401663 w 2435000"/>
                    <a:gd name="connsiteY40" fmla="*/ 1393317 h 1621917"/>
                    <a:gd name="connsiteX41" fmla="*/ 2425475 w 2435000"/>
                    <a:gd name="connsiteY41" fmla="*/ 1398079 h 1621917"/>
                    <a:gd name="connsiteX42" fmla="*/ 2425475 w 2435000"/>
                    <a:gd name="connsiteY42" fmla="*/ 1359979 h 1621917"/>
                    <a:gd name="connsiteX43" fmla="*/ 2425475 w 2435000"/>
                    <a:gd name="connsiteY43" fmla="*/ 1359979 h 1621917"/>
                    <a:gd name="connsiteX44" fmla="*/ 2363563 w 2435000"/>
                    <a:gd name="connsiteY44" fmla="*/ 1369504 h 1621917"/>
                    <a:gd name="connsiteX45" fmla="*/ 2363563 w 2435000"/>
                    <a:gd name="connsiteY45" fmla="*/ 1369504 h 1621917"/>
                    <a:gd name="connsiteX46" fmla="*/ 2344513 w 2435000"/>
                    <a:gd name="connsiteY46" fmla="*/ 1336167 h 1621917"/>
                    <a:gd name="connsiteX47" fmla="*/ 2354038 w 2435000"/>
                    <a:gd name="connsiteY47" fmla="*/ 1312354 h 1621917"/>
                    <a:gd name="connsiteX48" fmla="*/ 2377850 w 2435000"/>
                    <a:gd name="connsiteY48" fmla="*/ 1293304 h 1621917"/>
                    <a:gd name="connsiteX49" fmla="*/ 2406425 w 2435000"/>
                    <a:gd name="connsiteY49" fmla="*/ 1279017 h 1621917"/>
                    <a:gd name="connsiteX50" fmla="*/ 2377850 w 2435000"/>
                    <a:gd name="connsiteY50" fmla="*/ 1217104 h 1621917"/>
                    <a:gd name="connsiteX51" fmla="*/ 2334988 w 2435000"/>
                    <a:gd name="connsiteY51" fmla="*/ 1202817 h 1621917"/>
                    <a:gd name="connsiteX52" fmla="*/ 2263550 w 2435000"/>
                    <a:gd name="connsiteY52" fmla="*/ 1221867 h 1621917"/>
                    <a:gd name="connsiteX53" fmla="*/ 2220688 w 2435000"/>
                    <a:gd name="connsiteY53" fmla="*/ 1345692 h 1621917"/>
                    <a:gd name="connsiteX54" fmla="*/ 2163538 w 2435000"/>
                    <a:gd name="connsiteY54" fmla="*/ 1364742 h 1621917"/>
                    <a:gd name="connsiteX55" fmla="*/ 2073050 w 2435000"/>
                    <a:gd name="connsiteY55" fmla="*/ 1374267 h 1621917"/>
                    <a:gd name="connsiteX56" fmla="*/ 1953988 w 2435000"/>
                    <a:gd name="connsiteY56" fmla="*/ 1407604 h 1621917"/>
                    <a:gd name="connsiteX57" fmla="*/ 1753963 w 2435000"/>
                    <a:gd name="connsiteY57" fmla="*/ 1350454 h 1621917"/>
                    <a:gd name="connsiteX58" fmla="*/ 1587275 w 2435000"/>
                    <a:gd name="connsiteY58" fmla="*/ 1274254 h 1621917"/>
                    <a:gd name="connsiteX59" fmla="*/ 1363438 w 2435000"/>
                    <a:gd name="connsiteY59" fmla="*/ 1150429 h 1621917"/>
                    <a:gd name="connsiteX60" fmla="*/ 815750 w 2435000"/>
                    <a:gd name="connsiteY60" fmla="*/ 778954 h 1621917"/>
                    <a:gd name="connsiteX61" fmla="*/ 591144 w 2435000"/>
                    <a:gd name="connsiteY61" fmla="*/ 516248 h 1621917"/>
                    <a:gd name="connsiteX62" fmla="*/ 591144 w 2435000"/>
                    <a:gd name="connsiteY62" fmla="*/ 516248 h 1621917"/>
                    <a:gd name="connsiteX0" fmla="*/ 519136 w 2362992"/>
                    <a:gd name="connsiteY0" fmla="*/ 516248 h 1621917"/>
                    <a:gd name="connsiteX1" fmla="*/ 591144 w 2362992"/>
                    <a:gd name="connsiteY1" fmla="*/ 444240 h 1621917"/>
                    <a:gd name="connsiteX2" fmla="*/ 634205 w 2362992"/>
                    <a:gd name="connsiteY2" fmla="*/ 364617 h 1621917"/>
                    <a:gd name="connsiteX3" fmla="*/ 605630 w 2362992"/>
                    <a:gd name="connsiteY3" fmla="*/ 212217 h 1621917"/>
                    <a:gd name="connsiteX4" fmla="*/ 519905 w 2362992"/>
                    <a:gd name="connsiteY4" fmla="*/ 97917 h 1621917"/>
                    <a:gd name="connsiteX5" fmla="*/ 429417 w 2362992"/>
                    <a:gd name="connsiteY5" fmla="*/ 40767 h 1621917"/>
                    <a:gd name="connsiteX6" fmla="*/ 310355 w 2362992"/>
                    <a:gd name="connsiteY6" fmla="*/ 12192 h 1621917"/>
                    <a:gd name="connsiteX7" fmla="*/ 138905 w 2362992"/>
                    <a:gd name="connsiteY7" fmla="*/ 36004 h 1621917"/>
                    <a:gd name="connsiteX8" fmla="*/ 15081 w 2362992"/>
                    <a:gd name="connsiteY8" fmla="*/ 228216 h 1621917"/>
                    <a:gd name="connsiteX9" fmla="*/ 48417 w 2362992"/>
                    <a:gd name="connsiteY9" fmla="*/ 502729 h 1621917"/>
                    <a:gd name="connsiteX10" fmla="*/ 138905 w 2362992"/>
                    <a:gd name="connsiteY10" fmla="*/ 578929 h 1621917"/>
                    <a:gd name="connsiteX11" fmla="*/ 262730 w 2362992"/>
                    <a:gd name="connsiteY11" fmla="*/ 597979 h 1621917"/>
                    <a:gd name="connsiteX12" fmla="*/ 334167 w 2362992"/>
                    <a:gd name="connsiteY12" fmla="*/ 588454 h 1621917"/>
                    <a:gd name="connsiteX13" fmla="*/ 400842 w 2362992"/>
                    <a:gd name="connsiteY13" fmla="*/ 564642 h 1621917"/>
                    <a:gd name="connsiteX14" fmla="*/ 515142 w 2362992"/>
                    <a:gd name="connsiteY14" fmla="*/ 621792 h 1621917"/>
                    <a:gd name="connsiteX15" fmla="*/ 610392 w 2362992"/>
                    <a:gd name="connsiteY15" fmla="*/ 717042 h 1621917"/>
                    <a:gd name="connsiteX16" fmla="*/ 734217 w 2362992"/>
                    <a:gd name="connsiteY16" fmla="*/ 821817 h 1621917"/>
                    <a:gd name="connsiteX17" fmla="*/ 886617 w 2362992"/>
                    <a:gd name="connsiteY17" fmla="*/ 936117 h 1621917"/>
                    <a:gd name="connsiteX18" fmla="*/ 1039017 w 2362992"/>
                    <a:gd name="connsiteY18" fmla="*/ 1021842 h 1621917"/>
                    <a:gd name="connsiteX19" fmla="*/ 1467642 w 2362992"/>
                    <a:gd name="connsiteY19" fmla="*/ 1293304 h 1621917"/>
                    <a:gd name="connsiteX20" fmla="*/ 1753392 w 2362992"/>
                    <a:gd name="connsiteY20" fmla="*/ 1426654 h 1621917"/>
                    <a:gd name="connsiteX21" fmla="*/ 1848642 w 2362992"/>
                    <a:gd name="connsiteY21" fmla="*/ 1450467 h 1621917"/>
                    <a:gd name="connsiteX22" fmla="*/ 1953417 w 2362992"/>
                    <a:gd name="connsiteY22" fmla="*/ 1455229 h 1621917"/>
                    <a:gd name="connsiteX23" fmla="*/ 2034380 w 2362992"/>
                    <a:gd name="connsiteY23" fmla="*/ 1455229 h 1621917"/>
                    <a:gd name="connsiteX24" fmla="*/ 2120105 w 2362992"/>
                    <a:gd name="connsiteY24" fmla="*/ 1464754 h 1621917"/>
                    <a:gd name="connsiteX25" fmla="*/ 2162967 w 2362992"/>
                    <a:gd name="connsiteY25" fmla="*/ 1493329 h 1621917"/>
                    <a:gd name="connsiteX26" fmla="*/ 2205830 w 2362992"/>
                    <a:gd name="connsiteY26" fmla="*/ 1560004 h 1621917"/>
                    <a:gd name="connsiteX27" fmla="*/ 2262980 w 2362992"/>
                    <a:gd name="connsiteY27" fmla="*/ 1607629 h 1621917"/>
                    <a:gd name="connsiteX28" fmla="*/ 2329655 w 2362992"/>
                    <a:gd name="connsiteY28" fmla="*/ 1621917 h 1621917"/>
                    <a:gd name="connsiteX29" fmla="*/ 2291555 w 2362992"/>
                    <a:gd name="connsiteY29" fmla="*/ 1574292 h 1621917"/>
                    <a:gd name="connsiteX30" fmla="*/ 2291555 w 2362992"/>
                    <a:gd name="connsiteY30" fmla="*/ 1574292 h 1621917"/>
                    <a:gd name="connsiteX31" fmla="*/ 2305842 w 2362992"/>
                    <a:gd name="connsiteY31" fmla="*/ 1517142 h 1621917"/>
                    <a:gd name="connsiteX32" fmla="*/ 2329655 w 2362992"/>
                    <a:gd name="connsiteY32" fmla="*/ 1512379 h 1621917"/>
                    <a:gd name="connsiteX33" fmla="*/ 2362992 w 2362992"/>
                    <a:gd name="connsiteY33" fmla="*/ 1517142 h 1621917"/>
                    <a:gd name="connsiteX34" fmla="*/ 2358230 w 2362992"/>
                    <a:gd name="connsiteY34" fmla="*/ 1483804 h 1621917"/>
                    <a:gd name="connsiteX35" fmla="*/ 2358230 w 2362992"/>
                    <a:gd name="connsiteY35" fmla="*/ 1483804 h 1621917"/>
                    <a:gd name="connsiteX36" fmla="*/ 2296317 w 2362992"/>
                    <a:gd name="connsiteY36" fmla="*/ 1479042 h 1621917"/>
                    <a:gd name="connsiteX37" fmla="*/ 2291555 w 2362992"/>
                    <a:gd name="connsiteY37" fmla="*/ 1455229 h 1621917"/>
                    <a:gd name="connsiteX38" fmla="*/ 2291555 w 2362992"/>
                    <a:gd name="connsiteY38" fmla="*/ 1455229 h 1621917"/>
                    <a:gd name="connsiteX39" fmla="*/ 2301080 w 2362992"/>
                    <a:gd name="connsiteY39" fmla="*/ 1402842 h 1621917"/>
                    <a:gd name="connsiteX40" fmla="*/ 2329655 w 2362992"/>
                    <a:gd name="connsiteY40" fmla="*/ 1393317 h 1621917"/>
                    <a:gd name="connsiteX41" fmla="*/ 2353467 w 2362992"/>
                    <a:gd name="connsiteY41" fmla="*/ 1398079 h 1621917"/>
                    <a:gd name="connsiteX42" fmla="*/ 2353467 w 2362992"/>
                    <a:gd name="connsiteY42" fmla="*/ 1359979 h 1621917"/>
                    <a:gd name="connsiteX43" fmla="*/ 2353467 w 2362992"/>
                    <a:gd name="connsiteY43" fmla="*/ 1359979 h 1621917"/>
                    <a:gd name="connsiteX44" fmla="*/ 2291555 w 2362992"/>
                    <a:gd name="connsiteY44" fmla="*/ 1369504 h 1621917"/>
                    <a:gd name="connsiteX45" fmla="*/ 2291555 w 2362992"/>
                    <a:gd name="connsiteY45" fmla="*/ 1369504 h 1621917"/>
                    <a:gd name="connsiteX46" fmla="*/ 2272505 w 2362992"/>
                    <a:gd name="connsiteY46" fmla="*/ 1336167 h 1621917"/>
                    <a:gd name="connsiteX47" fmla="*/ 2282030 w 2362992"/>
                    <a:gd name="connsiteY47" fmla="*/ 1312354 h 1621917"/>
                    <a:gd name="connsiteX48" fmla="*/ 2305842 w 2362992"/>
                    <a:gd name="connsiteY48" fmla="*/ 1293304 h 1621917"/>
                    <a:gd name="connsiteX49" fmla="*/ 2334417 w 2362992"/>
                    <a:gd name="connsiteY49" fmla="*/ 1279017 h 1621917"/>
                    <a:gd name="connsiteX50" fmla="*/ 2305842 w 2362992"/>
                    <a:gd name="connsiteY50" fmla="*/ 1217104 h 1621917"/>
                    <a:gd name="connsiteX51" fmla="*/ 2262980 w 2362992"/>
                    <a:gd name="connsiteY51" fmla="*/ 1202817 h 1621917"/>
                    <a:gd name="connsiteX52" fmla="*/ 2191542 w 2362992"/>
                    <a:gd name="connsiteY52" fmla="*/ 1221867 h 1621917"/>
                    <a:gd name="connsiteX53" fmla="*/ 2148680 w 2362992"/>
                    <a:gd name="connsiteY53" fmla="*/ 1345692 h 1621917"/>
                    <a:gd name="connsiteX54" fmla="*/ 2091530 w 2362992"/>
                    <a:gd name="connsiteY54" fmla="*/ 1364742 h 1621917"/>
                    <a:gd name="connsiteX55" fmla="*/ 2001042 w 2362992"/>
                    <a:gd name="connsiteY55" fmla="*/ 1374267 h 1621917"/>
                    <a:gd name="connsiteX56" fmla="*/ 1881980 w 2362992"/>
                    <a:gd name="connsiteY56" fmla="*/ 1407604 h 1621917"/>
                    <a:gd name="connsiteX57" fmla="*/ 1681955 w 2362992"/>
                    <a:gd name="connsiteY57" fmla="*/ 1350454 h 1621917"/>
                    <a:gd name="connsiteX58" fmla="*/ 1515267 w 2362992"/>
                    <a:gd name="connsiteY58" fmla="*/ 1274254 h 1621917"/>
                    <a:gd name="connsiteX59" fmla="*/ 1291430 w 2362992"/>
                    <a:gd name="connsiteY59" fmla="*/ 1150429 h 1621917"/>
                    <a:gd name="connsiteX60" fmla="*/ 743742 w 2362992"/>
                    <a:gd name="connsiteY60" fmla="*/ 778954 h 1621917"/>
                    <a:gd name="connsiteX61" fmla="*/ 519136 w 2362992"/>
                    <a:gd name="connsiteY61" fmla="*/ 516248 h 1621917"/>
                    <a:gd name="connsiteX62" fmla="*/ 519136 w 2362992"/>
                    <a:gd name="connsiteY62" fmla="*/ 516248 h 1621917"/>
                    <a:gd name="connsiteX0" fmla="*/ 591144 w 2435000"/>
                    <a:gd name="connsiteY0" fmla="*/ 516248 h 1621917"/>
                    <a:gd name="connsiteX1" fmla="*/ 663152 w 2435000"/>
                    <a:gd name="connsiteY1" fmla="*/ 444240 h 1621917"/>
                    <a:gd name="connsiteX2" fmla="*/ 706213 w 2435000"/>
                    <a:gd name="connsiteY2" fmla="*/ 364617 h 1621917"/>
                    <a:gd name="connsiteX3" fmla="*/ 677638 w 2435000"/>
                    <a:gd name="connsiteY3" fmla="*/ 212217 h 1621917"/>
                    <a:gd name="connsiteX4" fmla="*/ 591913 w 2435000"/>
                    <a:gd name="connsiteY4" fmla="*/ 97917 h 1621917"/>
                    <a:gd name="connsiteX5" fmla="*/ 501425 w 2435000"/>
                    <a:gd name="connsiteY5" fmla="*/ 40767 h 1621917"/>
                    <a:gd name="connsiteX6" fmla="*/ 382363 w 2435000"/>
                    <a:gd name="connsiteY6" fmla="*/ 12192 h 1621917"/>
                    <a:gd name="connsiteX7" fmla="*/ 210913 w 2435000"/>
                    <a:gd name="connsiteY7" fmla="*/ 36004 h 1621917"/>
                    <a:gd name="connsiteX8" fmla="*/ 15081 w 2435000"/>
                    <a:gd name="connsiteY8" fmla="*/ 228216 h 1621917"/>
                    <a:gd name="connsiteX9" fmla="*/ 120425 w 2435000"/>
                    <a:gd name="connsiteY9" fmla="*/ 502729 h 1621917"/>
                    <a:gd name="connsiteX10" fmla="*/ 210913 w 2435000"/>
                    <a:gd name="connsiteY10" fmla="*/ 578929 h 1621917"/>
                    <a:gd name="connsiteX11" fmla="*/ 334738 w 2435000"/>
                    <a:gd name="connsiteY11" fmla="*/ 597979 h 1621917"/>
                    <a:gd name="connsiteX12" fmla="*/ 406175 w 2435000"/>
                    <a:gd name="connsiteY12" fmla="*/ 588454 h 1621917"/>
                    <a:gd name="connsiteX13" fmla="*/ 472850 w 2435000"/>
                    <a:gd name="connsiteY13" fmla="*/ 564642 h 1621917"/>
                    <a:gd name="connsiteX14" fmla="*/ 587150 w 2435000"/>
                    <a:gd name="connsiteY14" fmla="*/ 621792 h 1621917"/>
                    <a:gd name="connsiteX15" fmla="*/ 682400 w 2435000"/>
                    <a:gd name="connsiteY15" fmla="*/ 717042 h 1621917"/>
                    <a:gd name="connsiteX16" fmla="*/ 806225 w 2435000"/>
                    <a:gd name="connsiteY16" fmla="*/ 821817 h 1621917"/>
                    <a:gd name="connsiteX17" fmla="*/ 958625 w 2435000"/>
                    <a:gd name="connsiteY17" fmla="*/ 936117 h 1621917"/>
                    <a:gd name="connsiteX18" fmla="*/ 1111025 w 2435000"/>
                    <a:gd name="connsiteY18" fmla="*/ 1021842 h 1621917"/>
                    <a:gd name="connsiteX19" fmla="*/ 1539650 w 2435000"/>
                    <a:gd name="connsiteY19" fmla="*/ 1293304 h 1621917"/>
                    <a:gd name="connsiteX20" fmla="*/ 1825400 w 2435000"/>
                    <a:gd name="connsiteY20" fmla="*/ 1426654 h 1621917"/>
                    <a:gd name="connsiteX21" fmla="*/ 1920650 w 2435000"/>
                    <a:gd name="connsiteY21" fmla="*/ 1450467 h 1621917"/>
                    <a:gd name="connsiteX22" fmla="*/ 2025425 w 2435000"/>
                    <a:gd name="connsiteY22" fmla="*/ 1455229 h 1621917"/>
                    <a:gd name="connsiteX23" fmla="*/ 2106388 w 2435000"/>
                    <a:gd name="connsiteY23" fmla="*/ 1455229 h 1621917"/>
                    <a:gd name="connsiteX24" fmla="*/ 2192113 w 2435000"/>
                    <a:gd name="connsiteY24" fmla="*/ 1464754 h 1621917"/>
                    <a:gd name="connsiteX25" fmla="*/ 2234975 w 2435000"/>
                    <a:gd name="connsiteY25" fmla="*/ 1493329 h 1621917"/>
                    <a:gd name="connsiteX26" fmla="*/ 2277838 w 2435000"/>
                    <a:gd name="connsiteY26" fmla="*/ 1560004 h 1621917"/>
                    <a:gd name="connsiteX27" fmla="*/ 2334988 w 2435000"/>
                    <a:gd name="connsiteY27" fmla="*/ 1607629 h 1621917"/>
                    <a:gd name="connsiteX28" fmla="*/ 2401663 w 2435000"/>
                    <a:gd name="connsiteY28" fmla="*/ 1621917 h 1621917"/>
                    <a:gd name="connsiteX29" fmla="*/ 2363563 w 2435000"/>
                    <a:gd name="connsiteY29" fmla="*/ 1574292 h 1621917"/>
                    <a:gd name="connsiteX30" fmla="*/ 2363563 w 2435000"/>
                    <a:gd name="connsiteY30" fmla="*/ 1574292 h 1621917"/>
                    <a:gd name="connsiteX31" fmla="*/ 2377850 w 2435000"/>
                    <a:gd name="connsiteY31" fmla="*/ 1517142 h 1621917"/>
                    <a:gd name="connsiteX32" fmla="*/ 2401663 w 2435000"/>
                    <a:gd name="connsiteY32" fmla="*/ 1512379 h 1621917"/>
                    <a:gd name="connsiteX33" fmla="*/ 2435000 w 2435000"/>
                    <a:gd name="connsiteY33" fmla="*/ 1517142 h 1621917"/>
                    <a:gd name="connsiteX34" fmla="*/ 2430238 w 2435000"/>
                    <a:gd name="connsiteY34" fmla="*/ 1483804 h 1621917"/>
                    <a:gd name="connsiteX35" fmla="*/ 2430238 w 2435000"/>
                    <a:gd name="connsiteY35" fmla="*/ 1483804 h 1621917"/>
                    <a:gd name="connsiteX36" fmla="*/ 2368325 w 2435000"/>
                    <a:gd name="connsiteY36" fmla="*/ 1479042 h 1621917"/>
                    <a:gd name="connsiteX37" fmla="*/ 2363563 w 2435000"/>
                    <a:gd name="connsiteY37" fmla="*/ 1455229 h 1621917"/>
                    <a:gd name="connsiteX38" fmla="*/ 2363563 w 2435000"/>
                    <a:gd name="connsiteY38" fmla="*/ 1455229 h 1621917"/>
                    <a:gd name="connsiteX39" fmla="*/ 2373088 w 2435000"/>
                    <a:gd name="connsiteY39" fmla="*/ 1402842 h 1621917"/>
                    <a:gd name="connsiteX40" fmla="*/ 2401663 w 2435000"/>
                    <a:gd name="connsiteY40" fmla="*/ 1393317 h 1621917"/>
                    <a:gd name="connsiteX41" fmla="*/ 2425475 w 2435000"/>
                    <a:gd name="connsiteY41" fmla="*/ 1398079 h 1621917"/>
                    <a:gd name="connsiteX42" fmla="*/ 2425475 w 2435000"/>
                    <a:gd name="connsiteY42" fmla="*/ 1359979 h 1621917"/>
                    <a:gd name="connsiteX43" fmla="*/ 2425475 w 2435000"/>
                    <a:gd name="connsiteY43" fmla="*/ 1359979 h 1621917"/>
                    <a:gd name="connsiteX44" fmla="*/ 2363563 w 2435000"/>
                    <a:gd name="connsiteY44" fmla="*/ 1369504 h 1621917"/>
                    <a:gd name="connsiteX45" fmla="*/ 2363563 w 2435000"/>
                    <a:gd name="connsiteY45" fmla="*/ 1369504 h 1621917"/>
                    <a:gd name="connsiteX46" fmla="*/ 2344513 w 2435000"/>
                    <a:gd name="connsiteY46" fmla="*/ 1336167 h 1621917"/>
                    <a:gd name="connsiteX47" fmla="*/ 2354038 w 2435000"/>
                    <a:gd name="connsiteY47" fmla="*/ 1312354 h 1621917"/>
                    <a:gd name="connsiteX48" fmla="*/ 2377850 w 2435000"/>
                    <a:gd name="connsiteY48" fmla="*/ 1293304 h 1621917"/>
                    <a:gd name="connsiteX49" fmla="*/ 2406425 w 2435000"/>
                    <a:gd name="connsiteY49" fmla="*/ 1279017 h 1621917"/>
                    <a:gd name="connsiteX50" fmla="*/ 2377850 w 2435000"/>
                    <a:gd name="connsiteY50" fmla="*/ 1217104 h 1621917"/>
                    <a:gd name="connsiteX51" fmla="*/ 2334988 w 2435000"/>
                    <a:gd name="connsiteY51" fmla="*/ 1202817 h 1621917"/>
                    <a:gd name="connsiteX52" fmla="*/ 2263550 w 2435000"/>
                    <a:gd name="connsiteY52" fmla="*/ 1221867 h 1621917"/>
                    <a:gd name="connsiteX53" fmla="*/ 2220688 w 2435000"/>
                    <a:gd name="connsiteY53" fmla="*/ 1345692 h 1621917"/>
                    <a:gd name="connsiteX54" fmla="*/ 2163538 w 2435000"/>
                    <a:gd name="connsiteY54" fmla="*/ 1364742 h 1621917"/>
                    <a:gd name="connsiteX55" fmla="*/ 2073050 w 2435000"/>
                    <a:gd name="connsiteY55" fmla="*/ 1374267 h 1621917"/>
                    <a:gd name="connsiteX56" fmla="*/ 1953988 w 2435000"/>
                    <a:gd name="connsiteY56" fmla="*/ 1407604 h 1621917"/>
                    <a:gd name="connsiteX57" fmla="*/ 1753963 w 2435000"/>
                    <a:gd name="connsiteY57" fmla="*/ 1350454 h 1621917"/>
                    <a:gd name="connsiteX58" fmla="*/ 1587275 w 2435000"/>
                    <a:gd name="connsiteY58" fmla="*/ 1274254 h 1621917"/>
                    <a:gd name="connsiteX59" fmla="*/ 1363438 w 2435000"/>
                    <a:gd name="connsiteY59" fmla="*/ 1150429 h 1621917"/>
                    <a:gd name="connsiteX60" fmla="*/ 815750 w 2435000"/>
                    <a:gd name="connsiteY60" fmla="*/ 778954 h 1621917"/>
                    <a:gd name="connsiteX61" fmla="*/ 591144 w 2435000"/>
                    <a:gd name="connsiteY61" fmla="*/ 516248 h 1621917"/>
                    <a:gd name="connsiteX62" fmla="*/ 591144 w 2435000"/>
                    <a:gd name="connsiteY62" fmla="*/ 516248 h 1621917"/>
                    <a:gd name="connsiteX0" fmla="*/ 591144 w 2435000"/>
                    <a:gd name="connsiteY0" fmla="*/ 511485 h 1617154"/>
                    <a:gd name="connsiteX1" fmla="*/ 663152 w 2435000"/>
                    <a:gd name="connsiteY1" fmla="*/ 439477 h 1617154"/>
                    <a:gd name="connsiteX2" fmla="*/ 706213 w 2435000"/>
                    <a:gd name="connsiteY2" fmla="*/ 359854 h 1617154"/>
                    <a:gd name="connsiteX3" fmla="*/ 677638 w 2435000"/>
                    <a:gd name="connsiteY3" fmla="*/ 207454 h 1617154"/>
                    <a:gd name="connsiteX4" fmla="*/ 591913 w 2435000"/>
                    <a:gd name="connsiteY4" fmla="*/ 93154 h 1617154"/>
                    <a:gd name="connsiteX5" fmla="*/ 501425 w 2435000"/>
                    <a:gd name="connsiteY5" fmla="*/ 36004 h 1617154"/>
                    <a:gd name="connsiteX6" fmla="*/ 210913 w 2435000"/>
                    <a:gd name="connsiteY6" fmla="*/ 31241 h 1617154"/>
                    <a:gd name="connsiteX7" fmla="*/ 15081 w 2435000"/>
                    <a:gd name="connsiteY7" fmla="*/ 223453 h 1617154"/>
                    <a:gd name="connsiteX8" fmla="*/ 120425 w 2435000"/>
                    <a:gd name="connsiteY8" fmla="*/ 497966 h 1617154"/>
                    <a:gd name="connsiteX9" fmla="*/ 210913 w 2435000"/>
                    <a:gd name="connsiteY9" fmla="*/ 574166 h 1617154"/>
                    <a:gd name="connsiteX10" fmla="*/ 334738 w 2435000"/>
                    <a:gd name="connsiteY10" fmla="*/ 593216 h 1617154"/>
                    <a:gd name="connsiteX11" fmla="*/ 406175 w 2435000"/>
                    <a:gd name="connsiteY11" fmla="*/ 583691 h 1617154"/>
                    <a:gd name="connsiteX12" fmla="*/ 472850 w 2435000"/>
                    <a:gd name="connsiteY12" fmla="*/ 559879 h 1617154"/>
                    <a:gd name="connsiteX13" fmla="*/ 587150 w 2435000"/>
                    <a:gd name="connsiteY13" fmla="*/ 617029 h 1617154"/>
                    <a:gd name="connsiteX14" fmla="*/ 682400 w 2435000"/>
                    <a:gd name="connsiteY14" fmla="*/ 712279 h 1617154"/>
                    <a:gd name="connsiteX15" fmla="*/ 806225 w 2435000"/>
                    <a:gd name="connsiteY15" fmla="*/ 817054 h 1617154"/>
                    <a:gd name="connsiteX16" fmla="*/ 958625 w 2435000"/>
                    <a:gd name="connsiteY16" fmla="*/ 931354 h 1617154"/>
                    <a:gd name="connsiteX17" fmla="*/ 1111025 w 2435000"/>
                    <a:gd name="connsiteY17" fmla="*/ 1017079 h 1617154"/>
                    <a:gd name="connsiteX18" fmla="*/ 1539650 w 2435000"/>
                    <a:gd name="connsiteY18" fmla="*/ 1288541 h 1617154"/>
                    <a:gd name="connsiteX19" fmla="*/ 1825400 w 2435000"/>
                    <a:gd name="connsiteY19" fmla="*/ 1421891 h 1617154"/>
                    <a:gd name="connsiteX20" fmla="*/ 1920650 w 2435000"/>
                    <a:gd name="connsiteY20" fmla="*/ 1445704 h 1617154"/>
                    <a:gd name="connsiteX21" fmla="*/ 2025425 w 2435000"/>
                    <a:gd name="connsiteY21" fmla="*/ 1450466 h 1617154"/>
                    <a:gd name="connsiteX22" fmla="*/ 2106388 w 2435000"/>
                    <a:gd name="connsiteY22" fmla="*/ 1450466 h 1617154"/>
                    <a:gd name="connsiteX23" fmla="*/ 2192113 w 2435000"/>
                    <a:gd name="connsiteY23" fmla="*/ 1459991 h 1617154"/>
                    <a:gd name="connsiteX24" fmla="*/ 2234975 w 2435000"/>
                    <a:gd name="connsiteY24" fmla="*/ 1488566 h 1617154"/>
                    <a:gd name="connsiteX25" fmla="*/ 2277838 w 2435000"/>
                    <a:gd name="connsiteY25" fmla="*/ 1555241 h 1617154"/>
                    <a:gd name="connsiteX26" fmla="*/ 2334988 w 2435000"/>
                    <a:gd name="connsiteY26" fmla="*/ 1602866 h 1617154"/>
                    <a:gd name="connsiteX27" fmla="*/ 2401663 w 2435000"/>
                    <a:gd name="connsiteY27" fmla="*/ 1617154 h 1617154"/>
                    <a:gd name="connsiteX28" fmla="*/ 2363563 w 2435000"/>
                    <a:gd name="connsiteY28" fmla="*/ 1569529 h 1617154"/>
                    <a:gd name="connsiteX29" fmla="*/ 2363563 w 2435000"/>
                    <a:gd name="connsiteY29" fmla="*/ 1569529 h 1617154"/>
                    <a:gd name="connsiteX30" fmla="*/ 2377850 w 2435000"/>
                    <a:gd name="connsiteY30" fmla="*/ 1512379 h 1617154"/>
                    <a:gd name="connsiteX31" fmla="*/ 2401663 w 2435000"/>
                    <a:gd name="connsiteY31" fmla="*/ 1507616 h 1617154"/>
                    <a:gd name="connsiteX32" fmla="*/ 2435000 w 2435000"/>
                    <a:gd name="connsiteY32" fmla="*/ 1512379 h 1617154"/>
                    <a:gd name="connsiteX33" fmla="*/ 2430238 w 2435000"/>
                    <a:gd name="connsiteY33" fmla="*/ 1479041 h 1617154"/>
                    <a:gd name="connsiteX34" fmla="*/ 2430238 w 2435000"/>
                    <a:gd name="connsiteY34" fmla="*/ 1479041 h 1617154"/>
                    <a:gd name="connsiteX35" fmla="*/ 2368325 w 2435000"/>
                    <a:gd name="connsiteY35" fmla="*/ 1474279 h 1617154"/>
                    <a:gd name="connsiteX36" fmla="*/ 2363563 w 2435000"/>
                    <a:gd name="connsiteY36" fmla="*/ 1450466 h 1617154"/>
                    <a:gd name="connsiteX37" fmla="*/ 2363563 w 2435000"/>
                    <a:gd name="connsiteY37" fmla="*/ 1450466 h 1617154"/>
                    <a:gd name="connsiteX38" fmla="*/ 2373088 w 2435000"/>
                    <a:gd name="connsiteY38" fmla="*/ 1398079 h 1617154"/>
                    <a:gd name="connsiteX39" fmla="*/ 2401663 w 2435000"/>
                    <a:gd name="connsiteY39" fmla="*/ 1388554 h 1617154"/>
                    <a:gd name="connsiteX40" fmla="*/ 2425475 w 2435000"/>
                    <a:gd name="connsiteY40" fmla="*/ 1393316 h 1617154"/>
                    <a:gd name="connsiteX41" fmla="*/ 2425475 w 2435000"/>
                    <a:gd name="connsiteY41" fmla="*/ 1355216 h 1617154"/>
                    <a:gd name="connsiteX42" fmla="*/ 2425475 w 2435000"/>
                    <a:gd name="connsiteY42" fmla="*/ 1355216 h 1617154"/>
                    <a:gd name="connsiteX43" fmla="*/ 2363563 w 2435000"/>
                    <a:gd name="connsiteY43" fmla="*/ 1364741 h 1617154"/>
                    <a:gd name="connsiteX44" fmla="*/ 2363563 w 2435000"/>
                    <a:gd name="connsiteY44" fmla="*/ 1364741 h 1617154"/>
                    <a:gd name="connsiteX45" fmla="*/ 2344513 w 2435000"/>
                    <a:gd name="connsiteY45" fmla="*/ 1331404 h 1617154"/>
                    <a:gd name="connsiteX46" fmla="*/ 2354038 w 2435000"/>
                    <a:gd name="connsiteY46" fmla="*/ 1307591 h 1617154"/>
                    <a:gd name="connsiteX47" fmla="*/ 2377850 w 2435000"/>
                    <a:gd name="connsiteY47" fmla="*/ 1288541 h 1617154"/>
                    <a:gd name="connsiteX48" fmla="*/ 2406425 w 2435000"/>
                    <a:gd name="connsiteY48" fmla="*/ 1274254 h 1617154"/>
                    <a:gd name="connsiteX49" fmla="*/ 2377850 w 2435000"/>
                    <a:gd name="connsiteY49" fmla="*/ 1212341 h 1617154"/>
                    <a:gd name="connsiteX50" fmla="*/ 2334988 w 2435000"/>
                    <a:gd name="connsiteY50" fmla="*/ 1198054 h 1617154"/>
                    <a:gd name="connsiteX51" fmla="*/ 2263550 w 2435000"/>
                    <a:gd name="connsiteY51" fmla="*/ 1217104 h 1617154"/>
                    <a:gd name="connsiteX52" fmla="*/ 2220688 w 2435000"/>
                    <a:gd name="connsiteY52" fmla="*/ 1340929 h 1617154"/>
                    <a:gd name="connsiteX53" fmla="*/ 2163538 w 2435000"/>
                    <a:gd name="connsiteY53" fmla="*/ 1359979 h 1617154"/>
                    <a:gd name="connsiteX54" fmla="*/ 2073050 w 2435000"/>
                    <a:gd name="connsiteY54" fmla="*/ 1369504 h 1617154"/>
                    <a:gd name="connsiteX55" fmla="*/ 1953988 w 2435000"/>
                    <a:gd name="connsiteY55" fmla="*/ 1402841 h 1617154"/>
                    <a:gd name="connsiteX56" fmla="*/ 1753963 w 2435000"/>
                    <a:gd name="connsiteY56" fmla="*/ 1345691 h 1617154"/>
                    <a:gd name="connsiteX57" fmla="*/ 1587275 w 2435000"/>
                    <a:gd name="connsiteY57" fmla="*/ 1269491 h 1617154"/>
                    <a:gd name="connsiteX58" fmla="*/ 1363438 w 2435000"/>
                    <a:gd name="connsiteY58" fmla="*/ 1145666 h 1617154"/>
                    <a:gd name="connsiteX59" fmla="*/ 815750 w 2435000"/>
                    <a:gd name="connsiteY59" fmla="*/ 774191 h 1617154"/>
                    <a:gd name="connsiteX60" fmla="*/ 591144 w 2435000"/>
                    <a:gd name="connsiteY60" fmla="*/ 511485 h 1617154"/>
                    <a:gd name="connsiteX61" fmla="*/ 591144 w 2435000"/>
                    <a:gd name="connsiteY61" fmla="*/ 511485 h 1617154"/>
                    <a:gd name="connsiteX0" fmla="*/ 591144 w 2435000"/>
                    <a:gd name="connsiteY0" fmla="*/ 511485 h 1617154"/>
                    <a:gd name="connsiteX1" fmla="*/ 663152 w 2435000"/>
                    <a:gd name="connsiteY1" fmla="*/ 439477 h 1617154"/>
                    <a:gd name="connsiteX2" fmla="*/ 706213 w 2435000"/>
                    <a:gd name="connsiteY2" fmla="*/ 359854 h 1617154"/>
                    <a:gd name="connsiteX3" fmla="*/ 677638 w 2435000"/>
                    <a:gd name="connsiteY3" fmla="*/ 207454 h 1617154"/>
                    <a:gd name="connsiteX4" fmla="*/ 501425 w 2435000"/>
                    <a:gd name="connsiteY4" fmla="*/ 36004 h 1617154"/>
                    <a:gd name="connsiteX5" fmla="*/ 210913 w 2435000"/>
                    <a:gd name="connsiteY5" fmla="*/ 31241 h 1617154"/>
                    <a:gd name="connsiteX6" fmla="*/ 15081 w 2435000"/>
                    <a:gd name="connsiteY6" fmla="*/ 223453 h 1617154"/>
                    <a:gd name="connsiteX7" fmla="*/ 120425 w 2435000"/>
                    <a:gd name="connsiteY7" fmla="*/ 497966 h 1617154"/>
                    <a:gd name="connsiteX8" fmla="*/ 210913 w 2435000"/>
                    <a:gd name="connsiteY8" fmla="*/ 574166 h 1617154"/>
                    <a:gd name="connsiteX9" fmla="*/ 334738 w 2435000"/>
                    <a:gd name="connsiteY9" fmla="*/ 593216 h 1617154"/>
                    <a:gd name="connsiteX10" fmla="*/ 406175 w 2435000"/>
                    <a:gd name="connsiteY10" fmla="*/ 583691 h 1617154"/>
                    <a:gd name="connsiteX11" fmla="*/ 472850 w 2435000"/>
                    <a:gd name="connsiteY11" fmla="*/ 559879 h 1617154"/>
                    <a:gd name="connsiteX12" fmla="*/ 587150 w 2435000"/>
                    <a:gd name="connsiteY12" fmla="*/ 617029 h 1617154"/>
                    <a:gd name="connsiteX13" fmla="*/ 682400 w 2435000"/>
                    <a:gd name="connsiteY13" fmla="*/ 712279 h 1617154"/>
                    <a:gd name="connsiteX14" fmla="*/ 806225 w 2435000"/>
                    <a:gd name="connsiteY14" fmla="*/ 817054 h 1617154"/>
                    <a:gd name="connsiteX15" fmla="*/ 958625 w 2435000"/>
                    <a:gd name="connsiteY15" fmla="*/ 931354 h 1617154"/>
                    <a:gd name="connsiteX16" fmla="*/ 1111025 w 2435000"/>
                    <a:gd name="connsiteY16" fmla="*/ 1017079 h 1617154"/>
                    <a:gd name="connsiteX17" fmla="*/ 1539650 w 2435000"/>
                    <a:gd name="connsiteY17" fmla="*/ 1288541 h 1617154"/>
                    <a:gd name="connsiteX18" fmla="*/ 1825400 w 2435000"/>
                    <a:gd name="connsiteY18" fmla="*/ 1421891 h 1617154"/>
                    <a:gd name="connsiteX19" fmla="*/ 1920650 w 2435000"/>
                    <a:gd name="connsiteY19" fmla="*/ 1445704 h 1617154"/>
                    <a:gd name="connsiteX20" fmla="*/ 2025425 w 2435000"/>
                    <a:gd name="connsiteY20" fmla="*/ 1450466 h 1617154"/>
                    <a:gd name="connsiteX21" fmla="*/ 2106388 w 2435000"/>
                    <a:gd name="connsiteY21" fmla="*/ 1450466 h 1617154"/>
                    <a:gd name="connsiteX22" fmla="*/ 2192113 w 2435000"/>
                    <a:gd name="connsiteY22" fmla="*/ 1459991 h 1617154"/>
                    <a:gd name="connsiteX23" fmla="*/ 2234975 w 2435000"/>
                    <a:gd name="connsiteY23" fmla="*/ 1488566 h 1617154"/>
                    <a:gd name="connsiteX24" fmla="*/ 2277838 w 2435000"/>
                    <a:gd name="connsiteY24" fmla="*/ 1555241 h 1617154"/>
                    <a:gd name="connsiteX25" fmla="*/ 2334988 w 2435000"/>
                    <a:gd name="connsiteY25" fmla="*/ 1602866 h 1617154"/>
                    <a:gd name="connsiteX26" fmla="*/ 2401663 w 2435000"/>
                    <a:gd name="connsiteY26" fmla="*/ 1617154 h 1617154"/>
                    <a:gd name="connsiteX27" fmla="*/ 2363563 w 2435000"/>
                    <a:gd name="connsiteY27" fmla="*/ 1569529 h 1617154"/>
                    <a:gd name="connsiteX28" fmla="*/ 2363563 w 2435000"/>
                    <a:gd name="connsiteY28" fmla="*/ 1569529 h 1617154"/>
                    <a:gd name="connsiteX29" fmla="*/ 2377850 w 2435000"/>
                    <a:gd name="connsiteY29" fmla="*/ 1512379 h 1617154"/>
                    <a:gd name="connsiteX30" fmla="*/ 2401663 w 2435000"/>
                    <a:gd name="connsiteY30" fmla="*/ 1507616 h 1617154"/>
                    <a:gd name="connsiteX31" fmla="*/ 2435000 w 2435000"/>
                    <a:gd name="connsiteY31" fmla="*/ 1512379 h 1617154"/>
                    <a:gd name="connsiteX32" fmla="*/ 2430238 w 2435000"/>
                    <a:gd name="connsiteY32" fmla="*/ 1479041 h 1617154"/>
                    <a:gd name="connsiteX33" fmla="*/ 2430238 w 2435000"/>
                    <a:gd name="connsiteY33" fmla="*/ 1479041 h 1617154"/>
                    <a:gd name="connsiteX34" fmla="*/ 2368325 w 2435000"/>
                    <a:gd name="connsiteY34" fmla="*/ 1474279 h 1617154"/>
                    <a:gd name="connsiteX35" fmla="*/ 2363563 w 2435000"/>
                    <a:gd name="connsiteY35" fmla="*/ 1450466 h 1617154"/>
                    <a:gd name="connsiteX36" fmla="*/ 2363563 w 2435000"/>
                    <a:gd name="connsiteY36" fmla="*/ 1450466 h 1617154"/>
                    <a:gd name="connsiteX37" fmla="*/ 2373088 w 2435000"/>
                    <a:gd name="connsiteY37" fmla="*/ 1398079 h 1617154"/>
                    <a:gd name="connsiteX38" fmla="*/ 2401663 w 2435000"/>
                    <a:gd name="connsiteY38" fmla="*/ 1388554 h 1617154"/>
                    <a:gd name="connsiteX39" fmla="*/ 2425475 w 2435000"/>
                    <a:gd name="connsiteY39" fmla="*/ 1393316 h 1617154"/>
                    <a:gd name="connsiteX40" fmla="*/ 2425475 w 2435000"/>
                    <a:gd name="connsiteY40" fmla="*/ 1355216 h 1617154"/>
                    <a:gd name="connsiteX41" fmla="*/ 2425475 w 2435000"/>
                    <a:gd name="connsiteY41" fmla="*/ 1355216 h 1617154"/>
                    <a:gd name="connsiteX42" fmla="*/ 2363563 w 2435000"/>
                    <a:gd name="connsiteY42" fmla="*/ 1364741 h 1617154"/>
                    <a:gd name="connsiteX43" fmla="*/ 2363563 w 2435000"/>
                    <a:gd name="connsiteY43" fmla="*/ 1364741 h 1617154"/>
                    <a:gd name="connsiteX44" fmla="*/ 2344513 w 2435000"/>
                    <a:gd name="connsiteY44" fmla="*/ 1331404 h 1617154"/>
                    <a:gd name="connsiteX45" fmla="*/ 2354038 w 2435000"/>
                    <a:gd name="connsiteY45" fmla="*/ 1307591 h 1617154"/>
                    <a:gd name="connsiteX46" fmla="*/ 2377850 w 2435000"/>
                    <a:gd name="connsiteY46" fmla="*/ 1288541 h 1617154"/>
                    <a:gd name="connsiteX47" fmla="*/ 2406425 w 2435000"/>
                    <a:gd name="connsiteY47" fmla="*/ 1274254 h 1617154"/>
                    <a:gd name="connsiteX48" fmla="*/ 2377850 w 2435000"/>
                    <a:gd name="connsiteY48" fmla="*/ 1212341 h 1617154"/>
                    <a:gd name="connsiteX49" fmla="*/ 2334988 w 2435000"/>
                    <a:gd name="connsiteY49" fmla="*/ 1198054 h 1617154"/>
                    <a:gd name="connsiteX50" fmla="*/ 2263550 w 2435000"/>
                    <a:gd name="connsiteY50" fmla="*/ 1217104 h 1617154"/>
                    <a:gd name="connsiteX51" fmla="*/ 2220688 w 2435000"/>
                    <a:gd name="connsiteY51" fmla="*/ 1340929 h 1617154"/>
                    <a:gd name="connsiteX52" fmla="*/ 2163538 w 2435000"/>
                    <a:gd name="connsiteY52" fmla="*/ 1359979 h 1617154"/>
                    <a:gd name="connsiteX53" fmla="*/ 2073050 w 2435000"/>
                    <a:gd name="connsiteY53" fmla="*/ 1369504 h 1617154"/>
                    <a:gd name="connsiteX54" fmla="*/ 1953988 w 2435000"/>
                    <a:gd name="connsiteY54" fmla="*/ 1402841 h 1617154"/>
                    <a:gd name="connsiteX55" fmla="*/ 1753963 w 2435000"/>
                    <a:gd name="connsiteY55" fmla="*/ 1345691 h 1617154"/>
                    <a:gd name="connsiteX56" fmla="*/ 1587275 w 2435000"/>
                    <a:gd name="connsiteY56" fmla="*/ 1269491 h 1617154"/>
                    <a:gd name="connsiteX57" fmla="*/ 1363438 w 2435000"/>
                    <a:gd name="connsiteY57" fmla="*/ 1145666 h 1617154"/>
                    <a:gd name="connsiteX58" fmla="*/ 815750 w 2435000"/>
                    <a:gd name="connsiteY58" fmla="*/ 774191 h 1617154"/>
                    <a:gd name="connsiteX59" fmla="*/ 591144 w 2435000"/>
                    <a:gd name="connsiteY59" fmla="*/ 511485 h 1617154"/>
                    <a:gd name="connsiteX60" fmla="*/ 591144 w 2435000"/>
                    <a:gd name="connsiteY60" fmla="*/ 511485 h 1617154"/>
                    <a:gd name="connsiteX0" fmla="*/ 519136 w 2362992"/>
                    <a:gd name="connsiteY0" fmla="*/ 523487 h 1629156"/>
                    <a:gd name="connsiteX1" fmla="*/ 591144 w 2362992"/>
                    <a:gd name="connsiteY1" fmla="*/ 451479 h 1629156"/>
                    <a:gd name="connsiteX2" fmla="*/ 634205 w 2362992"/>
                    <a:gd name="connsiteY2" fmla="*/ 371856 h 1629156"/>
                    <a:gd name="connsiteX3" fmla="*/ 605630 w 2362992"/>
                    <a:gd name="connsiteY3" fmla="*/ 219456 h 1629156"/>
                    <a:gd name="connsiteX4" fmla="*/ 429417 w 2362992"/>
                    <a:gd name="connsiteY4" fmla="*/ 48006 h 1629156"/>
                    <a:gd name="connsiteX5" fmla="*/ 138905 w 2362992"/>
                    <a:gd name="connsiteY5" fmla="*/ 43243 h 1629156"/>
                    <a:gd name="connsiteX6" fmla="*/ 15081 w 2362992"/>
                    <a:gd name="connsiteY6" fmla="*/ 307462 h 1629156"/>
                    <a:gd name="connsiteX7" fmla="*/ 48417 w 2362992"/>
                    <a:gd name="connsiteY7" fmla="*/ 509968 h 1629156"/>
                    <a:gd name="connsiteX8" fmla="*/ 138905 w 2362992"/>
                    <a:gd name="connsiteY8" fmla="*/ 586168 h 1629156"/>
                    <a:gd name="connsiteX9" fmla="*/ 262730 w 2362992"/>
                    <a:gd name="connsiteY9" fmla="*/ 605218 h 1629156"/>
                    <a:gd name="connsiteX10" fmla="*/ 334167 w 2362992"/>
                    <a:gd name="connsiteY10" fmla="*/ 595693 h 1629156"/>
                    <a:gd name="connsiteX11" fmla="*/ 400842 w 2362992"/>
                    <a:gd name="connsiteY11" fmla="*/ 571881 h 1629156"/>
                    <a:gd name="connsiteX12" fmla="*/ 515142 w 2362992"/>
                    <a:gd name="connsiteY12" fmla="*/ 629031 h 1629156"/>
                    <a:gd name="connsiteX13" fmla="*/ 610392 w 2362992"/>
                    <a:gd name="connsiteY13" fmla="*/ 724281 h 1629156"/>
                    <a:gd name="connsiteX14" fmla="*/ 734217 w 2362992"/>
                    <a:gd name="connsiteY14" fmla="*/ 829056 h 1629156"/>
                    <a:gd name="connsiteX15" fmla="*/ 886617 w 2362992"/>
                    <a:gd name="connsiteY15" fmla="*/ 943356 h 1629156"/>
                    <a:gd name="connsiteX16" fmla="*/ 1039017 w 2362992"/>
                    <a:gd name="connsiteY16" fmla="*/ 1029081 h 1629156"/>
                    <a:gd name="connsiteX17" fmla="*/ 1467642 w 2362992"/>
                    <a:gd name="connsiteY17" fmla="*/ 1300543 h 1629156"/>
                    <a:gd name="connsiteX18" fmla="*/ 1753392 w 2362992"/>
                    <a:gd name="connsiteY18" fmla="*/ 1433893 h 1629156"/>
                    <a:gd name="connsiteX19" fmla="*/ 1848642 w 2362992"/>
                    <a:gd name="connsiteY19" fmla="*/ 1457706 h 1629156"/>
                    <a:gd name="connsiteX20" fmla="*/ 1953417 w 2362992"/>
                    <a:gd name="connsiteY20" fmla="*/ 1462468 h 1629156"/>
                    <a:gd name="connsiteX21" fmla="*/ 2034380 w 2362992"/>
                    <a:gd name="connsiteY21" fmla="*/ 1462468 h 1629156"/>
                    <a:gd name="connsiteX22" fmla="*/ 2120105 w 2362992"/>
                    <a:gd name="connsiteY22" fmla="*/ 1471993 h 1629156"/>
                    <a:gd name="connsiteX23" fmla="*/ 2162967 w 2362992"/>
                    <a:gd name="connsiteY23" fmla="*/ 1500568 h 1629156"/>
                    <a:gd name="connsiteX24" fmla="*/ 2205830 w 2362992"/>
                    <a:gd name="connsiteY24" fmla="*/ 1567243 h 1629156"/>
                    <a:gd name="connsiteX25" fmla="*/ 2262980 w 2362992"/>
                    <a:gd name="connsiteY25" fmla="*/ 1614868 h 1629156"/>
                    <a:gd name="connsiteX26" fmla="*/ 2329655 w 2362992"/>
                    <a:gd name="connsiteY26" fmla="*/ 1629156 h 1629156"/>
                    <a:gd name="connsiteX27" fmla="*/ 2291555 w 2362992"/>
                    <a:gd name="connsiteY27" fmla="*/ 1581531 h 1629156"/>
                    <a:gd name="connsiteX28" fmla="*/ 2291555 w 2362992"/>
                    <a:gd name="connsiteY28" fmla="*/ 1581531 h 1629156"/>
                    <a:gd name="connsiteX29" fmla="*/ 2305842 w 2362992"/>
                    <a:gd name="connsiteY29" fmla="*/ 1524381 h 1629156"/>
                    <a:gd name="connsiteX30" fmla="*/ 2329655 w 2362992"/>
                    <a:gd name="connsiteY30" fmla="*/ 1519618 h 1629156"/>
                    <a:gd name="connsiteX31" fmla="*/ 2362992 w 2362992"/>
                    <a:gd name="connsiteY31" fmla="*/ 1524381 h 1629156"/>
                    <a:gd name="connsiteX32" fmla="*/ 2358230 w 2362992"/>
                    <a:gd name="connsiteY32" fmla="*/ 1491043 h 1629156"/>
                    <a:gd name="connsiteX33" fmla="*/ 2358230 w 2362992"/>
                    <a:gd name="connsiteY33" fmla="*/ 1491043 h 1629156"/>
                    <a:gd name="connsiteX34" fmla="*/ 2296317 w 2362992"/>
                    <a:gd name="connsiteY34" fmla="*/ 1486281 h 1629156"/>
                    <a:gd name="connsiteX35" fmla="*/ 2291555 w 2362992"/>
                    <a:gd name="connsiteY35" fmla="*/ 1462468 h 1629156"/>
                    <a:gd name="connsiteX36" fmla="*/ 2291555 w 2362992"/>
                    <a:gd name="connsiteY36" fmla="*/ 1462468 h 1629156"/>
                    <a:gd name="connsiteX37" fmla="*/ 2301080 w 2362992"/>
                    <a:gd name="connsiteY37" fmla="*/ 1410081 h 1629156"/>
                    <a:gd name="connsiteX38" fmla="*/ 2329655 w 2362992"/>
                    <a:gd name="connsiteY38" fmla="*/ 1400556 h 1629156"/>
                    <a:gd name="connsiteX39" fmla="*/ 2353467 w 2362992"/>
                    <a:gd name="connsiteY39" fmla="*/ 1405318 h 1629156"/>
                    <a:gd name="connsiteX40" fmla="*/ 2353467 w 2362992"/>
                    <a:gd name="connsiteY40" fmla="*/ 1367218 h 1629156"/>
                    <a:gd name="connsiteX41" fmla="*/ 2353467 w 2362992"/>
                    <a:gd name="connsiteY41" fmla="*/ 1367218 h 1629156"/>
                    <a:gd name="connsiteX42" fmla="*/ 2291555 w 2362992"/>
                    <a:gd name="connsiteY42" fmla="*/ 1376743 h 1629156"/>
                    <a:gd name="connsiteX43" fmla="*/ 2291555 w 2362992"/>
                    <a:gd name="connsiteY43" fmla="*/ 1376743 h 1629156"/>
                    <a:gd name="connsiteX44" fmla="*/ 2272505 w 2362992"/>
                    <a:gd name="connsiteY44" fmla="*/ 1343406 h 1629156"/>
                    <a:gd name="connsiteX45" fmla="*/ 2282030 w 2362992"/>
                    <a:gd name="connsiteY45" fmla="*/ 1319593 h 1629156"/>
                    <a:gd name="connsiteX46" fmla="*/ 2305842 w 2362992"/>
                    <a:gd name="connsiteY46" fmla="*/ 1300543 h 1629156"/>
                    <a:gd name="connsiteX47" fmla="*/ 2334417 w 2362992"/>
                    <a:gd name="connsiteY47" fmla="*/ 1286256 h 1629156"/>
                    <a:gd name="connsiteX48" fmla="*/ 2305842 w 2362992"/>
                    <a:gd name="connsiteY48" fmla="*/ 1224343 h 1629156"/>
                    <a:gd name="connsiteX49" fmla="*/ 2262980 w 2362992"/>
                    <a:gd name="connsiteY49" fmla="*/ 1210056 h 1629156"/>
                    <a:gd name="connsiteX50" fmla="*/ 2191542 w 2362992"/>
                    <a:gd name="connsiteY50" fmla="*/ 1229106 h 1629156"/>
                    <a:gd name="connsiteX51" fmla="*/ 2148680 w 2362992"/>
                    <a:gd name="connsiteY51" fmla="*/ 1352931 h 1629156"/>
                    <a:gd name="connsiteX52" fmla="*/ 2091530 w 2362992"/>
                    <a:gd name="connsiteY52" fmla="*/ 1371981 h 1629156"/>
                    <a:gd name="connsiteX53" fmla="*/ 2001042 w 2362992"/>
                    <a:gd name="connsiteY53" fmla="*/ 1381506 h 1629156"/>
                    <a:gd name="connsiteX54" fmla="*/ 1881980 w 2362992"/>
                    <a:gd name="connsiteY54" fmla="*/ 1414843 h 1629156"/>
                    <a:gd name="connsiteX55" fmla="*/ 1681955 w 2362992"/>
                    <a:gd name="connsiteY55" fmla="*/ 1357693 h 1629156"/>
                    <a:gd name="connsiteX56" fmla="*/ 1515267 w 2362992"/>
                    <a:gd name="connsiteY56" fmla="*/ 1281493 h 1629156"/>
                    <a:gd name="connsiteX57" fmla="*/ 1291430 w 2362992"/>
                    <a:gd name="connsiteY57" fmla="*/ 1157668 h 1629156"/>
                    <a:gd name="connsiteX58" fmla="*/ 743742 w 2362992"/>
                    <a:gd name="connsiteY58" fmla="*/ 786193 h 1629156"/>
                    <a:gd name="connsiteX59" fmla="*/ 519136 w 2362992"/>
                    <a:gd name="connsiteY59" fmla="*/ 523487 h 1629156"/>
                    <a:gd name="connsiteX60" fmla="*/ 519136 w 2362992"/>
                    <a:gd name="connsiteY60" fmla="*/ 523487 h 1629156"/>
                    <a:gd name="connsiteX0" fmla="*/ 591144 w 2435000"/>
                    <a:gd name="connsiteY0" fmla="*/ 511485 h 1617154"/>
                    <a:gd name="connsiteX1" fmla="*/ 663152 w 2435000"/>
                    <a:gd name="connsiteY1" fmla="*/ 439477 h 1617154"/>
                    <a:gd name="connsiteX2" fmla="*/ 706213 w 2435000"/>
                    <a:gd name="connsiteY2" fmla="*/ 359854 h 1617154"/>
                    <a:gd name="connsiteX3" fmla="*/ 677638 w 2435000"/>
                    <a:gd name="connsiteY3" fmla="*/ 207454 h 1617154"/>
                    <a:gd name="connsiteX4" fmla="*/ 501425 w 2435000"/>
                    <a:gd name="connsiteY4" fmla="*/ 36004 h 1617154"/>
                    <a:gd name="connsiteX5" fmla="*/ 210913 w 2435000"/>
                    <a:gd name="connsiteY5" fmla="*/ 31241 h 1617154"/>
                    <a:gd name="connsiteX6" fmla="*/ 15081 w 2435000"/>
                    <a:gd name="connsiteY6" fmla="*/ 223452 h 1617154"/>
                    <a:gd name="connsiteX7" fmla="*/ 120425 w 2435000"/>
                    <a:gd name="connsiteY7" fmla="*/ 497966 h 1617154"/>
                    <a:gd name="connsiteX8" fmla="*/ 210913 w 2435000"/>
                    <a:gd name="connsiteY8" fmla="*/ 574166 h 1617154"/>
                    <a:gd name="connsiteX9" fmla="*/ 334738 w 2435000"/>
                    <a:gd name="connsiteY9" fmla="*/ 593216 h 1617154"/>
                    <a:gd name="connsiteX10" fmla="*/ 406175 w 2435000"/>
                    <a:gd name="connsiteY10" fmla="*/ 583691 h 1617154"/>
                    <a:gd name="connsiteX11" fmla="*/ 472850 w 2435000"/>
                    <a:gd name="connsiteY11" fmla="*/ 559879 h 1617154"/>
                    <a:gd name="connsiteX12" fmla="*/ 587150 w 2435000"/>
                    <a:gd name="connsiteY12" fmla="*/ 617029 h 1617154"/>
                    <a:gd name="connsiteX13" fmla="*/ 682400 w 2435000"/>
                    <a:gd name="connsiteY13" fmla="*/ 712279 h 1617154"/>
                    <a:gd name="connsiteX14" fmla="*/ 806225 w 2435000"/>
                    <a:gd name="connsiteY14" fmla="*/ 817054 h 1617154"/>
                    <a:gd name="connsiteX15" fmla="*/ 958625 w 2435000"/>
                    <a:gd name="connsiteY15" fmla="*/ 931354 h 1617154"/>
                    <a:gd name="connsiteX16" fmla="*/ 1111025 w 2435000"/>
                    <a:gd name="connsiteY16" fmla="*/ 1017079 h 1617154"/>
                    <a:gd name="connsiteX17" fmla="*/ 1539650 w 2435000"/>
                    <a:gd name="connsiteY17" fmla="*/ 1288541 h 1617154"/>
                    <a:gd name="connsiteX18" fmla="*/ 1825400 w 2435000"/>
                    <a:gd name="connsiteY18" fmla="*/ 1421891 h 1617154"/>
                    <a:gd name="connsiteX19" fmla="*/ 1920650 w 2435000"/>
                    <a:gd name="connsiteY19" fmla="*/ 1445704 h 1617154"/>
                    <a:gd name="connsiteX20" fmla="*/ 2025425 w 2435000"/>
                    <a:gd name="connsiteY20" fmla="*/ 1450466 h 1617154"/>
                    <a:gd name="connsiteX21" fmla="*/ 2106388 w 2435000"/>
                    <a:gd name="connsiteY21" fmla="*/ 1450466 h 1617154"/>
                    <a:gd name="connsiteX22" fmla="*/ 2192113 w 2435000"/>
                    <a:gd name="connsiteY22" fmla="*/ 1459991 h 1617154"/>
                    <a:gd name="connsiteX23" fmla="*/ 2234975 w 2435000"/>
                    <a:gd name="connsiteY23" fmla="*/ 1488566 h 1617154"/>
                    <a:gd name="connsiteX24" fmla="*/ 2277838 w 2435000"/>
                    <a:gd name="connsiteY24" fmla="*/ 1555241 h 1617154"/>
                    <a:gd name="connsiteX25" fmla="*/ 2334988 w 2435000"/>
                    <a:gd name="connsiteY25" fmla="*/ 1602866 h 1617154"/>
                    <a:gd name="connsiteX26" fmla="*/ 2401663 w 2435000"/>
                    <a:gd name="connsiteY26" fmla="*/ 1617154 h 1617154"/>
                    <a:gd name="connsiteX27" fmla="*/ 2363563 w 2435000"/>
                    <a:gd name="connsiteY27" fmla="*/ 1569529 h 1617154"/>
                    <a:gd name="connsiteX28" fmla="*/ 2363563 w 2435000"/>
                    <a:gd name="connsiteY28" fmla="*/ 1569529 h 1617154"/>
                    <a:gd name="connsiteX29" fmla="*/ 2377850 w 2435000"/>
                    <a:gd name="connsiteY29" fmla="*/ 1512379 h 1617154"/>
                    <a:gd name="connsiteX30" fmla="*/ 2401663 w 2435000"/>
                    <a:gd name="connsiteY30" fmla="*/ 1507616 h 1617154"/>
                    <a:gd name="connsiteX31" fmla="*/ 2435000 w 2435000"/>
                    <a:gd name="connsiteY31" fmla="*/ 1512379 h 1617154"/>
                    <a:gd name="connsiteX32" fmla="*/ 2430238 w 2435000"/>
                    <a:gd name="connsiteY32" fmla="*/ 1479041 h 1617154"/>
                    <a:gd name="connsiteX33" fmla="*/ 2430238 w 2435000"/>
                    <a:gd name="connsiteY33" fmla="*/ 1479041 h 1617154"/>
                    <a:gd name="connsiteX34" fmla="*/ 2368325 w 2435000"/>
                    <a:gd name="connsiteY34" fmla="*/ 1474279 h 1617154"/>
                    <a:gd name="connsiteX35" fmla="*/ 2363563 w 2435000"/>
                    <a:gd name="connsiteY35" fmla="*/ 1450466 h 1617154"/>
                    <a:gd name="connsiteX36" fmla="*/ 2363563 w 2435000"/>
                    <a:gd name="connsiteY36" fmla="*/ 1450466 h 1617154"/>
                    <a:gd name="connsiteX37" fmla="*/ 2373088 w 2435000"/>
                    <a:gd name="connsiteY37" fmla="*/ 1398079 h 1617154"/>
                    <a:gd name="connsiteX38" fmla="*/ 2401663 w 2435000"/>
                    <a:gd name="connsiteY38" fmla="*/ 1388554 h 1617154"/>
                    <a:gd name="connsiteX39" fmla="*/ 2425475 w 2435000"/>
                    <a:gd name="connsiteY39" fmla="*/ 1393316 h 1617154"/>
                    <a:gd name="connsiteX40" fmla="*/ 2425475 w 2435000"/>
                    <a:gd name="connsiteY40" fmla="*/ 1355216 h 1617154"/>
                    <a:gd name="connsiteX41" fmla="*/ 2425475 w 2435000"/>
                    <a:gd name="connsiteY41" fmla="*/ 1355216 h 1617154"/>
                    <a:gd name="connsiteX42" fmla="*/ 2363563 w 2435000"/>
                    <a:gd name="connsiteY42" fmla="*/ 1364741 h 1617154"/>
                    <a:gd name="connsiteX43" fmla="*/ 2363563 w 2435000"/>
                    <a:gd name="connsiteY43" fmla="*/ 1364741 h 1617154"/>
                    <a:gd name="connsiteX44" fmla="*/ 2344513 w 2435000"/>
                    <a:gd name="connsiteY44" fmla="*/ 1331404 h 1617154"/>
                    <a:gd name="connsiteX45" fmla="*/ 2354038 w 2435000"/>
                    <a:gd name="connsiteY45" fmla="*/ 1307591 h 1617154"/>
                    <a:gd name="connsiteX46" fmla="*/ 2377850 w 2435000"/>
                    <a:gd name="connsiteY46" fmla="*/ 1288541 h 1617154"/>
                    <a:gd name="connsiteX47" fmla="*/ 2406425 w 2435000"/>
                    <a:gd name="connsiteY47" fmla="*/ 1274254 h 1617154"/>
                    <a:gd name="connsiteX48" fmla="*/ 2377850 w 2435000"/>
                    <a:gd name="connsiteY48" fmla="*/ 1212341 h 1617154"/>
                    <a:gd name="connsiteX49" fmla="*/ 2334988 w 2435000"/>
                    <a:gd name="connsiteY49" fmla="*/ 1198054 h 1617154"/>
                    <a:gd name="connsiteX50" fmla="*/ 2263550 w 2435000"/>
                    <a:gd name="connsiteY50" fmla="*/ 1217104 h 1617154"/>
                    <a:gd name="connsiteX51" fmla="*/ 2220688 w 2435000"/>
                    <a:gd name="connsiteY51" fmla="*/ 1340929 h 1617154"/>
                    <a:gd name="connsiteX52" fmla="*/ 2163538 w 2435000"/>
                    <a:gd name="connsiteY52" fmla="*/ 1359979 h 1617154"/>
                    <a:gd name="connsiteX53" fmla="*/ 2073050 w 2435000"/>
                    <a:gd name="connsiteY53" fmla="*/ 1369504 h 1617154"/>
                    <a:gd name="connsiteX54" fmla="*/ 1953988 w 2435000"/>
                    <a:gd name="connsiteY54" fmla="*/ 1402841 h 1617154"/>
                    <a:gd name="connsiteX55" fmla="*/ 1753963 w 2435000"/>
                    <a:gd name="connsiteY55" fmla="*/ 1345691 h 1617154"/>
                    <a:gd name="connsiteX56" fmla="*/ 1587275 w 2435000"/>
                    <a:gd name="connsiteY56" fmla="*/ 1269491 h 1617154"/>
                    <a:gd name="connsiteX57" fmla="*/ 1363438 w 2435000"/>
                    <a:gd name="connsiteY57" fmla="*/ 1145666 h 1617154"/>
                    <a:gd name="connsiteX58" fmla="*/ 815750 w 2435000"/>
                    <a:gd name="connsiteY58" fmla="*/ 774191 h 1617154"/>
                    <a:gd name="connsiteX59" fmla="*/ 591144 w 2435000"/>
                    <a:gd name="connsiteY59" fmla="*/ 511485 h 1617154"/>
                    <a:gd name="connsiteX60" fmla="*/ 591144 w 2435000"/>
                    <a:gd name="connsiteY60" fmla="*/ 511485 h 1617154"/>
                    <a:gd name="connsiteX0" fmla="*/ 591144 w 2435000"/>
                    <a:gd name="connsiteY0" fmla="*/ 511485 h 1617154"/>
                    <a:gd name="connsiteX1" fmla="*/ 663152 w 2435000"/>
                    <a:gd name="connsiteY1" fmla="*/ 439477 h 1617154"/>
                    <a:gd name="connsiteX2" fmla="*/ 706213 w 2435000"/>
                    <a:gd name="connsiteY2" fmla="*/ 359854 h 1617154"/>
                    <a:gd name="connsiteX3" fmla="*/ 677638 w 2435000"/>
                    <a:gd name="connsiteY3" fmla="*/ 207454 h 1617154"/>
                    <a:gd name="connsiteX4" fmla="*/ 501425 w 2435000"/>
                    <a:gd name="connsiteY4" fmla="*/ 36004 h 1617154"/>
                    <a:gd name="connsiteX5" fmla="*/ 210913 w 2435000"/>
                    <a:gd name="connsiteY5" fmla="*/ 31241 h 1617154"/>
                    <a:gd name="connsiteX6" fmla="*/ 15081 w 2435000"/>
                    <a:gd name="connsiteY6" fmla="*/ 223452 h 1617154"/>
                    <a:gd name="connsiteX7" fmla="*/ 120425 w 2435000"/>
                    <a:gd name="connsiteY7" fmla="*/ 497966 h 1617154"/>
                    <a:gd name="connsiteX8" fmla="*/ 334738 w 2435000"/>
                    <a:gd name="connsiteY8" fmla="*/ 593216 h 1617154"/>
                    <a:gd name="connsiteX9" fmla="*/ 406175 w 2435000"/>
                    <a:gd name="connsiteY9" fmla="*/ 583691 h 1617154"/>
                    <a:gd name="connsiteX10" fmla="*/ 472850 w 2435000"/>
                    <a:gd name="connsiteY10" fmla="*/ 559879 h 1617154"/>
                    <a:gd name="connsiteX11" fmla="*/ 587150 w 2435000"/>
                    <a:gd name="connsiteY11" fmla="*/ 617029 h 1617154"/>
                    <a:gd name="connsiteX12" fmla="*/ 682400 w 2435000"/>
                    <a:gd name="connsiteY12" fmla="*/ 712279 h 1617154"/>
                    <a:gd name="connsiteX13" fmla="*/ 806225 w 2435000"/>
                    <a:gd name="connsiteY13" fmla="*/ 817054 h 1617154"/>
                    <a:gd name="connsiteX14" fmla="*/ 958625 w 2435000"/>
                    <a:gd name="connsiteY14" fmla="*/ 931354 h 1617154"/>
                    <a:gd name="connsiteX15" fmla="*/ 1111025 w 2435000"/>
                    <a:gd name="connsiteY15" fmla="*/ 1017079 h 1617154"/>
                    <a:gd name="connsiteX16" fmla="*/ 1539650 w 2435000"/>
                    <a:gd name="connsiteY16" fmla="*/ 1288541 h 1617154"/>
                    <a:gd name="connsiteX17" fmla="*/ 1825400 w 2435000"/>
                    <a:gd name="connsiteY17" fmla="*/ 1421891 h 1617154"/>
                    <a:gd name="connsiteX18" fmla="*/ 1920650 w 2435000"/>
                    <a:gd name="connsiteY18" fmla="*/ 1445704 h 1617154"/>
                    <a:gd name="connsiteX19" fmla="*/ 2025425 w 2435000"/>
                    <a:gd name="connsiteY19" fmla="*/ 1450466 h 1617154"/>
                    <a:gd name="connsiteX20" fmla="*/ 2106388 w 2435000"/>
                    <a:gd name="connsiteY20" fmla="*/ 1450466 h 1617154"/>
                    <a:gd name="connsiteX21" fmla="*/ 2192113 w 2435000"/>
                    <a:gd name="connsiteY21" fmla="*/ 1459991 h 1617154"/>
                    <a:gd name="connsiteX22" fmla="*/ 2234975 w 2435000"/>
                    <a:gd name="connsiteY22" fmla="*/ 1488566 h 1617154"/>
                    <a:gd name="connsiteX23" fmla="*/ 2277838 w 2435000"/>
                    <a:gd name="connsiteY23" fmla="*/ 1555241 h 1617154"/>
                    <a:gd name="connsiteX24" fmla="*/ 2334988 w 2435000"/>
                    <a:gd name="connsiteY24" fmla="*/ 1602866 h 1617154"/>
                    <a:gd name="connsiteX25" fmla="*/ 2401663 w 2435000"/>
                    <a:gd name="connsiteY25" fmla="*/ 1617154 h 1617154"/>
                    <a:gd name="connsiteX26" fmla="*/ 2363563 w 2435000"/>
                    <a:gd name="connsiteY26" fmla="*/ 1569529 h 1617154"/>
                    <a:gd name="connsiteX27" fmla="*/ 2363563 w 2435000"/>
                    <a:gd name="connsiteY27" fmla="*/ 1569529 h 1617154"/>
                    <a:gd name="connsiteX28" fmla="*/ 2377850 w 2435000"/>
                    <a:gd name="connsiteY28" fmla="*/ 1512379 h 1617154"/>
                    <a:gd name="connsiteX29" fmla="*/ 2401663 w 2435000"/>
                    <a:gd name="connsiteY29" fmla="*/ 1507616 h 1617154"/>
                    <a:gd name="connsiteX30" fmla="*/ 2435000 w 2435000"/>
                    <a:gd name="connsiteY30" fmla="*/ 1512379 h 1617154"/>
                    <a:gd name="connsiteX31" fmla="*/ 2430238 w 2435000"/>
                    <a:gd name="connsiteY31" fmla="*/ 1479041 h 1617154"/>
                    <a:gd name="connsiteX32" fmla="*/ 2430238 w 2435000"/>
                    <a:gd name="connsiteY32" fmla="*/ 1479041 h 1617154"/>
                    <a:gd name="connsiteX33" fmla="*/ 2368325 w 2435000"/>
                    <a:gd name="connsiteY33" fmla="*/ 1474279 h 1617154"/>
                    <a:gd name="connsiteX34" fmla="*/ 2363563 w 2435000"/>
                    <a:gd name="connsiteY34" fmla="*/ 1450466 h 1617154"/>
                    <a:gd name="connsiteX35" fmla="*/ 2363563 w 2435000"/>
                    <a:gd name="connsiteY35" fmla="*/ 1450466 h 1617154"/>
                    <a:gd name="connsiteX36" fmla="*/ 2373088 w 2435000"/>
                    <a:gd name="connsiteY36" fmla="*/ 1398079 h 1617154"/>
                    <a:gd name="connsiteX37" fmla="*/ 2401663 w 2435000"/>
                    <a:gd name="connsiteY37" fmla="*/ 1388554 h 1617154"/>
                    <a:gd name="connsiteX38" fmla="*/ 2425475 w 2435000"/>
                    <a:gd name="connsiteY38" fmla="*/ 1393316 h 1617154"/>
                    <a:gd name="connsiteX39" fmla="*/ 2425475 w 2435000"/>
                    <a:gd name="connsiteY39" fmla="*/ 1355216 h 1617154"/>
                    <a:gd name="connsiteX40" fmla="*/ 2425475 w 2435000"/>
                    <a:gd name="connsiteY40" fmla="*/ 1355216 h 1617154"/>
                    <a:gd name="connsiteX41" fmla="*/ 2363563 w 2435000"/>
                    <a:gd name="connsiteY41" fmla="*/ 1364741 h 1617154"/>
                    <a:gd name="connsiteX42" fmla="*/ 2363563 w 2435000"/>
                    <a:gd name="connsiteY42" fmla="*/ 1364741 h 1617154"/>
                    <a:gd name="connsiteX43" fmla="*/ 2344513 w 2435000"/>
                    <a:gd name="connsiteY43" fmla="*/ 1331404 h 1617154"/>
                    <a:gd name="connsiteX44" fmla="*/ 2354038 w 2435000"/>
                    <a:gd name="connsiteY44" fmla="*/ 1307591 h 1617154"/>
                    <a:gd name="connsiteX45" fmla="*/ 2377850 w 2435000"/>
                    <a:gd name="connsiteY45" fmla="*/ 1288541 h 1617154"/>
                    <a:gd name="connsiteX46" fmla="*/ 2406425 w 2435000"/>
                    <a:gd name="connsiteY46" fmla="*/ 1274254 h 1617154"/>
                    <a:gd name="connsiteX47" fmla="*/ 2377850 w 2435000"/>
                    <a:gd name="connsiteY47" fmla="*/ 1212341 h 1617154"/>
                    <a:gd name="connsiteX48" fmla="*/ 2334988 w 2435000"/>
                    <a:gd name="connsiteY48" fmla="*/ 1198054 h 1617154"/>
                    <a:gd name="connsiteX49" fmla="*/ 2263550 w 2435000"/>
                    <a:gd name="connsiteY49" fmla="*/ 1217104 h 1617154"/>
                    <a:gd name="connsiteX50" fmla="*/ 2220688 w 2435000"/>
                    <a:gd name="connsiteY50" fmla="*/ 1340929 h 1617154"/>
                    <a:gd name="connsiteX51" fmla="*/ 2163538 w 2435000"/>
                    <a:gd name="connsiteY51" fmla="*/ 1359979 h 1617154"/>
                    <a:gd name="connsiteX52" fmla="*/ 2073050 w 2435000"/>
                    <a:gd name="connsiteY52" fmla="*/ 1369504 h 1617154"/>
                    <a:gd name="connsiteX53" fmla="*/ 1953988 w 2435000"/>
                    <a:gd name="connsiteY53" fmla="*/ 1402841 h 1617154"/>
                    <a:gd name="connsiteX54" fmla="*/ 1753963 w 2435000"/>
                    <a:gd name="connsiteY54" fmla="*/ 1345691 h 1617154"/>
                    <a:gd name="connsiteX55" fmla="*/ 1587275 w 2435000"/>
                    <a:gd name="connsiteY55" fmla="*/ 1269491 h 1617154"/>
                    <a:gd name="connsiteX56" fmla="*/ 1363438 w 2435000"/>
                    <a:gd name="connsiteY56" fmla="*/ 1145666 h 1617154"/>
                    <a:gd name="connsiteX57" fmla="*/ 815750 w 2435000"/>
                    <a:gd name="connsiteY57" fmla="*/ 774191 h 1617154"/>
                    <a:gd name="connsiteX58" fmla="*/ 591144 w 2435000"/>
                    <a:gd name="connsiteY58" fmla="*/ 511485 h 1617154"/>
                    <a:gd name="connsiteX59" fmla="*/ 591144 w 2435000"/>
                    <a:gd name="connsiteY59" fmla="*/ 511485 h 1617154"/>
                    <a:gd name="connsiteX0" fmla="*/ 591144 w 2435000"/>
                    <a:gd name="connsiteY0" fmla="*/ 511485 h 1617154"/>
                    <a:gd name="connsiteX1" fmla="*/ 663152 w 2435000"/>
                    <a:gd name="connsiteY1" fmla="*/ 439477 h 1617154"/>
                    <a:gd name="connsiteX2" fmla="*/ 706213 w 2435000"/>
                    <a:gd name="connsiteY2" fmla="*/ 359854 h 1617154"/>
                    <a:gd name="connsiteX3" fmla="*/ 677638 w 2435000"/>
                    <a:gd name="connsiteY3" fmla="*/ 207454 h 1617154"/>
                    <a:gd name="connsiteX4" fmla="*/ 501425 w 2435000"/>
                    <a:gd name="connsiteY4" fmla="*/ 36004 h 1617154"/>
                    <a:gd name="connsiteX5" fmla="*/ 210913 w 2435000"/>
                    <a:gd name="connsiteY5" fmla="*/ 31241 h 1617154"/>
                    <a:gd name="connsiteX6" fmla="*/ 15081 w 2435000"/>
                    <a:gd name="connsiteY6" fmla="*/ 223452 h 1617154"/>
                    <a:gd name="connsiteX7" fmla="*/ 120425 w 2435000"/>
                    <a:gd name="connsiteY7" fmla="*/ 497966 h 1617154"/>
                    <a:gd name="connsiteX8" fmla="*/ 406175 w 2435000"/>
                    <a:gd name="connsiteY8" fmla="*/ 583691 h 1617154"/>
                    <a:gd name="connsiteX9" fmla="*/ 472850 w 2435000"/>
                    <a:gd name="connsiteY9" fmla="*/ 559879 h 1617154"/>
                    <a:gd name="connsiteX10" fmla="*/ 587150 w 2435000"/>
                    <a:gd name="connsiteY10" fmla="*/ 617029 h 1617154"/>
                    <a:gd name="connsiteX11" fmla="*/ 682400 w 2435000"/>
                    <a:gd name="connsiteY11" fmla="*/ 712279 h 1617154"/>
                    <a:gd name="connsiteX12" fmla="*/ 806225 w 2435000"/>
                    <a:gd name="connsiteY12" fmla="*/ 817054 h 1617154"/>
                    <a:gd name="connsiteX13" fmla="*/ 958625 w 2435000"/>
                    <a:gd name="connsiteY13" fmla="*/ 931354 h 1617154"/>
                    <a:gd name="connsiteX14" fmla="*/ 1111025 w 2435000"/>
                    <a:gd name="connsiteY14" fmla="*/ 1017079 h 1617154"/>
                    <a:gd name="connsiteX15" fmla="*/ 1539650 w 2435000"/>
                    <a:gd name="connsiteY15" fmla="*/ 1288541 h 1617154"/>
                    <a:gd name="connsiteX16" fmla="*/ 1825400 w 2435000"/>
                    <a:gd name="connsiteY16" fmla="*/ 1421891 h 1617154"/>
                    <a:gd name="connsiteX17" fmla="*/ 1920650 w 2435000"/>
                    <a:gd name="connsiteY17" fmla="*/ 1445704 h 1617154"/>
                    <a:gd name="connsiteX18" fmla="*/ 2025425 w 2435000"/>
                    <a:gd name="connsiteY18" fmla="*/ 1450466 h 1617154"/>
                    <a:gd name="connsiteX19" fmla="*/ 2106388 w 2435000"/>
                    <a:gd name="connsiteY19" fmla="*/ 1450466 h 1617154"/>
                    <a:gd name="connsiteX20" fmla="*/ 2192113 w 2435000"/>
                    <a:gd name="connsiteY20" fmla="*/ 1459991 h 1617154"/>
                    <a:gd name="connsiteX21" fmla="*/ 2234975 w 2435000"/>
                    <a:gd name="connsiteY21" fmla="*/ 1488566 h 1617154"/>
                    <a:gd name="connsiteX22" fmla="*/ 2277838 w 2435000"/>
                    <a:gd name="connsiteY22" fmla="*/ 1555241 h 1617154"/>
                    <a:gd name="connsiteX23" fmla="*/ 2334988 w 2435000"/>
                    <a:gd name="connsiteY23" fmla="*/ 1602866 h 1617154"/>
                    <a:gd name="connsiteX24" fmla="*/ 2401663 w 2435000"/>
                    <a:gd name="connsiteY24" fmla="*/ 1617154 h 1617154"/>
                    <a:gd name="connsiteX25" fmla="*/ 2363563 w 2435000"/>
                    <a:gd name="connsiteY25" fmla="*/ 1569529 h 1617154"/>
                    <a:gd name="connsiteX26" fmla="*/ 2363563 w 2435000"/>
                    <a:gd name="connsiteY26" fmla="*/ 1569529 h 1617154"/>
                    <a:gd name="connsiteX27" fmla="*/ 2377850 w 2435000"/>
                    <a:gd name="connsiteY27" fmla="*/ 1512379 h 1617154"/>
                    <a:gd name="connsiteX28" fmla="*/ 2401663 w 2435000"/>
                    <a:gd name="connsiteY28" fmla="*/ 1507616 h 1617154"/>
                    <a:gd name="connsiteX29" fmla="*/ 2435000 w 2435000"/>
                    <a:gd name="connsiteY29" fmla="*/ 1512379 h 1617154"/>
                    <a:gd name="connsiteX30" fmla="*/ 2430238 w 2435000"/>
                    <a:gd name="connsiteY30" fmla="*/ 1479041 h 1617154"/>
                    <a:gd name="connsiteX31" fmla="*/ 2430238 w 2435000"/>
                    <a:gd name="connsiteY31" fmla="*/ 1479041 h 1617154"/>
                    <a:gd name="connsiteX32" fmla="*/ 2368325 w 2435000"/>
                    <a:gd name="connsiteY32" fmla="*/ 1474279 h 1617154"/>
                    <a:gd name="connsiteX33" fmla="*/ 2363563 w 2435000"/>
                    <a:gd name="connsiteY33" fmla="*/ 1450466 h 1617154"/>
                    <a:gd name="connsiteX34" fmla="*/ 2363563 w 2435000"/>
                    <a:gd name="connsiteY34" fmla="*/ 1450466 h 1617154"/>
                    <a:gd name="connsiteX35" fmla="*/ 2373088 w 2435000"/>
                    <a:gd name="connsiteY35" fmla="*/ 1398079 h 1617154"/>
                    <a:gd name="connsiteX36" fmla="*/ 2401663 w 2435000"/>
                    <a:gd name="connsiteY36" fmla="*/ 1388554 h 1617154"/>
                    <a:gd name="connsiteX37" fmla="*/ 2425475 w 2435000"/>
                    <a:gd name="connsiteY37" fmla="*/ 1393316 h 1617154"/>
                    <a:gd name="connsiteX38" fmla="*/ 2425475 w 2435000"/>
                    <a:gd name="connsiteY38" fmla="*/ 1355216 h 1617154"/>
                    <a:gd name="connsiteX39" fmla="*/ 2425475 w 2435000"/>
                    <a:gd name="connsiteY39" fmla="*/ 1355216 h 1617154"/>
                    <a:gd name="connsiteX40" fmla="*/ 2363563 w 2435000"/>
                    <a:gd name="connsiteY40" fmla="*/ 1364741 h 1617154"/>
                    <a:gd name="connsiteX41" fmla="*/ 2363563 w 2435000"/>
                    <a:gd name="connsiteY41" fmla="*/ 1364741 h 1617154"/>
                    <a:gd name="connsiteX42" fmla="*/ 2344513 w 2435000"/>
                    <a:gd name="connsiteY42" fmla="*/ 1331404 h 1617154"/>
                    <a:gd name="connsiteX43" fmla="*/ 2354038 w 2435000"/>
                    <a:gd name="connsiteY43" fmla="*/ 1307591 h 1617154"/>
                    <a:gd name="connsiteX44" fmla="*/ 2377850 w 2435000"/>
                    <a:gd name="connsiteY44" fmla="*/ 1288541 h 1617154"/>
                    <a:gd name="connsiteX45" fmla="*/ 2406425 w 2435000"/>
                    <a:gd name="connsiteY45" fmla="*/ 1274254 h 1617154"/>
                    <a:gd name="connsiteX46" fmla="*/ 2377850 w 2435000"/>
                    <a:gd name="connsiteY46" fmla="*/ 1212341 h 1617154"/>
                    <a:gd name="connsiteX47" fmla="*/ 2334988 w 2435000"/>
                    <a:gd name="connsiteY47" fmla="*/ 1198054 h 1617154"/>
                    <a:gd name="connsiteX48" fmla="*/ 2263550 w 2435000"/>
                    <a:gd name="connsiteY48" fmla="*/ 1217104 h 1617154"/>
                    <a:gd name="connsiteX49" fmla="*/ 2220688 w 2435000"/>
                    <a:gd name="connsiteY49" fmla="*/ 1340929 h 1617154"/>
                    <a:gd name="connsiteX50" fmla="*/ 2163538 w 2435000"/>
                    <a:gd name="connsiteY50" fmla="*/ 1359979 h 1617154"/>
                    <a:gd name="connsiteX51" fmla="*/ 2073050 w 2435000"/>
                    <a:gd name="connsiteY51" fmla="*/ 1369504 h 1617154"/>
                    <a:gd name="connsiteX52" fmla="*/ 1953988 w 2435000"/>
                    <a:gd name="connsiteY52" fmla="*/ 1402841 h 1617154"/>
                    <a:gd name="connsiteX53" fmla="*/ 1753963 w 2435000"/>
                    <a:gd name="connsiteY53" fmla="*/ 1345691 h 1617154"/>
                    <a:gd name="connsiteX54" fmla="*/ 1587275 w 2435000"/>
                    <a:gd name="connsiteY54" fmla="*/ 1269491 h 1617154"/>
                    <a:gd name="connsiteX55" fmla="*/ 1363438 w 2435000"/>
                    <a:gd name="connsiteY55" fmla="*/ 1145666 h 1617154"/>
                    <a:gd name="connsiteX56" fmla="*/ 815750 w 2435000"/>
                    <a:gd name="connsiteY56" fmla="*/ 774191 h 1617154"/>
                    <a:gd name="connsiteX57" fmla="*/ 591144 w 2435000"/>
                    <a:gd name="connsiteY57" fmla="*/ 511485 h 1617154"/>
                    <a:gd name="connsiteX58" fmla="*/ 591144 w 2435000"/>
                    <a:gd name="connsiteY58" fmla="*/ 511485 h 1617154"/>
                    <a:gd name="connsiteX0" fmla="*/ 591144 w 2435000"/>
                    <a:gd name="connsiteY0" fmla="*/ 511485 h 1617154"/>
                    <a:gd name="connsiteX1" fmla="*/ 663152 w 2435000"/>
                    <a:gd name="connsiteY1" fmla="*/ 439477 h 1617154"/>
                    <a:gd name="connsiteX2" fmla="*/ 706213 w 2435000"/>
                    <a:gd name="connsiteY2" fmla="*/ 359854 h 1617154"/>
                    <a:gd name="connsiteX3" fmla="*/ 677638 w 2435000"/>
                    <a:gd name="connsiteY3" fmla="*/ 207454 h 1617154"/>
                    <a:gd name="connsiteX4" fmla="*/ 501425 w 2435000"/>
                    <a:gd name="connsiteY4" fmla="*/ 36004 h 1617154"/>
                    <a:gd name="connsiteX5" fmla="*/ 210913 w 2435000"/>
                    <a:gd name="connsiteY5" fmla="*/ 31241 h 1617154"/>
                    <a:gd name="connsiteX6" fmla="*/ 15081 w 2435000"/>
                    <a:gd name="connsiteY6" fmla="*/ 223452 h 1617154"/>
                    <a:gd name="connsiteX7" fmla="*/ 120425 w 2435000"/>
                    <a:gd name="connsiteY7" fmla="*/ 497966 h 1617154"/>
                    <a:gd name="connsiteX8" fmla="*/ 472850 w 2435000"/>
                    <a:gd name="connsiteY8" fmla="*/ 559879 h 1617154"/>
                    <a:gd name="connsiteX9" fmla="*/ 587150 w 2435000"/>
                    <a:gd name="connsiteY9" fmla="*/ 617029 h 1617154"/>
                    <a:gd name="connsiteX10" fmla="*/ 682400 w 2435000"/>
                    <a:gd name="connsiteY10" fmla="*/ 712279 h 1617154"/>
                    <a:gd name="connsiteX11" fmla="*/ 806225 w 2435000"/>
                    <a:gd name="connsiteY11" fmla="*/ 817054 h 1617154"/>
                    <a:gd name="connsiteX12" fmla="*/ 958625 w 2435000"/>
                    <a:gd name="connsiteY12" fmla="*/ 931354 h 1617154"/>
                    <a:gd name="connsiteX13" fmla="*/ 1111025 w 2435000"/>
                    <a:gd name="connsiteY13" fmla="*/ 1017079 h 1617154"/>
                    <a:gd name="connsiteX14" fmla="*/ 1539650 w 2435000"/>
                    <a:gd name="connsiteY14" fmla="*/ 1288541 h 1617154"/>
                    <a:gd name="connsiteX15" fmla="*/ 1825400 w 2435000"/>
                    <a:gd name="connsiteY15" fmla="*/ 1421891 h 1617154"/>
                    <a:gd name="connsiteX16" fmla="*/ 1920650 w 2435000"/>
                    <a:gd name="connsiteY16" fmla="*/ 1445704 h 1617154"/>
                    <a:gd name="connsiteX17" fmla="*/ 2025425 w 2435000"/>
                    <a:gd name="connsiteY17" fmla="*/ 1450466 h 1617154"/>
                    <a:gd name="connsiteX18" fmla="*/ 2106388 w 2435000"/>
                    <a:gd name="connsiteY18" fmla="*/ 1450466 h 1617154"/>
                    <a:gd name="connsiteX19" fmla="*/ 2192113 w 2435000"/>
                    <a:gd name="connsiteY19" fmla="*/ 1459991 h 1617154"/>
                    <a:gd name="connsiteX20" fmla="*/ 2234975 w 2435000"/>
                    <a:gd name="connsiteY20" fmla="*/ 1488566 h 1617154"/>
                    <a:gd name="connsiteX21" fmla="*/ 2277838 w 2435000"/>
                    <a:gd name="connsiteY21" fmla="*/ 1555241 h 1617154"/>
                    <a:gd name="connsiteX22" fmla="*/ 2334988 w 2435000"/>
                    <a:gd name="connsiteY22" fmla="*/ 1602866 h 1617154"/>
                    <a:gd name="connsiteX23" fmla="*/ 2401663 w 2435000"/>
                    <a:gd name="connsiteY23" fmla="*/ 1617154 h 1617154"/>
                    <a:gd name="connsiteX24" fmla="*/ 2363563 w 2435000"/>
                    <a:gd name="connsiteY24" fmla="*/ 1569529 h 1617154"/>
                    <a:gd name="connsiteX25" fmla="*/ 2363563 w 2435000"/>
                    <a:gd name="connsiteY25" fmla="*/ 1569529 h 1617154"/>
                    <a:gd name="connsiteX26" fmla="*/ 2377850 w 2435000"/>
                    <a:gd name="connsiteY26" fmla="*/ 1512379 h 1617154"/>
                    <a:gd name="connsiteX27" fmla="*/ 2401663 w 2435000"/>
                    <a:gd name="connsiteY27" fmla="*/ 1507616 h 1617154"/>
                    <a:gd name="connsiteX28" fmla="*/ 2435000 w 2435000"/>
                    <a:gd name="connsiteY28" fmla="*/ 1512379 h 1617154"/>
                    <a:gd name="connsiteX29" fmla="*/ 2430238 w 2435000"/>
                    <a:gd name="connsiteY29" fmla="*/ 1479041 h 1617154"/>
                    <a:gd name="connsiteX30" fmla="*/ 2430238 w 2435000"/>
                    <a:gd name="connsiteY30" fmla="*/ 1479041 h 1617154"/>
                    <a:gd name="connsiteX31" fmla="*/ 2368325 w 2435000"/>
                    <a:gd name="connsiteY31" fmla="*/ 1474279 h 1617154"/>
                    <a:gd name="connsiteX32" fmla="*/ 2363563 w 2435000"/>
                    <a:gd name="connsiteY32" fmla="*/ 1450466 h 1617154"/>
                    <a:gd name="connsiteX33" fmla="*/ 2363563 w 2435000"/>
                    <a:gd name="connsiteY33" fmla="*/ 1450466 h 1617154"/>
                    <a:gd name="connsiteX34" fmla="*/ 2373088 w 2435000"/>
                    <a:gd name="connsiteY34" fmla="*/ 1398079 h 1617154"/>
                    <a:gd name="connsiteX35" fmla="*/ 2401663 w 2435000"/>
                    <a:gd name="connsiteY35" fmla="*/ 1388554 h 1617154"/>
                    <a:gd name="connsiteX36" fmla="*/ 2425475 w 2435000"/>
                    <a:gd name="connsiteY36" fmla="*/ 1393316 h 1617154"/>
                    <a:gd name="connsiteX37" fmla="*/ 2425475 w 2435000"/>
                    <a:gd name="connsiteY37" fmla="*/ 1355216 h 1617154"/>
                    <a:gd name="connsiteX38" fmla="*/ 2425475 w 2435000"/>
                    <a:gd name="connsiteY38" fmla="*/ 1355216 h 1617154"/>
                    <a:gd name="connsiteX39" fmla="*/ 2363563 w 2435000"/>
                    <a:gd name="connsiteY39" fmla="*/ 1364741 h 1617154"/>
                    <a:gd name="connsiteX40" fmla="*/ 2363563 w 2435000"/>
                    <a:gd name="connsiteY40" fmla="*/ 1364741 h 1617154"/>
                    <a:gd name="connsiteX41" fmla="*/ 2344513 w 2435000"/>
                    <a:gd name="connsiteY41" fmla="*/ 1331404 h 1617154"/>
                    <a:gd name="connsiteX42" fmla="*/ 2354038 w 2435000"/>
                    <a:gd name="connsiteY42" fmla="*/ 1307591 h 1617154"/>
                    <a:gd name="connsiteX43" fmla="*/ 2377850 w 2435000"/>
                    <a:gd name="connsiteY43" fmla="*/ 1288541 h 1617154"/>
                    <a:gd name="connsiteX44" fmla="*/ 2406425 w 2435000"/>
                    <a:gd name="connsiteY44" fmla="*/ 1274254 h 1617154"/>
                    <a:gd name="connsiteX45" fmla="*/ 2377850 w 2435000"/>
                    <a:gd name="connsiteY45" fmla="*/ 1212341 h 1617154"/>
                    <a:gd name="connsiteX46" fmla="*/ 2334988 w 2435000"/>
                    <a:gd name="connsiteY46" fmla="*/ 1198054 h 1617154"/>
                    <a:gd name="connsiteX47" fmla="*/ 2263550 w 2435000"/>
                    <a:gd name="connsiteY47" fmla="*/ 1217104 h 1617154"/>
                    <a:gd name="connsiteX48" fmla="*/ 2220688 w 2435000"/>
                    <a:gd name="connsiteY48" fmla="*/ 1340929 h 1617154"/>
                    <a:gd name="connsiteX49" fmla="*/ 2163538 w 2435000"/>
                    <a:gd name="connsiteY49" fmla="*/ 1359979 h 1617154"/>
                    <a:gd name="connsiteX50" fmla="*/ 2073050 w 2435000"/>
                    <a:gd name="connsiteY50" fmla="*/ 1369504 h 1617154"/>
                    <a:gd name="connsiteX51" fmla="*/ 1953988 w 2435000"/>
                    <a:gd name="connsiteY51" fmla="*/ 1402841 h 1617154"/>
                    <a:gd name="connsiteX52" fmla="*/ 1753963 w 2435000"/>
                    <a:gd name="connsiteY52" fmla="*/ 1345691 h 1617154"/>
                    <a:gd name="connsiteX53" fmla="*/ 1587275 w 2435000"/>
                    <a:gd name="connsiteY53" fmla="*/ 1269491 h 1617154"/>
                    <a:gd name="connsiteX54" fmla="*/ 1363438 w 2435000"/>
                    <a:gd name="connsiteY54" fmla="*/ 1145666 h 1617154"/>
                    <a:gd name="connsiteX55" fmla="*/ 815750 w 2435000"/>
                    <a:gd name="connsiteY55" fmla="*/ 774191 h 1617154"/>
                    <a:gd name="connsiteX56" fmla="*/ 591144 w 2435000"/>
                    <a:gd name="connsiteY56" fmla="*/ 511485 h 1617154"/>
                    <a:gd name="connsiteX57" fmla="*/ 591144 w 2435000"/>
                    <a:gd name="connsiteY57" fmla="*/ 511485 h 1617154"/>
                    <a:gd name="connsiteX0" fmla="*/ 584699 w 2428555"/>
                    <a:gd name="connsiteY0" fmla="*/ 511485 h 1617154"/>
                    <a:gd name="connsiteX1" fmla="*/ 656707 w 2428555"/>
                    <a:gd name="connsiteY1" fmla="*/ 439477 h 1617154"/>
                    <a:gd name="connsiteX2" fmla="*/ 699768 w 2428555"/>
                    <a:gd name="connsiteY2" fmla="*/ 359854 h 1617154"/>
                    <a:gd name="connsiteX3" fmla="*/ 671193 w 2428555"/>
                    <a:gd name="connsiteY3" fmla="*/ 207454 h 1617154"/>
                    <a:gd name="connsiteX4" fmla="*/ 494980 w 2428555"/>
                    <a:gd name="connsiteY4" fmla="*/ 36004 h 1617154"/>
                    <a:gd name="connsiteX5" fmla="*/ 204468 w 2428555"/>
                    <a:gd name="connsiteY5" fmla="*/ 31241 h 1617154"/>
                    <a:gd name="connsiteX6" fmla="*/ 8636 w 2428555"/>
                    <a:gd name="connsiteY6" fmla="*/ 223452 h 1617154"/>
                    <a:gd name="connsiteX7" fmla="*/ 152652 w 2428555"/>
                    <a:gd name="connsiteY7" fmla="*/ 511484 h 1617154"/>
                    <a:gd name="connsiteX8" fmla="*/ 466405 w 2428555"/>
                    <a:gd name="connsiteY8" fmla="*/ 559879 h 1617154"/>
                    <a:gd name="connsiteX9" fmla="*/ 580705 w 2428555"/>
                    <a:gd name="connsiteY9" fmla="*/ 617029 h 1617154"/>
                    <a:gd name="connsiteX10" fmla="*/ 675955 w 2428555"/>
                    <a:gd name="connsiteY10" fmla="*/ 712279 h 1617154"/>
                    <a:gd name="connsiteX11" fmla="*/ 799780 w 2428555"/>
                    <a:gd name="connsiteY11" fmla="*/ 817054 h 1617154"/>
                    <a:gd name="connsiteX12" fmla="*/ 952180 w 2428555"/>
                    <a:gd name="connsiteY12" fmla="*/ 931354 h 1617154"/>
                    <a:gd name="connsiteX13" fmla="*/ 1104580 w 2428555"/>
                    <a:gd name="connsiteY13" fmla="*/ 1017079 h 1617154"/>
                    <a:gd name="connsiteX14" fmla="*/ 1533205 w 2428555"/>
                    <a:gd name="connsiteY14" fmla="*/ 1288541 h 1617154"/>
                    <a:gd name="connsiteX15" fmla="*/ 1818955 w 2428555"/>
                    <a:gd name="connsiteY15" fmla="*/ 1421891 h 1617154"/>
                    <a:gd name="connsiteX16" fmla="*/ 1914205 w 2428555"/>
                    <a:gd name="connsiteY16" fmla="*/ 1445704 h 1617154"/>
                    <a:gd name="connsiteX17" fmla="*/ 2018980 w 2428555"/>
                    <a:gd name="connsiteY17" fmla="*/ 1450466 h 1617154"/>
                    <a:gd name="connsiteX18" fmla="*/ 2099943 w 2428555"/>
                    <a:gd name="connsiteY18" fmla="*/ 1450466 h 1617154"/>
                    <a:gd name="connsiteX19" fmla="*/ 2185668 w 2428555"/>
                    <a:gd name="connsiteY19" fmla="*/ 1459991 h 1617154"/>
                    <a:gd name="connsiteX20" fmla="*/ 2228530 w 2428555"/>
                    <a:gd name="connsiteY20" fmla="*/ 1488566 h 1617154"/>
                    <a:gd name="connsiteX21" fmla="*/ 2271393 w 2428555"/>
                    <a:gd name="connsiteY21" fmla="*/ 1555241 h 1617154"/>
                    <a:gd name="connsiteX22" fmla="*/ 2328543 w 2428555"/>
                    <a:gd name="connsiteY22" fmla="*/ 1602866 h 1617154"/>
                    <a:gd name="connsiteX23" fmla="*/ 2395218 w 2428555"/>
                    <a:gd name="connsiteY23" fmla="*/ 1617154 h 1617154"/>
                    <a:gd name="connsiteX24" fmla="*/ 2357118 w 2428555"/>
                    <a:gd name="connsiteY24" fmla="*/ 1569529 h 1617154"/>
                    <a:gd name="connsiteX25" fmla="*/ 2357118 w 2428555"/>
                    <a:gd name="connsiteY25" fmla="*/ 1569529 h 1617154"/>
                    <a:gd name="connsiteX26" fmla="*/ 2371405 w 2428555"/>
                    <a:gd name="connsiteY26" fmla="*/ 1512379 h 1617154"/>
                    <a:gd name="connsiteX27" fmla="*/ 2395218 w 2428555"/>
                    <a:gd name="connsiteY27" fmla="*/ 1507616 h 1617154"/>
                    <a:gd name="connsiteX28" fmla="*/ 2428555 w 2428555"/>
                    <a:gd name="connsiteY28" fmla="*/ 1512379 h 1617154"/>
                    <a:gd name="connsiteX29" fmla="*/ 2423793 w 2428555"/>
                    <a:gd name="connsiteY29" fmla="*/ 1479041 h 1617154"/>
                    <a:gd name="connsiteX30" fmla="*/ 2423793 w 2428555"/>
                    <a:gd name="connsiteY30" fmla="*/ 1479041 h 1617154"/>
                    <a:gd name="connsiteX31" fmla="*/ 2361880 w 2428555"/>
                    <a:gd name="connsiteY31" fmla="*/ 1474279 h 1617154"/>
                    <a:gd name="connsiteX32" fmla="*/ 2357118 w 2428555"/>
                    <a:gd name="connsiteY32" fmla="*/ 1450466 h 1617154"/>
                    <a:gd name="connsiteX33" fmla="*/ 2357118 w 2428555"/>
                    <a:gd name="connsiteY33" fmla="*/ 1450466 h 1617154"/>
                    <a:gd name="connsiteX34" fmla="*/ 2366643 w 2428555"/>
                    <a:gd name="connsiteY34" fmla="*/ 1398079 h 1617154"/>
                    <a:gd name="connsiteX35" fmla="*/ 2395218 w 2428555"/>
                    <a:gd name="connsiteY35" fmla="*/ 1388554 h 1617154"/>
                    <a:gd name="connsiteX36" fmla="*/ 2419030 w 2428555"/>
                    <a:gd name="connsiteY36" fmla="*/ 1393316 h 1617154"/>
                    <a:gd name="connsiteX37" fmla="*/ 2419030 w 2428555"/>
                    <a:gd name="connsiteY37" fmla="*/ 1355216 h 1617154"/>
                    <a:gd name="connsiteX38" fmla="*/ 2419030 w 2428555"/>
                    <a:gd name="connsiteY38" fmla="*/ 1355216 h 1617154"/>
                    <a:gd name="connsiteX39" fmla="*/ 2357118 w 2428555"/>
                    <a:gd name="connsiteY39" fmla="*/ 1364741 h 1617154"/>
                    <a:gd name="connsiteX40" fmla="*/ 2357118 w 2428555"/>
                    <a:gd name="connsiteY40" fmla="*/ 1364741 h 1617154"/>
                    <a:gd name="connsiteX41" fmla="*/ 2338068 w 2428555"/>
                    <a:gd name="connsiteY41" fmla="*/ 1331404 h 1617154"/>
                    <a:gd name="connsiteX42" fmla="*/ 2347593 w 2428555"/>
                    <a:gd name="connsiteY42" fmla="*/ 1307591 h 1617154"/>
                    <a:gd name="connsiteX43" fmla="*/ 2371405 w 2428555"/>
                    <a:gd name="connsiteY43" fmla="*/ 1288541 h 1617154"/>
                    <a:gd name="connsiteX44" fmla="*/ 2399980 w 2428555"/>
                    <a:gd name="connsiteY44" fmla="*/ 1274254 h 1617154"/>
                    <a:gd name="connsiteX45" fmla="*/ 2371405 w 2428555"/>
                    <a:gd name="connsiteY45" fmla="*/ 1212341 h 1617154"/>
                    <a:gd name="connsiteX46" fmla="*/ 2328543 w 2428555"/>
                    <a:gd name="connsiteY46" fmla="*/ 1198054 h 1617154"/>
                    <a:gd name="connsiteX47" fmla="*/ 2257105 w 2428555"/>
                    <a:gd name="connsiteY47" fmla="*/ 1217104 h 1617154"/>
                    <a:gd name="connsiteX48" fmla="*/ 2214243 w 2428555"/>
                    <a:gd name="connsiteY48" fmla="*/ 1340929 h 1617154"/>
                    <a:gd name="connsiteX49" fmla="*/ 2157093 w 2428555"/>
                    <a:gd name="connsiteY49" fmla="*/ 1359979 h 1617154"/>
                    <a:gd name="connsiteX50" fmla="*/ 2066605 w 2428555"/>
                    <a:gd name="connsiteY50" fmla="*/ 1369504 h 1617154"/>
                    <a:gd name="connsiteX51" fmla="*/ 1947543 w 2428555"/>
                    <a:gd name="connsiteY51" fmla="*/ 1402841 h 1617154"/>
                    <a:gd name="connsiteX52" fmla="*/ 1747518 w 2428555"/>
                    <a:gd name="connsiteY52" fmla="*/ 1345691 h 1617154"/>
                    <a:gd name="connsiteX53" fmla="*/ 1580830 w 2428555"/>
                    <a:gd name="connsiteY53" fmla="*/ 1269491 h 1617154"/>
                    <a:gd name="connsiteX54" fmla="*/ 1356993 w 2428555"/>
                    <a:gd name="connsiteY54" fmla="*/ 1145666 h 1617154"/>
                    <a:gd name="connsiteX55" fmla="*/ 809305 w 2428555"/>
                    <a:gd name="connsiteY55" fmla="*/ 774191 h 1617154"/>
                    <a:gd name="connsiteX56" fmla="*/ 584699 w 2428555"/>
                    <a:gd name="connsiteY56" fmla="*/ 511485 h 1617154"/>
                    <a:gd name="connsiteX57" fmla="*/ 584699 w 2428555"/>
                    <a:gd name="connsiteY57" fmla="*/ 511485 h 1617154"/>
                    <a:gd name="connsiteX0" fmla="*/ 584699 w 2428555"/>
                    <a:gd name="connsiteY0" fmla="*/ 511485 h 1617154"/>
                    <a:gd name="connsiteX1" fmla="*/ 656707 w 2428555"/>
                    <a:gd name="connsiteY1" fmla="*/ 439477 h 1617154"/>
                    <a:gd name="connsiteX2" fmla="*/ 699768 w 2428555"/>
                    <a:gd name="connsiteY2" fmla="*/ 359854 h 1617154"/>
                    <a:gd name="connsiteX3" fmla="*/ 671193 w 2428555"/>
                    <a:gd name="connsiteY3" fmla="*/ 207454 h 1617154"/>
                    <a:gd name="connsiteX4" fmla="*/ 494980 w 2428555"/>
                    <a:gd name="connsiteY4" fmla="*/ 36004 h 1617154"/>
                    <a:gd name="connsiteX5" fmla="*/ 204468 w 2428555"/>
                    <a:gd name="connsiteY5" fmla="*/ 31241 h 1617154"/>
                    <a:gd name="connsiteX6" fmla="*/ 8636 w 2428555"/>
                    <a:gd name="connsiteY6" fmla="*/ 223452 h 1617154"/>
                    <a:gd name="connsiteX7" fmla="*/ 152652 w 2428555"/>
                    <a:gd name="connsiteY7" fmla="*/ 511484 h 1617154"/>
                    <a:gd name="connsiteX8" fmla="*/ 466405 w 2428555"/>
                    <a:gd name="connsiteY8" fmla="*/ 559879 h 1617154"/>
                    <a:gd name="connsiteX9" fmla="*/ 580705 w 2428555"/>
                    <a:gd name="connsiteY9" fmla="*/ 617029 h 1617154"/>
                    <a:gd name="connsiteX10" fmla="*/ 675955 w 2428555"/>
                    <a:gd name="connsiteY10" fmla="*/ 712279 h 1617154"/>
                    <a:gd name="connsiteX11" fmla="*/ 799780 w 2428555"/>
                    <a:gd name="connsiteY11" fmla="*/ 817054 h 1617154"/>
                    <a:gd name="connsiteX12" fmla="*/ 952180 w 2428555"/>
                    <a:gd name="connsiteY12" fmla="*/ 931354 h 1617154"/>
                    <a:gd name="connsiteX13" fmla="*/ 1104580 w 2428555"/>
                    <a:gd name="connsiteY13" fmla="*/ 1017079 h 1617154"/>
                    <a:gd name="connsiteX14" fmla="*/ 1533205 w 2428555"/>
                    <a:gd name="connsiteY14" fmla="*/ 1288541 h 1617154"/>
                    <a:gd name="connsiteX15" fmla="*/ 1818955 w 2428555"/>
                    <a:gd name="connsiteY15" fmla="*/ 1421891 h 1617154"/>
                    <a:gd name="connsiteX16" fmla="*/ 1914205 w 2428555"/>
                    <a:gd name="connsiteY16" fmla="*/ 1445704 h 1617154"/>
                    <a:gd name="connsiteX17" fmla="*/ 2018980 w 2428555"/>
                    <a:gd name="connsiteY17" fmla="*/ 1450466 h 1617154"/>
                    <a:gd name="connsiteX18" fmla="*/ 2099943 w 2428555"/>
                    <a:gd name="connsiteY18" fmla="*/ 1450466 h 1617154"/>
                    <a:gd name="connsiteX19" fmla="*/ 2185668 w 2428555"/>
                    <a:gd name="connsiteY19" fmla="*/ 1459991 h 1617154"/>
                    <a:gd name="connsiteX20" fmla="*/ 2228530 w 2428555"/>
                    <a:gd name="connsiteY20" fmla="*/ 1488566 h 1617154"/>
                    <a:gd name="connsiteX21" fmla="*/ 2271393 w 2428555"/>
                    <a:gd name="connsiteY21" fmla="*/ 1555241 h 1617154"/>
                    <a:gd name="connsiteX22" fmla="*/ 2328543 w 2428555"/>
                    <a:gd name="connsiteY22" fmla="*/ 1602866 h 1617154"/>
                    <a:gd name="connsiteX23" fmla="*/ 2395218 w 2428555"/>
                    <a:gd name="connsiteY23" fmla="*/ 1617154 h 1617154"/>
                    <a:gd name="connsiteX24" fmla="*/ 2357118 w 2428555"/>
                    <a:gd name="connsiteY24" fmla="*/ 1569529 h 1617154"/>
                    <a:gd name="connsiteX25" fmla="*/ 2357118 w 2428555"/>
                    <a:gd name="connsiteY25" fmla="*/ 1569529 h 1617154"/>
                    <a:gd name="connsiteX26" fmla="*/ 2371405 w 2428555"/>
                    <a:gd name="connsiteY26" fmla="*/ 1512379 h 1617154"/>
                    <a:gd name="connsiteX27" fmla="*/ 2395218 w 2428555"/>
                    <a:gd name="connsiteY27" fmla="*/ 1507616 h 1617154"/>
                    <a:gd name="connsiteX28" fmla="*/ 2428555 w 2428555"/>
                    <a:gd name="connsiteY28" fmla="*/ 1512379 h 1617154"/>
                    <a:gd name="connsiteX29" fmla="*/ 2423793 w 2428555"/>
                    <a:gd name="connsiteY29" fmla="*/ 1479041 h 1617154"/>
                    <a:gd name="connsiteX30" fmla="*/ 2423793 w 2428555"/>
                    <a:gd name="connsiteY30" fmla="*/ 1479041 h 1617154"/>
                    <a:gd name="connsiteX31" fmla="*/ 2361880 w 2428555"/>
                    <a:gd name="connsiteY31" fmla="*/ 1474279 h 1617154"/>
                    <a:gd name="connsiteX32" fmla="*/ 2357118 w 2428555"/>
                    <a:gd name="connsiteY32" fmla="*/ 1450466 h 1617154"/>
                    <a:gd name="connsiteX33" fmla="*/ 2357118 w 2428555"/>
                    <a:gd name="connsiteY33" fmla="*/ 1450466 h 1617154"/>
                    <a:gd name="connsiteX34" fmla="*/ 2366643 w 2428555"/>
                    <a:gd name="connsiteY34" fmla="*/ 1398079 h 1617154"/>
                    <a:gd name="connsiteX35" fmla="*/ 2395218 w 2428555"/>
                    <a:gd name="connsiteY35" fmla="*/ 1388554 h 1617154"/>
                    <a:gd name="connsiteX36" fmla="*/ 2419030 w 2428555"/>
                    <a:gd name="connsiteY36" fmla="*/ 1393316 h 1617154"/>
                    <a:gd name="connsiteX37" fmla="*/ 2419030 w 2428555"/>
                    <a:gd name="connsiteY37" fmla="*/ 1355216 h 1617154"/>
                    <a:gd name="connsiteX38" fmla="*/ 2419030 w 2428555"/>
                    <a:gd name="connsiteY38" fmla="*/ 1355216 h 1617154"/>
                    <a:gd name="connsiteX39" fmla="*/ 2357118 w 2428555"/>
                    <a:gd name="connsiteY39" fmla="*/ 1364741 h 1617154"/>
                    <a:gd name="connsiteX40" fmla="*/ 2357118 w 2428555"/>
                    <a:gd name="connsiteY40" fmla="*/ 1364741 h 1617154"/>
                    <a:gd name="connsiteX41" fmla="*/ 2338068 w 2428555"/>
                    <a:gd name="connsiteY41" fmla="*/ 1331404 h 1617154"/>
                    <a:gd name="connsiteX42" fmla="*/ 2347593 w 2428555"/>
                    <a:gd name="connsiteY42" fmla="*/ 1307591 h 1617154"/>
                    <a:gd name="connsiteX43" fmla="*/ 2371405 w 2428555"/>
                    <a:gd name="connsiteY43" fmla="*/ 1288541 h 1617154"/>
                    <a:gd name="connsiteX44" fmla="*/ 2399980 w 2428555"/>
                    <a:gd name="connsiteY44" fmla="*/ 1274254 h 1617154"/>
                    <a:gd name="connsiteX45" fmla="*/ 2371405 w 2428555"/>
                    <a:gd name="connsiteY45" fmla="*/ 1212341 h 1617154"/>
                    <a:gd name="connsiteX46" fmla="*/ 2328543 w 2428555"/>
                    <a:gd name="connsiteY46" fmla="*/ 1198054 h 1617154"/>
                    <a:gd name="connsiteX47" fmla="*/ 2257105 w 2428555"/>
                    <a:gd name="connsiteY47" fmla="*/ 1217104 h 1617154"/>
                    <a:gd name="connsiteX48" fmla="*/ 2214243 w 2428555"/>
                    <a:gd name="connsiteY48" fmla="*/ 1340929 h 1617154"/>
                    <a:gd name="connsiteX49" fmla="*/ 2157093 w 2428555"/>
                    <a:gd name="connsiteY49" fmla="*/ 1359979 h 1617154"/>
                    <a:gd name="connsiteX50" fmla="*/ 2066605 w 2428555"/>
                    <a:gd name="connsiteY50" fmla="*/ 1369504 h 1617154"/>
                    <a:gd name="connsiteX51" fmla="*/ 1947543 w 2428555"/>
                    <a:gd name="connsiteY51" fmla="*/ 1402841 h 1617154"/>
                    <a:gd name="connsiteX52" fmla="*/ 1747518 w 2428555"/>
                    <a:gd name="connsiteY52" fmla="*/ 1345691 h 1617154"/>
                    <a:gd name="connsiteX53" fmla="*/ 1580830 w 2428555"/>
                    <a:gd name="connsiteY53" fmla="*/ 1269491 h 1617154"/>
                    <a:gd name="connsiteX54" fmla="*/ 1356993 w 2428555"/>
                    <a:gd name="connsiteY54" fmla="*/ 1145666 h 1617154"/>
                    <a:gd name="connsiteX55" fmla="*/ 809305 w 2428555"/>
                    <a:gd name="connsiteY55" fmla="*/ 774191 h 1617154"/>
                    <a:gd name="connsiteX56" fmla="*/ 584699 w 2428555"/>
                    <a:gd name="connsiteY56" fmla="*/ 511485 h 1617154"/>
                    <a:gd name="connsiteX57" fmla="*/ 584699 w 2428555"/>
                    <a:gd name="connsiteY57" fmla="*/ 511485 h 1617154"/>
                    <a:gd name="connsiteX0" fmla="*/ 512691 w 2356547"/>
                    <a:gd name="connsiteY0" fmla="*/ 511485 h 1617154"/>
                    <a:gd name="connsiteX1" fmla="*/ 584699 w 2356547"/>
                    <a:gd name="connsiteY1" fmla="*/ 439477 h 1617154"/>
                    <a:gd name="connsiteX2" fmla="*/ 627760 w 2356547"/>
                    <a:gd name="connsiteY2" fmla="*/ 359854 h 1617154"/>
                    <a:gd name="connsiteX3" fmla="*/ 599185 w 2356547"/>
                    <a:gd name="connsiteY3" fmla="*/ 207454 h 1617154"/>
                    <a:gd name="connsiteX4" fmla="*/ 422972 w 2356547"/>
                    <a:gd name="connsiteY4" fmla="*/ 36004 h 1617154"/>
                    <a:gd name="connsiteX5" fmla="*/ 132460 w 2356547"/>
                    <a:gd name="connsiteY5" fmla="*/ 31241 h 1617154"/>
                    <a:gd name="connsiteX6" fmla="*/ 8636 w 2356547"/>
                    <a:gd name="connsiteY6" fmla="*/ 223452 h 1617154"/>
                    <a:gd name="connsiteX7" fmla="*/ 80644 w 2356547"/>
                    <a:gd name="connsiteY7" fmla="*/ 511484 h 1617154"/>
                    <a:gd name="connsiteX8" fmla="*/ 394397 w 2356547"/>
                    <a:gd name="connsiteY8" fmla="*/ 559879 h 1617154"/>
                    <a:gd name="connsiteX9" fmla="*/ 508697 w 2356547"/>
                    <a:gd name="connsiteY9" fmla="*/ 617029 h 1617154"/>
                    <a:gd name="connsiteX10" fmla="*/ 603947 w 2356547"/>
                    <a:gd name="connsiteY10" fmla="*/ 712279 h 1617154"/>
                    <a:gd name="connsiteX11" fmla="*/ 727772 w 2356547"/>
                    <a:gd name="connsiteY11" fmla="*/ 817054 h 1617154"/>
                    <a:gd name="connsiteX12" fmla="*/ 880172 w 2356547"/>
                    <a:gd name="connsiteY12" fmla="*/ 931354 h 1617154"/>
                    <a:gd name="connsiteX13" fmla="*/ 1032572 w 2356547"/>
                    <a:gd name="connsiteY13" fmla="*/ 1017079 h 1617154"/>
                    <a:gd name="connsiteX14" fmla="*/ 1461197 w 2356547"/>
                    <a:gd name="connsiteY14" fmla="*/ 1288541 h 1617154"/>
                    <a:gd name="connsiteX15" fmla="*/ 1746947 w 2356547"/>
                    <a:gd name="connsiteY15" fmla="*/ 1421891 h 1617154"/>
                    <a:gd name="connsiteX16" fmla="*/ 1842197 w 2356547"/>
                    <a:gd name="connsiteY16" fmla="*/ 1445704 h 1617154"/>
                    <a:gd name="connsiteX17" fmla="*/ 1946972 w 2356547"/>
                    <a:gd name="connsiteY17" fmla="*/ 1450466 h 1617154"/>
                    <a:gd name="connsiteX18" fmla="*/ 2027935 w 2356547"/>
                    <a:gd name="connsiteY18" fmla="*/ 1450466 h 1617154"/>
                    <a:gd name="connsiteX19" fmla="*/ 2113660 w 2356547"/>
                    <a:gd name="connsiteY19" fmla="*/ 1459991 h 1617154"/>
                    <a:gd name="connsiteX20" fmla="*/ 2156522 w 2356547"/>
                    <a:gd name="connsiteY20" fmla="*/ 1488566 h 1617154"/>
                    <a:gd name="connsiteX21" fmla="*/ 2199385 w 2356547"/>
                    <a:gd name="connsiteY21" fmla="*/ 1555241 h 1617154"/>
                    <a:gd name="connsiteX22" fmla="*/ 2256535 w 2356547"/>
                    <a:gd name="connsiteY22" fmla="*/ 1602866 h 1617154"/>
                    <a:gd name="connsiteX23" fmla="*/ 2323210 w 2356547"/>
                    <a:gd name="connsiteY23" fmla="*/ 1617154 h 1617154"/>
                    <a:gd name="connsiteX24" fmla="*/ 2285110 w 2356547"/>
                    <a:gd name="connsiteY24" fmla="*/ 1569529 h 1617154"/>
                    <a:gd name="connsiteX25" fmla="*/ 2285110 w 2356547"/>
                    <a:gd name="connsiteY25" fmla="*/ 1569529 h 1617154"/>
                    <a:gd name="connsiteX26" fmla="*/ 2299397 w 2356547"/>
                    <a:gd name="connsiteY26" fmla="*/ 1512379 h 1617154"/>
                    <a:gd name="connsiteX27" fmla="*/ 2323210 w 2356547"/>
                    <a:gd name="connsiteY27" fmla="*/ 1507616 h 1617154"/>
                    <a:gd name="connsiteX28" fmla="*/ 2356547 w 2356547"/>
                    <a:gd name="connsiteY28" fmla="*/ 1512379 h 1617154"/>
                    <a:gd name="connsiteX29" fmla="*/ 2351785 w 2356547"/>
                    <a:gd name="connsiteY29" fmla="*/ 1479041 h 1617154"/>
                    <a:gd name="connsiteX30" fmla="*/ 2351785 w 2356547"/>
                    <a:gd name="connsiteY30" fmla="*/ 1479041 h 1617154"/>
                    <a:gd name="connsiteX31" fmla="*/ 2289872 w 2356547"/>
                    <a:gd name="connsiteY31" fmla="*/ 1474279 h 1617154"/>
                    <a:gd name="connsiteX32" fmla="*/ 2285110 w 2356547"/>
                    <a:gd name="connsiteY32" fmla="*/ 1450466 h 1617154"/>
                    <a:gd name="connsiteX33" fmla="*/ 2285110 w 2356547"/>
                    <a:gd name="connsiteY33" fmla="*/ 1450466 h 1617154"/>
                    <a:gd name="connsiteX34" fmla="*/ 2294635 w 2356547"/>
                    <a:gd name="connsiteY34" fmla="*/ 1398079 h 1617154"/>
                    <a:gd name="connsiteX35" fmla="*/ 2323210 w 2356547"/>
                    <a:gd name="connsiteY35" fmla="*/ 1388554 h 1617154"/>
                    <a:gd name="connsiteX36" fmla="*/ 2347022 w 2356547"/>
                    <a:gd name="connsiteY36" fmla="*/ 1393316 h 1617154"/>
                    <a:gd name="connsiteX37" fmla="*/ 2347022 w 2356547"/>
                    <a:gd name="connsiteY37" fmla="*/ 1355216 h 1617154"/>
                    <a:gd name="connsiteX38" fmla="*/ 2347022 w 2356547"/>
                    <a:gd name="connsiteY38" fmla="*/ 1355216 h 1617154"/>
                    <a:gd name="connsiteX39" fmla="*/ 2285110 w 2356547"/>
                    <a:gd name="connsiteY39" fmla="*/ 1364741 h 1617154"/>
                    <a:gd name="connsiteX40" fmla="*/ 2285110 w 2356547"/>
                    <a:gd name="connsiteY40" fmla="*/ 1364741 h 1617154"/>
                    <a:gd name="connsiteX41" fmla="*/ 2266060 w 2356547"/>
                    <a:gd name="connsiteY41" fmla="*/ 1331404 h 1617154"/>
                    <a:gd name="connsiteX42" fmla="*/ 2275585 w 2356547"/>
                    <a:gd name="connsiteY42" fmla="*/ 1307591 h 1617154"/>
                    <a:gd name="connsiteX43" fmla="*/ 2299397 w 2356547"/>
                    <a:gd name="connsiteY43" fmla="*/ 1288541 h 1617154"/>
                    <a:gd name="connsiteX44" fmla="*/ 2327972 w 2356547"/>
                    <a:gd name="connsiteY44" fmla="*/ 1274254 h 1617154"/>
                    <a:gd name="connsiteX45" fmla="*/ 2299397 w 2356547"/>
                    <a:gd name="connsiteY45" fmla="*/ 1212341 h 1617154"/>
                    <a:gd name="connsiteX46" fmla="*/ 2256535 w 2356547"/>
                    <a:gd name="connsiteY46" fmla="*/ 1198054 h 1617154"/>
                    <a:gd name="connsiteX47" fmla="*/ 2185097 w 2356547"/>
                    <a:gd name="connsiteY47" fmla="*/ 1217104 h 1617154"/>
                    <a:gd name="connsiteX48" fmla="*/ 2142235 w 2356547"/>
                    <a:gd name="connsiteY48" fmla="*/ 1340929 h 1617154"/>
                    <a:gd name="connsiteX49" fmla="*/ 2085085 w 2356547"/>
                    <a:gd name="connsiteY49" fmla="*/ 1359979 h 1617154"/>
                    <a:gd name="connsiteX50" fmla="*/ 1994597 w 2356547"/>
                    <a:gd name="connsiteY50" fmla="*/ 1369504 h 1617154"/>
                    <a:gd name="connsiteX51" fmla="*/ 1875535 w 2356547"/>
                    <a:gd name="connsiteY51" fmla="*/ 1402841 h 1617154"/>
                    <a:gd name="connsiteX52" fmla="*/ 1675510 w 2356547"/>
                    <a:gd name="connsiteY52" fmla="*/ 1345691 h 1617154"/>
                    <a:gd name="connsiteX53" fmla="*/ 1508822 w 2356547"/>
                    <a:gd name="connsiteY53" fmla="*/ 1269491 h 1617154"/>
                    <a:gd name="connsiteX54" fmla="*/ 1284985 w 2356547"/>
                    <a:gd name="connsiteY54" fmla="*/ 1145666 h 1617154"/>
                    <a:gd name="connsiteX55" fmla="*/ 737297 w 2356547"/>
                    <a:gd name="connsiteY55" fmla="*/ 774191 h 1617154"/>
                    <a:gd name="connsiteX56" fmla="*/ 512691 w 2356547"/>
                    <a:gd name="connsiteY56" fmla="*/ 511485 h 1617154"/>
                    <a:gd name="connsiteX57" fmla="*/ 512691 w 2356547"/>
                    <a:gd name="connsiteY57" fmla="*/ 511485 h 1617154"/>
                    <a:gd name="connsiteX0" fmla="*/ 512691 w 2356547"/>
                    <a:gd name="connsiteY0" fmla="*/ 511485 h 1617154"/>
                    <a:gd name="connsiteX1" fmla="*/ 627760 w 2356547"/>
                    <a:gd name="connsiteY1" fmla="*/ 359854 h 1617154"/>
                    <a:gd name="connsiteX2" fmla="*/ 599185 w 2356547"/>
                    <a:gd name="connsiteY2" fmla="*/ 207454 h 1617154"/>
                    <a:gd name="connsiteX3" fmla="*/ 422972 w 2356547"/>
                    <a:gd name="connsiteY3" fmla="*/ 36004 h 1617154"/>
                    <a:gd name="connsiteX4" fmla="*/ 132460 w 2356547"/>
                    <a:gd name="connsiteY4" fmla="*/ 31241 h 1617154"/>
                    <a:gd name="connsiteX5" fmla="*/ 8636 w 2356547"/>
                    <a:gd name="connsiteY5" fmla="*/ 223452 h 1617154"/>
                    <a:gd name="connsiteX6" fmla="*/ 80644 w 2356547"/>
                    <a:gd name="connsiteY6" fmla="*/ 511484 h 1617154"/>
                    <a:gd name="connsiteX7" fmla="*/ 394397 w 2356547"/>
                    <a:gd name="connsiteY7" fmla="*/ 559879 h 1617154"/>
                    <a:gd name="connsiteX8" fmla="*/ 508697 w 2356547"/>
                    <a:gd name="connsiteY8" fmla="*/ 617029 h 1617154"/>
                    <a:gd name="connsiteX9" fmla="*/ 603947 w 2356547"/>
                    <a:gd name="connsiteY9" fmla="*/ 712279 h 1617154"/>
                    <a:gd name="connsiteX10" fmla="*/ 727772 w 2356547"/>
                    <a:gd name="connsiteY10" fmla="*/ 817054 h 1617154"/>
                    <a:gd name="connsiteX11" fmla="*/ 880172 w 2356547"/>
                    <a:gd name="connsiteY11" fmla="*/ 931354 h 1617154"/>
                    <a:gd name="connsiteX12" fmla="*/ 1032572 w 2356547"/>
                    <a:gd name="connsiteY12" fmla="*/ 1017079 h 1617154"/>
                    <a:gd name="connsiteX13" fmla="*/ 1461197 w 2356547"/>
                    <a:gd name="connsiteY13" fmla="*/ 1288541 h 1617154"/>
                    <a:gd name="connsiteX14" fmla="*/ 1746947 w 2356547"/>
                    <a:gd name="connsiteY14" fmla="*/ 1421891 h 1617154"/>
                    <a:gd name="connsiteX15" fmla="*/ 1842197 w 2356547"/>
                    <a:gd name="connsiteY15" fmla="*/ 1445704 h 1617154"/>
                    <a:gd name="connsiteX16" fmla="*/ 1946972 w 2356547"/>
                    <a:gd name="connsiteY16" fmla="*/ 1450466 h 1617154"/>
                    <a:gd name="connsiteX17" fmla="*/ 2027935 w 2356547"/>
                    <a:gd name="connsiteY17" fmla="*/ 1450466 h 1617154"/>
                    <a:gd name="connsiteX18" fmla="*/ 2113660 w 2356547"/>
                    <a:gd name="connsiteY18" fmla="*/ 1459991 h 1617154"/>
                    <a:gd name="connsiteX19" fmla="*/ 2156522 w 2356547"/>
                    <a:gd name="connsiteY19" fmla="*/ 1488566 h 1617154"/>
                    <a:gd name="connsiteX20" fmla="*/ 2199385 w 2356547"/>
                    <a:gd name="connsiteY20" fmla="*/ 1555241 h 1617154"/>
                    <a:gd name="connsiteX21" fmla="*/ 2256535 w 2356547"/>
                    <a:gd name="connsiteY21" fmla="*/ 1602866 h 1617154"/>
                    <a:gd name="connsiteX22" fmla="*/ 2323210 w 2356547"/>
                    <a:gd name="connsiteY22" fmla="*/ 1617154 h 1617154"/>
                    <a:gd name="connsiteX23" fmla="*/ 2285110 w 2356547"/>
                    <a:gd name="connsiteY23" fmla="*/ 1569529 h 1617154"/>
                    <a:gd name="connsiteX24" fmla="*/ 2285110 w 2356547"/>
                    <a:gd name="connsiteY24" fmla="*/ 1569529 h 1617154"/>
                    <a:gd name="connsiteX25" fmla="*/ 2299397 w 2356547"/>
                    <a:gd name="connsiteY25" fmla="*/ 1512379 h 1617154"/>
                    <a:gd name="connsiteX26" fmla="*/ 2323210 w 2356547"/>
                    <a:gd name="connsiteY26" fmla="*/ 1507616 h 1617154"/>
                    <a:gd name="connsiteX27" fmla="*/ 2356547 w 2356547"/>
                    <a:gd name="connsiteY27" fmla="*/ 1512379 h 1617154"/>
                    <a:gd name="connsiteX28" fmla="*/ 2351785 w 2356547"/>
                    <a:gd name="connsiteY28" fmla="*/ 1479041 h 1617154"/>
                    <a:gd name="connsiteX29" fmla="*/ 2351785 w 2356547"/>
                    <a:gd name="connsiteY29" fmla="*/ 1479041 h 1617154"/>
                    <a:gd name="connsiteX30" fmla="*/ 2289872 w 2356547"/>
                    <a:gd name="connsiteY30" fmla="*/ 1474279 h 1617154"/>
                    <a:gd name="connsiteX31" fmla="*/ 2285110 w 2356547"/>
                    <a:gd name="connsiteY31" fmla="*/ 1450466 h 1617154"/>
                    <a:gd name="connsiteX32" fmla="*/ 2285110 w 2356547"/>
                    <a:gd name="connsiteY32" fmla="*/ 1450466 h 1617154"/>
                    <a:gd name="connsiteX33" fmla="*/ 2294635 w 2356547"/>
                    <a:gd name="connsiteY33" fmla="*/ 1398079 h 1617154"/>
                    <a:gd name="connsiteX34" fmla="*/ 2323210 w 2356547"/>
                    <a:gd name="connsiteY34" fmla="*/ 1388554 h 1617154"/>
                    <a:gd name="connsiteX35" fmla="*/ 2347022 w 2356547"/>
                    <a:gd name="connsiteY35" fmla="*/ 1393316 h 1617154"/>
                    <a:gd name="connsiteX36" fmla="*/ 2347022 w 2356547"/>
                    <a:gd name="connsiteY36" fmla="*/ 1355216 h 1617154"/>
                    <a:gd name="connsiteX37" fmla="*/ 2347022 w 2356547"/>
                    <a:gd name="connsiteY37" fmla="*/ 1355216 h 1617154"/>
                    <a:gd name="connsiteX38" fmla="*/ 2285110 w 2356547"/>
                    <a:gd name="connsiteY38" fmla="*/ 1364741 h 1617154"/>
                    <a:gd name="connsiteX39" fmla="*/ 2285110 w 2356547"/>
                    <a:gd name="connsiteY39" fmla="*/ 1364741 h 1617154"/>
                    <a:gd name="connsiteX40" fmla="*/ 2266060 w 2356547"/>
                    <a:gd name="connsiteY40" fmla="*/ 1331404 h 1617154"/>
                    <a:gd name="connsiteX41" fmla="*/ 2275585 w 2356547"/>
                    <a:gd name="connsiteY41" fmla="*/ 1307591 h 1617154"/>
                    <a:gd name="connsiteX42" fmla="*/ 2299397 w 2356547"/>
                    <a:gd name="connsiteY42" fmla="*/ 1288541 h 1617154"/>
                    <a:gd name="connsiteX43" fmla="*/ 2327972 w 2356547"/>
                    <a:gd name="connsiteY43" fmla="*/ 1274254 h 1617154"/>
                    <a:gd name="connsiteX44" fmla="*/ 2299397 w 2356547"/>
                    <a:gd name="connsiteY44" fmla="*/ 1212341 h 1617154"/>
                    <a:gd name="connsiteX45" fmla="*/ 2256535 w 2356547"/>
                    <a:gd name="connsiteY45" fmla="*/ 1198054 h 1617154"/>
                    <a:gd name="connsiteX46" fmla="*/ 2185097 w 2356547"/>
                    <a:gd name="connsiteY46" fmla="*/ 1217104 h 1617154"/>
                    <a:gd name="connsiteX47" fmla="*/ 2142235 w 2356547"/>
                    <a:gd name="connsiteY47" fmla="*/ 1340929 h 1617154"/>
                    <a:gd name="connsiteX48" fmla="*/ 2085085 w 2356547"/>
                    <a:gd name="connsiteY48" fmla="*/ 1359979 h 1617154"/>
                    <a:gd name="connsiteX49" fmla="*/ 1994597 w 2356547"/>
                    <a:gd name="connsiteY49" fmla="*/ 1369504 h 1617154"/>
                    <a:gd name="connsiteX50" fmla="*/ 1875535 w 2356547"/>
                    <a:gd name="connsiteY50" fmla="*/ 1402841 h 1617154"/>
                    <a:gd name="connsiteX51" fmla="*/ 1675510 w 2356547"/>
                    <a:gd name="connsiteY51" fmla="*/ 1345691 h 1617154"/>
                    <a:gd name="connsiteX52" fmla="*/ 1508822 w 2356547"/>
                    <a:gd name="connsiteY52" fmla="*/ 1269491 h 1617154"/>
                    <a:gd name="connsiteX53" fmla="*/ 1284985 w 2356547"/>
                    <a:gd name="connsiteY53" fmla="*/ 1145666 h 1617154"/>
                    <a:gd name="connsiteX54" fmla="*/ 737297 w 2356547"/>
                    <a:gd name="connsiteY54" fmla="*/ 774191 h 1617154"/>
                    <a:gd name="connsiteX55" fmla="*/ 512691 w 2356547"/>
                    <a:gd name="connsiteY55" fmla="*/ 511485 h 1617154"/>
                    <a:gd name="connsiteX56" fmla="*/ 512691 w 2356547"/>
                    <a:gd name="connsiteY56" fmla="*/ 511485 h 1617154"/>
                    <a:gd name="connsiteX0" fmla="*/ 512691 w 2356547"/>
                    <a:gd name="connsiteY0" fmla="*/ 511485 h 1617154"/>
                    <a:gd name="connsiteX1" fmla="*/ 627760 w 2356547"/>
                    <a:gd name="connsiteY1" fmla="*/ 359854 h 1617154"/>
                    <a:gd name="connsiteX2" fmla="*/ 599185 w 2356547"/>
                    <a:gd name="connsiteY2" fmla="*/ 207454 h 1617154"/>
                    <a:gd name="connsiteX3" fmla="*/ 422972 w 2356547"/>
                    <a:gd name="connsiteY3" fmla="*/ 36004 h 1617154"/>
                    <a:gd name="connsiteX4" fmla="*/ 132460 w 2356547"/>
                    <a:gd name="connsiteY4" fmla="*/ 31241 h 1617154"/>
                    <a:gd name="connsiteX5" fmla="*/ 8636 w 2356547"/>
                    <a:gd name="connsiteY5" fmla="*/ 223452 h 1617154"/>
                    <a:gd name="connsiteX6" fmla="*/ 80644 w 2356547"/>
                    <a:gd name="connsiteY6" fmla="*/ 511484 h 1617154"/>
                    <a:gd name="connsiteX7" fmla="*/ 394397 w 2356547"/>
                    <a:gd name="connsiteY7" fmla="*/ 559879 h 1617154"/>
                    <a:gd name="connsiteX8" fmla="*/ 508697 w 2356547"/>
                    <a:gd name="connsiteY8" fmla="*/ 617029 h 1617154"/>
                    <a:gd name="connsiteX9" fmla="*/ 603947 w 2356547"/>
                    <a:gd name="connsiteY9" fmla="*/ 712279 h 1617154"/>
                    <a:gd name="connsiteX10" fmla="*/ 727772 w 2356547"/>
                    <a:gd name="connsiteY10" fmla="*/ 817054 h 1617154"/>
                    <a:gd name="connsiteX11" fmla="*/ 880172 w 2356547"/>
                    <a:gd name="connsiteY11" fmla="*/ 931354 h 1617154"/>
                    <a:gd name="connsiteX12" fmla="*/ 1032572 w 2356547"/>
                    <a:gd name="connsiteY12" fmla="*/ 1017079 h 1617154"/>
                    <a:gd name="connsiteX13" fmla="*/ 1461197 w 2356547"/>
                    <a:gd name="connsiteY13" fmla="*/ 1288541 h 1617154"/>
                    <a:gd name="connsiteX14" fmla="*/ 1746947 w 2356547"/>
                    <a:gd name="connsiteY14" fmla="*/ 1421891 h 1617154"/>
                    <a:gd name="connsiteX15" fmla="*/ 1842197 w 2356547"/>
                    <a:gd name="connsiteY15" fmla="*/ 1445704 h 1617154"/>
                    <a:gd name="connsiteX16" fmla="*/ 1946972 w 2356547"/>
                    <a:gd name="connsiteY16" fmla="*/ 1450466 h 1617154"/>
                    <a:gd name="connsiteX17" fmla="*/ 2027935 w 2356547"/>
                    <a:gd name="connsiteY17" fmla="*/ 1450466 h 1617154"/>
                    <a:gd name="connsiteX18" fmla="*/ 2113660 w 2356547"/>
                    <a:gd name="connsiteY18" fmla="*/ 1459991 h 1617154"/>
                    <a:gd name="connsiteX19" fmla="*/ 2156522 w 2356547"/>
                    <a:gd name="connsiteY19" fmla="*/ 1488566 h 1617154"/>
                    <a:gd name="connsiteX20" fmla="*/ 2199385 w 2356547"/>
                    <a:gd name="connsiteY20" fmla="*/ 1555241 h 1617154"/>
                    <a:gd name="connsiteX21" fmla="*/ 2256535 w 2356547"/>
                    <a:gd name="connsiteY21" fmla="*/ 1602866 h 1617154"/>
                    <a:gd name="connsiteX22" fmla="*/ 2323210 w 2356547"/>
                    <a:gd name="connsiteY22" fmla="*/ 1617154 h 1617154"/>
                    <a:gd name="connsiteX23" fmla="*/ 2285110 w 2356547"/>
                    <a:gd name="connsiteY23" fmla="*/ 1569529 h 1617154"/>
                    <a:gd name="connsiteX24" fmla="*/ 2285110 w 2356547"/>
                    <a:gd name="connsiteY24" fmla="*/ 1569529 h 1617154"/>
                    <a:gd name="connsiteX25" fmla="*/ 2299397 w 2356547"/>
                    <a:gd name="connsiteY25" fmla="*/ 1512379 h 1617154"/>
                    <a:gd name="connsiteX26" fmla="*/ 2323210 w 2356547"/>
                    <a:gd name="connsiteY26" fmla="*/ 1507616 h 1617154"/>
                    <a:gd name="connsiteX27" fmla="*/ 2356547 w 2356547"/>
                    <a:gd name="connsiteY27" fmla="*/ 1512379 h 1617154"/>
                    <a:gd name="connsiteX28" fmla="*/ 2351785 w 2356547"/>
                    <a:gd name="connsiteY28" fmla="*/ 1479041 h 1617154"/>
                    <a:gd name="connsiteX29" fmla="*/ 2351785 w 2356547"/>
                    <a:gd name="connsiteY29" fmla="*/ 1479041 h 1617154"/>
                    <a:gd name="connsiteX30" fmla="*/ 2289872 w 2356547"/>
                    <a:gd name="connsiteY30" fmla="*/ 1474279 h 1617154"/>
                    <a:gd name="connsiteX31" fmla="*/ 2285110 w 2356547"/>
                    <a:gd name="connsiteY31" fmla="*/ 1450466 h 1617154"/>
                    <a:gd name="connsiteX32" fmla="*/ 2285110 w 2356547"/>
                    <a:gd name="connsiteY32" fmla="*/ 1450466 h 1617154"/>
                    <a:gd name="connsiteX33" fmla="*/ 2294635 w 2356547"/>
                    <a:gd name="connsiteY33" fmla="*/ 1398079 h 1617154"/>
                    <a:gd name="connsiteX34" fmla="*/ 2323210 w 2356547"/>
                    <a:gd name="connsiteY34" fmla="*/ 1388554 h 1617154"/>
                    <a:gd name="connsiteX35" fmla="*/ 2347022 w 2356547"/>
                    <a:gd name="connsiteY35" fmla="*/ 1393316 h 1617154"/>
                    <a:gd name="connsiteX36" fmla="*/ 2347022 w 2356547"/>
                    <a:gd name="connsiteY36" fmla="*/ 1355216 h 1617154"/>
                    <a:gd name="connsiteX37" fmla="*/ 2347022 w 2356547"/>
                    <a:gd name="connsiteY37" fmla="*/ 1355216 h 1617154"/>
                    <a:gd name="connsiteX38" fmla="*/ 2285110 w 2356547"/>
                    <a:gd name="connsiteY38" fmla="*/ 1364741 h 1617154"/>
                    <a:gd name="connsiteX39" fmla="*/ 2285110 w 2356547"/>
                    <a:gd name="connsiteY39" fmla="*/ 1364741 h 1617154"/>
                    <a:gd name="connsiteX40" fmla="*/ 2266060 w 2356547"/>
                    <a:gd name="connsiteY40" fmla="*/ 1331404 h 1617154"/>
                    <a:gd name="connsiteX41" fmla="*/ 2275585 w 2356547"/>
                    <a:gd name="connsiteY41" fmla="*/ 1307591 h 1617154"/>
                    <a:gd name="connsiteX42" fmla="*/ 2299397 w 2356547"/>
                    <a:gd name="connsiteY42" fmla="*/ 1288541 h 1617154"/>
                    <a:gd name="connsiteX43" fmla="*/ 2327972 w 2356547"/>
                    <a:gd name="connsiteY43" fmla="*/ 1274254 h 1617154"/>
                    <a:gd name="connsiteX44" fmla="*/ 2299397 w 2356547"/>
                    <a:gd name="connsiteY44" fmla="*/ 1212341 h 1617154"/>
                    <a:gd name="connsiteX45" fmla="*/ 2256535 w 2356547"/>
                    <a:gd name="connsiteY45" fmla="*/ 1198054 h 1617154"/>
                    <a:gd name="connsiteX46" fmla="*/ 2185097 w 2356547"/>
                    <a:gd name="connsiteY46" fmla="*/ 1217104 h 1617154"/>
                    <a:gd name="connsiteX47" fmla="*/ 2142235 w 2356547"/>
                    <a:gd name="connsiteY47" fmla="*/ 1340929 h 1617154"/>
                    <a:gd name="connsiteX48" fmla="*/ 2085085 w 2356547"/>
                    <a:gd name="connsiteY48" fmla="*/ 1359979 h 1617154"/>
                    <a:gd name="connsiteX49" fmla="*/ 1994597 w 2356547"/>
                    <a:gd name="connsiteY49" fmla="*/ 1369504 h 1617154"/>
                    <a:gd name="connsiteX50" fmla="*/ 1875535 w 2356547"/>
                    <a:gd name="connsiteY50" fmla="*/ 1402841 h 1617154"/>
                    <a:gd name="connsiteX51" fmla="*/ 1675510 w 2356547"/>
                    <a:gd name="connsiteY51" fmla="*/ 1345691 h 1617154"/>
                    <a:gd name="connsiteX52" fmla="*/ 1508822 w 2356547"/>
                    <a:gd name="connsiteY52" fmla="*/ 1269491 h 1617154"/>
                    <a:gd name="connsiteX53" fmla="*/ 1284985 w 2356547"/>
                    <a:gd name="connsiteY53" fmla="*/ 1145666 h 1617154"/>
                    <a:gd name="connsiteX54" fmla="*/ 737297 w 2356547"/>
                    <a:gd name="connsiteY54" fmla="*/ 774191 h 1617154"/>
                    <a:gd name="connsiteX55" fmla="*/ 512691 w 2356547"/>
                    <a:gd name="connsiteY55" fmla="*/ 511485 h 1617154"/>
                    <a:gd name="connsiteX56" fmla="*/ 512691 w 2356547"/>
                    <a:gd name="connsiteY56" fmla="*/ 511485 h 1617154"/>
                    <a:gd name="connsiteX0" fmla="*/ 512691 w 2356547"/>
                    <a:gd name="connsiteY0" fmla="*/ 511485 h 1617154"/>
                    <a:gd name="connsiteX1" fmla="*/ 627760 w 2356547"/>
                    <a:gd name="connsiteY1" fmla="*/ 359854 h 1617154"/>
                    <a:gd name="connsiteX2" fmla="*/ 599185 w 2356547"/>
                    <a:gd name="connsiteY2" fmla="*/ 207454 h 1617154"/>
                    <a:gd name="connsiteX3" fmla="*/ 422972 w 2356547"/>
                    <a:gd name="connsiteY3" fmla="*/ 36004 h 1617154"/>
                    <a:gd name="connsiteX4" fmla="*/ 132460 w 2356547"/>
                    <a:gd name="connsiteY4" fmla="*/ 31241 h 1617154"/>
                    <a:gd name="connsiteX5" fmla="*/ 8636 w 2356547"/>
                    <a:gd name="connsiteY5" fmla="*/ 223452 h 1617154"/>
                    <a:gd name="connsiteX6" fmla="*/ 80644 w 2356547"/>
                    <a:gd name="connsiteY6" fmla="*/ 511484 h 1617154"/>
                    <a:gd name="connsiteX7" fmla="*/ 394397 w 2356547"/>
                    <a:gd name="connsiteY7" fmla="*/ 559879 h 1617154"/>
                    <a:gd name="connsiteX8" fmla="*/ 508697 w 2356547"/>
                    <a:gd name="connsiteY8" fmla="*/ 617029 h 1617154"/>
                    <a:gd name="connsiteX9" fmla="*/ 603947 w 2356547"/>
                    <a:gd name="connsiteY9" fmla="*/ 712279 h 1617154"/>
                    <a:gd name="connsiteX10" fmla="*/ 727772 w 2356547"/>
                    <a:gd name="connsiteY10" fmla="*/ 817054 h 1617154"/>
                    <a:gd name="connsiteX11" fmla="*/ 880172 w 2356547"/>
                    <a:gd name="connsiteY11" fmla="*/ 931354 h 1617154"/>
                    <a:gd name="connsiteX12" fmla="*/ 1032572 w 2356547"/>
                    <a:gd name="connsiteY12" fmla="*/ 1017079 h 1617154"/>
                    <a:gd name="connsiteX13" fmla="*/ 1461197 w 2356547"/>
                    <a:gd name="connsiteY13" fmla="*/ 1288541 h 1617154"/>
                    <a:gd name="connsiteX14" fmla="*/ 1746947 w 2356547"/>
                    <a:gd name="connsiteY14" fmla="*/ 1421891 h 1617154"/>
                    <a:gd name="connsiteX15" fmla="*/ 1842197 w 2356547"/>
                    <a:gd name="connsiteY15" fmla="*/ 1445704 h 1617154"/>
                    <a:gd name="connsiteX16" fmla="*/ 1946972 w 2356547"/>
                    <a:gd name="connsiteY16" fmla="*/ 1450466 h 1617154"/>
                    <a:gd name="connsiteX17" fmla="*/ 2027935 w 2356547"/>
                    <a:gd name="connsiteY17" fmla="*/ 1450466 h 1617154"/>
                    <a:gd name="connsiteX18" fmla="*/ 2113660 w 2356547"/>
                    <a:gd name="connsiteY18" fmla="*/ 1459991 h 1617154"/>
                    <a:gd name="connsiteX19" fmla="*/ 2156522 w 2356547"/>
                    <a:gd name="connsiteY19" fmla="*/ 1488566 h 1617154"/>
                    <a:gd name="connsiteX20" fmla="*/ 2199385 w 2356547"/>
                    <a:gd name="connsiteY20" fmla="*/ 1555241 h 1617154"/>
                    <a:gd name="connsiteX21" fmla="*/ 2256535 w 2356547"/>
                    <a:gd name="connsiteY21" fmla="*/ 1602866 h 1617154"/>
                    <a:gd name="connsiteX22" fmla="*/ 2323210 w 2356547"/>
                    <a:gd name="connsiteY22" fmla="*/ 1617154 h 1617154"/>
                    <a:gd name="connsiteX23" fmla="*/ 2285110 w 2356547"/>
                    <a:gd name="connsiteY23" fmla="*/ 1569529 h 1617154"/>
                    <a:gd name="connsiteX24" fmla="*/ 2285110 w 2356547"/>
                    <a:gd name="connsiteY24" fmla="*/ 1569529 h 1617154"/>
                    <a:gd name="connsiteX25" fmla="*/ 2299397 w 2356547"/>
                    <a:gd name="connsiteY25" fmla="*/ 1512379 h 1617154"/>
                    <a:gd name="connsiteX26" fmla="*/ 2323210 w 2356547"/>
                    <a:gd name="connsiteY26" fmla="*/ 1507616 h 1617154"/>
                    <a:gd name="connsiteX27" fmla="*/ 2356547 w 2356547"/>
                    <a:gd name="connsiteY27" fmla="*/ 1512379 h 1617154"/>
                    <a:gd name="connsiteX28" fmla="*/ 2351785 w 2356547"/>
                    <a:gd name="connsiteY28" fmla="*/ 1479041 h 1617154"/>
                    <a:gd name="connsiteX29" fmla="*/ 2351785 w 2356547"/>
                    <a:gd name="connsiteY29" fmla="*/ 1479041 h 1617154"/>
                    <a:gd name="connsiteX30" fmla="*/ 2289872 w 2356547"/>
                    <a:gd name="connsiteY30" fmla="*/ 1474279 h 1617154"/>
                    <a:gd name="connsiteX31" fmla="*/ 2285110 w 2356547"/>
                    <a:gd name="connsiteY31" fmla="*/ 1450466 h 1617154"/>
                    <a:gd name="connsiteX32" fmla="*/ 2285110 w 2356547"/>
                    <a:gd name="connsiteY32" fmla="*/ 1450466 h 1617154"/>
                    <a:gd name="connsiteX33" fmla="*/ 2294635 w 2356547"/>
                    <a:gd name="connsiteY33" fmla="*/ 1398079 h 1617154"/>
                    <a:gd name="connsiteX34" fmla="*/ 2323210 w 2356547"/>
                    <a:gd name="connsiteY34" fmla="*/ 1388554 h 1617154"/>
                    <a:gd name="connsiteX35" fmla="*/ 2347022 w 2356547"/>
                    <a:gd name="connsiteY35" fmla="*/ 1393316 h 1617154"/>
                    <a:gd name="connsiteX36" fmla="*/ 2347022 w 2356547"/>
                    <a:gd name="connsiteY36" fmla="*/ 1355216 h 1617154"/>
                    <a:gd name="connsiteX37" fmla="*/ 2347022 w 2356547"/>
                    <a:gd name="connsiteY37" fmla="*/ 1355216 h 1617154"/>
                    <a:gd name="connsiteX38" fmla="*/ 2285110 w 2356547"/>
                    <a:gd name="connsiteY38" fmla="*/ 1364741 h 1617154"/>
                    <a:gd name="connsiteX39" fmla="*/ 2285110 w 2356547"/>
                    <a:gd name="connsiteY39" fmla="*/ 1364741 h 1617154"/>
                    <a:gd name="connsiteX40" fmla="*/ 2266060 w 2356547"/>
                    <a:gd name="connsiteY40" fmla="*/ 1331404 h 1617154"/>
                    <a:gd name="connsiteX41" fmla="*/ 2275585 w 2356547"/>
                    <a:gd name="connsiteY41" fmla="*/ 1307591 h 1617154"/>
                    <a:gd name="connsiteX42" fmla="*/ 2299397 w 2356547"/>
                    <a:gd name="connsiteY42" fmla="*/ 1288541 h 1617154"/>
                    <a:gd name="connsiteX43" fmla="*/ 2327972 w 2356547"/>
                    <a:gd name="connsiteY43" fmla="*/ 1274254 h 1617154"/>
                    <a:gd name="connsiteX44" fmla="*/ 2299397 w 2356547"/>
                    <a:gd name="connsiteY44" fmla="*/ 1212341 h 1617154"/>
                    <a:gd name="connsiteX45" fmla="*/ 2256535 w 2356547"/>
                    <a:gd name="connsiteY45" fmla="*/ 1198054 h 1617154"/>
                    <a:gd name="connsiteX46" fmla="*/ 2185097 w 2356547"/>
                    <a:gd name="connsiteY46" fmla="*/ 1217104 h 1617154"/>
                    <a:gd name="connsiteX47" fmla="*/ 2142235 w 2356547"/>
                    <a:gd name="connsiteY47" fmla="*/ 1340929 h 1617154"/>
                    <a:gd name="connsiteX48" fmla="*/ 2085085 w 2356547"/>
                    <a:gd name="connsiteY48" fmla="*/ 1359979 h 1617154"/>
                    <a:gd name="connsiteX49" fmla="*/ 1994597 w 2356547"/>
                    <a:gd name="connsiteY49" fmla="*/ 1369504 h 1617154"/>
                    <a:gd name="connsiteX50" fmla="*/ 1875535 w 2356547"/>
                    <a:gd name="connsiteY50" fmla="*/ 1402841 h 1617154"/>
                    <a:gd name="connsiteX51" fmla="*/ 1675510 w 2356547"/>
                    <a:gd name="connsiteY51" fmla="*/ 1345691 h 1617154"/>
                    <a:gd name="connsiteX52" fmla="*/ 1508822 w 2356547"/>
                    <a:gd name="connsiteY52" fmla="*/ 1269491 h 1617154"/>
                    <a:gd name="connsiteX53" fmla="*/ 1284985 w 2356547"/>
                    <a:gd name="connsiteY53" fmla="*/ 1145666 h 1617154"/>
                    <a:gd name="connsiteX54" fmla="*/ 737297 w 2356547"/>
                    <a:gd name="connsiteY54" fmla="*/ 774191 h 1617154"/>
                    <a:gd name="connsiteX55" fmla="*/ 512691 w 2356547"/>
                    <a:gd name="connsiteY55" fmla="*/ 511485 h 1617154"/>
                    <a:gd name="connsiteX56" fmla="*/ 512691 w 2356547"/>
                    <a:gd name="connsiteY56" fmla="*/ 511485 h 1617154"/>
                    <a:gd name="connsiteX0" fmla="*/ 512691 w 2356547"/>
                    <a:gd name="connsiteY0" fmla="*/ 511485 h 1617154"/>
                    <a:gd name="connsiteX1" fmla="*/ 627760 w 2356547"/>
                    <a:gd name="connsiteY1" fmla="*/ 359854 h 1617154"/>
                    <a:gd name="connsiteX2" fmla="*/ 599185 w 2356547"/>
                    <a:gd name="connsiteY2" fmla="*/ 207454 h 1617154"/>
                    <a:gd name="connsiteX3" fmla="*/ 422972 w 2356547"/>
                    <a:gd name="connsiteY3" fmla="*/ 36004 h 1617154"/>
                    <a:gd name="connsiteX4" fmla="*/ 132460 w 2356547"/>
                    <a:gd name="connsiteY4" fmla="*/ 31241 h 1617154"/>
                    <a:gd name="connsiteX5" fmla="*/ 8636 w 2356547"/>
                    <a:gd name="connsiteY5" fmla="*/ 223452 h 1617154"/>
                    <a:gd name="connsiteX6" fmla="*/ 80644 w 2356547"/>
                    <a:gd name="connsiteY6" fmla="*/ 511484 h 1617154"/>
                    <a:gd name="connsiteX7" fmla="*/ 394397 w 2356547"/>
                    <a:gd name="connsiteY7" fmla="*/ 559879 h 1617154"/>
                    <a:gd name="connsiteX8" fmla="*/ 508697 w 2356547"/>
                    <a:gd name="connsiteY8" fmla="*/ 617029 h 1617154"/>
                    <a:gd name="connsiteX9" fmla="*/ 603947 w 2356547"/>
                    <a:gd name="connsiteY9" fmla="*/ 712279 h 1617154"/>
                    <a:gd name="connsiteX10" fmla="*/ 727772 w 2356547"/>
                    <a:gd name="connsiteY10" fmla="*/ 817054 h 1617154"/>
                    <a:gd name="connsiteX11" fmla="*/ 880172 w 2356547"/>
                    <a:gd name="connsiteY11" fmla="*/ 931354 h 1617154"/>
                    <a:gd name="connsiteX12" fmla="*/ 1032572 w 2356547"/>
                    <a:gd name="connsiteY12" fmla="*/ 1017079 h 1617154"/>
                    <a:gd name="connsiteX13" fmla="*/ 1461197 w 2356547"/>
                    <a:gd name="connsiteY13" fmla="*/ 1288541 h 1617154"/>
                    <a:gd name="connsiteX14" fmla="*/ 1746947 w 2356547"/>
                    <a:gd name="connsiteY14" fmla="*/ 1421891 h 1617154"/>
                    <a:gd name="connsiteX15" fmla="*/ 1842197 w 2356547"/>
                    <a:gd name="connsiteY15" fmla="*/ 1445704 h 1617154"/>
                    <a:gd name="connsiteX16" fmla="*/ 1946972 w 2356547"/>
                    <a:gd name="connsiteY16" fmla="*/ 1450466 h 1617154"/>
                    <a:gd name="connsiteX17" fmla="*/ 2027935 w 2356547"/>
                    <a:gd name="connsiteY17" fmla="*/ 1450466 h 1617154"/>
                    <a:gd name="connsiteX18" fmla="*/ 2113660 w 2356547"/>
                    <a:gd name="connsiteY18" fmla="*/ 1459991 h 1617154"/>
                    <a:gd name="connsiteX19" fmla="*/ 2156522 w 2356547"/>
                    <a:gd name="connsiteY19" fmla="*/ 1488566 h 1617154"/>
                    <a:gd name="connsiteX20" fmla="*/ 2199385 w 2356547"/>
                    <a:gd name="connsiteY20" fmla="*/ 1555241 h 1617154"/>
                    <a:gd name="connsiteX21" fmla="*/ 2256535 w 2356547"/>
                    <a:gd name="connsiteY21" fmla="*/ 1602866 h 1617154"/>
                    <a:gd name="connsiteX22" fmla="*/ 2323210 w 2356547"/>
                    <a:gd name="connsiteY22" fmla="*/ 1617154 h 1617154"/>
                    <a:gd name="connsiteX23" fmla="*/ 2285110 w 2356547"/>
                    <a:gd name="connsiteY23" fmla="*/ 1569529 h 1617154"/>
                    <a:gd name="connsiteX24" fmla="*/ 2285110 w 2356547"/>
                    <a:gd name="connsiteY24" fmla="*/ 1569529 h 1617154"/>
                    <a:gd name="connsiteX25" fmla="*/ 2299397 w 2356547"/>
                    <a:gd name="connsiteY25" fmla="*/ 1512379 h 1617154"/>
                    <a:gd name="connsiteX26" fmla="*/ 2323210 w 2356547"/>
                    <a:gd name="connsiteY26" fmla="*/ 1507616 h 1617154"/>
                    <a:gd name="connsiteX27" fmla="*/ 2356547 w 2356547"/>
                    <a:gd name="connsiteY27" fmla="*/ 1512379 h 1617154"/>
                    <a:gd name="connsiteX28" fmla="*/ 2351785 w 2356547"/>
                    <a:gd name="connsiteY28" fmla="*/ 1479041 h 1617154"/>
                    <a:gd name="connsiteX29" fmla="*/ 2351785 w 2356547"/>
                    <a:gd name="connsiteY29" fmla="*/ 1479041 h 1617154"/>
                    <a:gd name="connsiteX30" fmla="*/ 2289872 w 2356547"/>
                    <a:gd name="connsiteY30" fmla="*/ 1474279 h 1617154"/>
                    <a:gd name="connsiteX31" fmla="*/ 2285110 w 2356547"/>
                    <a:gd name="connsiteY31" fmla="*/ 1450466 h 1617154"/>
                    <a:gd name="connsiteX32" fmla="*/ 2285110 w 2356547"/>
                    <a:gd name="connsiteY32" fmla="*/ 1450466 h 1617154"/>
                    <a:gd name="connsiteX33" fmla="*/ 2294635 w 2356547"/>
                    <a:gd name="connsiteY33" fmla="*/ 1398079 h 1617154"/>
                    <a:gd name="connsiteX34" fmla="*/ 2323210 w 2356547"/>
                    <a:gd name="connsiteY34" fmla="*/ 1388554 h 1617154"/>
                    <a:gd name="connsiteX35" fmla="*/ 2347022 w 2356547"/>
                    <a:gd name="connsiteY35" fmla="*/ 1393316 h 1617154"/>
                    <a:gd name="connsiteX36" fmla="*/ 2347022 w 2356547"/>
                    <a:gd name="connsiteY36" fmla="*/ 1355216 h 1617154"/>
                    <a:gd name="connsiteX37" fmla="*/ 2347022 w 2356547"/>
                    <a:gd name="connsiteY37" fmla="*/ 1355216 h 1617154"/>
                    <a:gd name="connsiteX38" fmla="*/ 2285110 w 2356547"/>
                    <a:gd name="connsiteY38" fmla="*/ 1364741 h 1617154"/>
                    <a:gd name="connsiteX39" fmla="*/ 2285110 w 2356547"/>
                    <a:gd name="connsiteY39" fmla="*/ 1364741 h 1617154"/>
                    <a:gd name="connsiteX40" fmla="*/ 2266060 w 2356547"/>
                    <a:gd name="connsiteY40" fmla="*/ 1331404 h 1617154"/>
                    <a:gd name="connsiteX41" fmla="*/ 2275585 w 2356547"/>
                    <a:gd name="connsiteY41" fmla="*/ 1307591 h 1617154"/>
                    <a:gd name="connsiteX42" fmla="*/ 2299397 w 2356547"/>
                    <a:gd name="connsiteY42" fmla="*/ 1288541 h 1617154"/>
                    <a:gd name="connsiteX43" fmla="*/ 2327972 w 2356547"/>
                    <a:gd name="connsiteY43" fmla="*/ 1274254 h 1617154"/>
                    <a:gd name="connsiteX44" fmla="*/ 2299397 w 2356547"/>
                    <a:gd name="connsiteY44" fmla="*/ 1212341 h 1617154"/>
                    <a:gd name="connsiteX45" fmla="*/ 2256535 w 2356547"/>
                    <a:gd name="connsiteY45" fmla="*/ 1198054 h 1617154"/>
                    <a:gd name="connsiteX46" fmla="*/ 2185097 w 2356547"/>
                    <a:gd name="connsiteY46" fmla="*/ 1217104 h 1617154"/>
                    <a:gd name="connsiteX47" fmla="*/ 2142235 w 2356547"/>
                    <a:gd name="connsiteY47" fmla="*/ 1340929 h 1617154"/>
                    <a:gd name="connsiteX48" fmla="*/ 2085085 w 2356547"/>
                    <a:gd name="connsiteY48" fmla="*/ 1359979 h 1617154"/>
                    <a:gd name="connsiteX49" fmla="*/ 1994597 w 2356547"/>
                    <a:gd name="connsiteY49" fmla="*/ 1369504 h 1617154"/>
                    <a:gd name="connsiteX50" fmla="*/ 1875535 w 2356547"/>
                    <a:gd name="connsiteY50" fmla="*/ 1402841 h 1617154"/>
                    <a:gd name="connsiteX51" fmla="*/ 1675510 w 2356547"/>
                    <a:gd name="connsiteY51" fmla="*/ 1345691 h 1617154"/>
                    <a:gd name="connsiteX52" fmla="*/ 1508822 w 2356547"/>
                    <a:gd name="connsiteY52" fmla="*/ 1269491 h 1617154"/>
                    <a:gd name="connsiteX53" fmla="*/ 1284985 w 2356547"/>
                    <a:gd name="connsiteY53" fmla="*/ 1145666 h 1617154"/>
                    <a:gd name="connsiteX54" fmla="*/ 737297 w 2356547"/>
                    <a:gd name="connsiteY54" fmla="*/ 774191 h 1617154"/>
                    <a:gd name="connsiteX55" fmla="*/ 512691 w 2356547"/>
                    <a:gd name="connsiteY55" fmla="*/ 511485 h 1617154"/>
                    <a:gd name="connsiteX56" fmla="*/ 512691 w 2356547"/>
                    <a:gd name="connsiteY56" fmla="*/ 511485 h 1617154"/>
                    <a:gd name="connsiteX0" fmla="*/ 512691 w 2356547"/>
                    <a:gd name="connsiteY0" fmla="*/ 511485 h 1617154"/>
                    <a:gd name="connsiteX1" fmla="*/ 627760 w 2356547"/>
                    <a:gd name="connsiteY1" fmla="*/ 359854 h 1617154"/>
                    <a:gd name="connsiteX2" fmla="*/ 599185 w 2356547"/>
                    <a:gd name="connsiteY2" fmla="*/ 207454 h 1617154"/>
                    <a:gd name="connsiteX3" fmla="*/ 422972 w 2356547"/>
                    <a:gd name="connsiteY3" fmla="*/ 36004 h 1617154"/>
                    <a:gd name="connsiteX4" fmla="*/ 132460 w 2356547"/>
                    <a:gd name="connsiteY4" fmla="*/ 31241 h 1617154"/>
                    <a:gd name="connsiteX5" fmla="*/ 8636 w 2356547"/>
                    <a:gd name="connsiteY5" fmla="*/ 223452 h 1617154"/>
                    <a:gd name="connsiteX6" fmla="*/ 80644 w 2356547"/>
                    <a:gd name="connsiteY6" fmla="*/ 511484 h 1617154"/>
                    <a:gd name="connsiteX7" fmla="*/ 394397 w 2356547"/>
                    <a:gd name="connsiteY7" fmla="*/ 559879 h 1617154"/>
                    <a:gd name="connsiteX8" fmla="*/ 508697 w 2356547"/>
                    <a:gd name="connsiteY8" fmla="*/ 617029 h 1617154"/>
                    <a:gd name="connsiteX9" fmla="*/ 603947 w 2356547"/>
                    <a:gd name="connsiteY9" fmla="*/ 712279 h 1617154"/>
                    <a:gd name="connsiteX10" fmla="*/ 727772 w 2356547"/>
                    <a:gd name="connsiteY10" fmla="*/ 817054 h 1617154"/>
                    <a:gd name="connsiteX11" fmla="*/ 880172 w 2356547"/>
                    <a:gd name="connsiteY11" fmla="*/ 931354 h 1617154"/>
                    <a:gd name="connsiteX12" fmla="*/ 1032572 w 2356547"/>
                    <a:gd name="connsiteY12" fmla="*/ 1017079 h 1617154"/>
                    <a:gd name="connsiteX13" fmla="*/ 1461197 w 2356547"/>
                    <a:gd name="connsiteY13" fmla="*/ 1288541 h 1617154"/>
                    <a:gd name="connsiteX14" fmla="*/ 1746947 w 2356547"/>
                    <a:gd name="connsiteY14" fmla="*/ 1421891 h 1617154"/>
                    <a:gd name="connsiteX15" fmla="*/ 1842197 w 2356547"/>
                    <a:gd name="connsiteY15" fmla="*/ 1445704 h 1617154"/>
                    <a:gd name="connsiteX16" fmla="*/ 1946972 w 2356547"/>
                    <a:gd name="connsiteY16" fmla="*/ 1450466 h 1617154"/>
                    <a:gd name="connsiteX17" fmla="*/ 2027935 w 2356547"/>
                    <a:gd name="connsiteY17" fmla="*/ 1450466 h 1617154"/>
                    <a:gd name="connsiteX18" fmla="*/ 2113660 w 2356547"/>
                    <a:gd name="connsiteY18" fmla="*/ 1459991 h 1617154"/>
                    <a:gd name="connsiteX19" fmla="*/ 2156522 w 2356547"/>
                    <a:gd name="connsiteY19" fmla="*/ 1488566 h 1617154"/>
                    <a:gd name="connsiteX20" fmla="*/ 2199385 w 2356547"/>
                    <a:gd name="connsiteY20" fmla="*/ 1555241 h 1617154"/>
                    <a:gd name="connsiteX21" fmla="*/ 2256535 w 2356547"/>
                    <a:gd name="connsiteY21" fmla="*/ 1602866 h 1617154"/>
                    <a:gd name="connsiteX22" fmla="*/ 2323210 w 2356547"/>
                    <a:gd name="connsiteY22" fmla="*/ 1617154 h 1617154"/>
                    <a:gd name="connsiteX23" fmla="*/ 2285110 w 2356547"/>
                    <a:gd name="connsiteY23" fmla="*/ 1569529 h 1617154"/>
                    <a:gd name="connsiteX24" fmla="*/ 2285110 w 2356547"/>
                    <a:gd name="connsiteY24" fmla="*/ 1569529 h 1617154"/>
                    <a:gd name="connsiteX25" fmla="*/ 2299397 w 2356547"/>
                    <a:gd name="connsiteY25" fmla="*/ 1512379 h 1617154"/>
                    <a:gd name="connsiteX26" fmla="*/ 2323210 w 2356547"/>
                    <a:gd name="connsiteY26" fmla="*/ 1507616 h 1617154"/>
                    <a:gd name="connsiteX27" fmla="*/ 2356547 w 2356547"/>
                    <a:gd name="connsiteY27" fmla="*/ 1512379 h 1617154"/>
                    <a:gd name="connsiteX28" fmla="*/ 2351785 w 2356547"/>
                    <a:gd name="connsiteY28" fmla="*/ 1479041 h 1617154"/>
                    <a:gd name="connsiteX29" fmla="*/ 2351785 w 2356547"/>
                    <a:gd name="connsiteY29" fmla="*/ 1479041 h 1617154"/>
                    <a:gd name="connsiteX30" fmla="*/ 2289872 w 2356547"/>
                    <a:gd name="connsiteY30" fmla="*/ 1474279 h 1617154"/>
                    <a:gd name="connsiteX31" fmla="*/ 2285110 w 2356547"/>
                    <a:gd name="connsiteY31" fmla="*/ 1450466 h 1617154"/>
                    <a:gd name="connsiteX32" fmla="*/ 2285110 w 2356547"/>
                    <a:gd name="connsiteY32" fmla="*/ 1450466 h 1617154"/>
                    <a:gd name="connsiteX33" fmla="*/ 2294635 w 2356547"/>
                    <a:gd name="connsiteY33" fmla="*/ 1398079 h 1617154"/>
                    <a:gd name="connsiteX34" fmla="*/ 2323210 w 2356547"/>
                    <a:gd name="connsiteY34" fmla="*/ 1388554 h 1617154"/>
                    <a:gd name="connsiteX35" fmla="*/ 2347022 w 2356547"/>
                    <a:gd name="connsiteY35" fmla="*/ 1393316 h 1617154"/>
                    <a:gd name="connsiteX36" fmla="*/ 2347022 w 2356547"/>
                    <a:gd name="connsiteY36" fmla="*/ 1355216 h 1617154"/>
                    <a:gd name="connsiteX37" fmla="*/ 2347022 w 2356547"/>
                    <a:gd name="connsiteY37" fmla="*/ 1355216 h 1617154"/>
                    <a:gd name="connsiteX38" fmla="*/ 2285110 w 2356547"/>
                    <a:gd name="connsiteY38" fmla="*/ 1364741 h 1617154"/>
                    <a:gd name="connsiteX39" fmla="*/ 2285110 w 2356547"/>
                    <a:gd name="connsiteY39" fmla="*/ 1364741 h 1617154"/>
                    <a:gd name="connsiteX40" fmla="*/ 2266060 w 2356547"/>
                    <a:gd name="connsiteY40" fmla="*/ 1331404 h 1617154"/>
                    <a:gd name="connsiteX41" fmla="*/ 2275585 w 2356547"/>
                    <a:gd name="connsiteY41" fmla="*/ 1307591 h 1617154"/>
                    <a:gd name="connsiteX42" fmla="*/ 2299397 w 2356547"/>
                    <a:gd name="connsiteY42" fmla="*/ 1288541 h 1617154"/>
                    <a:gd name="connsiteX43" fmla="*/ 2327972 w 2356547"/>
                    <a:gd name="connsiteY43" fmla="*/ 1274254 h 1617154"/>
                    <a:gd name="connsiteX44" fmla="*/ 2299397 w 2356547"/>
                    <a:gd name="connsiteY44" fmla="*/ 1212341 h 1617154"/>
                    <a:gd name="connsiteX45" fmla="*/ 2256535 w 2356547"/>
                    <a:gd name="connsiteY45" fmla="*/ 1198054 h 1617154"/>
                    <a:gd name="connsiteX46" fmla="*/ 2185097 w 2356547"/>
                    <a:gd name="connsiteY46" fmla="*/ 1217104 h 1617154"/>
                    <a:gd name="connsiteX47" fmla="*/ 2142235 w 2356547"/>
                    <a:gd name="connsiteY47" fmla="*/ 1340929 h 1617154"/>
                    <a:gd name="connsiteX48" fmla="*/ 2085085 w 2356547"/>
                    <a:gd name="connsiteY48" fmla="*/ 1359979 h 1617154"/>
                    <a:gd name="connsiteX49" fmla="*/ 1994597 w 2356547"/>
                    <a:gd name="connsiteY49" fmla="*/ 1369504 h 1617154"/>
                    <a:gd name="connsiteX50" fmla="*/ 1875535 w 2356547"/>
                    <a:gd name="connsiteY50" fmla="*/ 1402841 h 1617154"/>
                    <a:gd name="connsiteX51" fmla="*/ 1675510 w 2356547"/>
                    <a:gd name="connsiteY51" fmla="*/ 1345691 h 1617154"/>
                    <a:gd name="connsiteX52" fmla="*/ 1508822 w 2356547"/>
                    <a:gd name="connsiteY52" fmla="*/ 1269491 h 1617154"/>
                    <a:gd name="connsiteX53" fmla="*/ 1284985 w 2356547"/>
                    <a:gd name="connsiteY53" fmla="*/ 1145666 h 1617154"/>
                    <a:gd name="connsiteX54" fmla="*/ 737297 w 2356547"/>
                    <a:gd name="connsiteY54" fmla="*/ 774191 h 1617154"/>
                    <a:gd name="connsiteX55" fmla="*/ 512691 w 2356547"/>
                    <a:gd name="connsiteY55" fmla="*/ 511485 h 1617154"/>
                    <a:gd name="connsiteX56" fmla="*/ 512691 w 2356547"/>
                    <a:gd name="connsiteY56" fmla="*/ 511485 h 1617154"/>
                    <a:gd name="connsiteX0" fmla="*/ 584700 w 2356547"/>
                    <a:gd name="connsiteY0" fmla="*/ 511484 h 1617154"/>
                    <a:gd name="connsiteX1" fmla="*/ 627760 w 2356547"/>
                    <a:gd name="connsiteY1" fmla="*/ 359854 h 1617154"/>
                    <a:gd name="connsiteX2" fmla="*/ 599185 w 2356547"/>
                    <a:gd name="connsiteY2" fmla="*/ 207454 h 1617154"/>
                    <a:gd name="connsiteX3" fmla="*/ 422972 w 2356547"/>
                    <a:gd name="connsiteY3" fmla="*/ 36004 h 1617154"/>
                    <a:gd name="connsiteX4" fmla="*/ 132460 w 2356547"/>
                    <a:gd name="connsiteY4" fmla="*/ 31241 h 1617154"/>
                    <a:gd name="connsiteX5" fmla="*/ 8636 w 2356547"/>
                    <a:gd name="connsiteY5" fmla="*/ 223452 h 1617154"/>
                    <a:gd name="connsiteX6" fmla="*/ 80644 w 2356547"/>
                    <a:gd name="connsiteY6" fmla="*/ 511484 h 1617154"/>
                    <a:gd name="connsiteX7" fmla="*/ 394397 w 2356547"/>
                    <a:gd name="connsiteY7" fmla="*/ 559879 h 1617154"/>
                    <a:gd name="connsiteX8" fmla="*/ 508697 w 2356547"/>
                    <a:gd name="connsiteY8" fmla="*/ 617029 h 1617154"/>
                    <a:gd name="connsiteX9" fmla="*/ 603947 w 2356547"/>
                    <a:gd name="connsiteY9" fmla="*/ 712279 h 1617154"/>
                    <a:gd name="connsiteX10" fmla="*/ 727772 w 2356547"/>
                    <a:gd name="connsiteY10" fmla="*/ 817054 h 1617154"/>
                    <a:gd name="connsiteX11" fmla="*/ 880172 w 2356547"/>
                    <a:gd name="connsiteY11" fmla="*/ 931354 h 1617154"/>
                    <a:gd name="connsiteX12" fmla="*/ 1032572 w 2356547"/>
                    <a:gd name="connsiteY12" fmla="*/ 1017079 h 1617154"/>
                    <a:gd name="connsiteX13" fmla="*/ 1461197 w 2356547"/>
                    <a:gd name="connsiteY13" fmla="*/ 1288541 h 1617154"/>
                    <a:gd name="connsiteX14" fmla="*/ 1746947 w 2356547"/>
                    <a:gd name="connsiteY14" fmla="*/ 1421891 h 1617154"/>
                    <a:gd name="connsiteX15" fmla="*/ 1842197 w 2356547"/>
                    <a:gd name="connsiteY15" fmla="*/ 1445704 h 1617154"/>
                    <a:gd name="connsiteX16" fmla="*/ 1946972 w 2356547"/>
                    <a:gd name="connsiteY16" fmla="*/ 1450466 h 1617154"/>
                    <a:gd name="connsiteX17" fmla="*/ 2027935 w 2356547"/>
                    <a:gd name="connsiteY17" fmla="*/ 1450466 h 1617154"/>
                    <a:gd name="connsiteX18" fmla="*/ 2113660 w 2356547"/>
                    <a:gd name="connsiteY18" fmla="*/ 1459991 h 1617154"/>
                    <a:gd name="connsiteX19" fmla="*/ 2156522 w 2356547"/>
                    <a:gd name="connsiteY19" fmla="*/ 1488566 h 1617154"/>
                    <a:gd name="connsiteX20" fmla="*/ 2199385 w 2356547"/>
                    <a:gd name="connsiteY20" fmla="*/ 1555241 h 1617154"/>
                    <a:gd name="connsiteX21" fmla="*/ 2256535 w 2356547"/>
                    <a:gd name="connsiteY21" fmla="*/ 1602866 h 1617154"/>
                    <a:gd name="connsiteX22" fmla="*/ 2323210 w 2356547"/>
                    <a:gd name="connsiteY22" fmla="*/ 1617154 h 1617154"/>
                    <a:gd name="connsiteX23" fmla="*/ 2285110 w 2356547"/>
                    <a:gd name="connsiteY23" fmla="*/ 1569529 h 1617154"/>
                    <a:gd name="connsiteX24" fmla="*/ 2285110 w 2356547"/>
                    <a:gd name="connsiteY24" fmla="*/ 1569529 h 1617154"/>
                    <a:gd name="connsiteX25" fmla="*/ 2299397 w 2356547"/>
                    <a:gd name="connsiteY25" fmla="*/ 1512379 h 1617154"/>
                    <a:gd name="connsiteX26" fmla="*/ 2323210 w 2356547"/>
                    <a:gd name="connsiteY26" fmla="*/ 1507616 h 1617154"/>
                    <a:gd name="connsiteX27" fmla="*/ 2356547 w 2356547"/>
                    <a:gd name="connsiteY27" fmla="*/ 1512379 h 1617154"/>
                    <a:gd name="connsiteX28" fmla="*/ 2351785 w 2356547"/>
                    <a:gd name="connsiteY28" fmla="*/ 1479041 h 1617154"/>
                    <a:gd name="connsiteX29" fmla="*/ 2351785 w 2356547"/>
                    <a:gd name="connsiteY29" fmla="*/ 1479041 h 1617154"/>
                    <a:gd name="connsiteX30" fmla="*/ 2289872 w 2356547"/>
                    <a:gd name="connsiteY30" fmla="*/ 1474279 h 1617154"/>
                    <a:gd name="connsiteX31" fmla="*/ 2285110 w 2356547"/>
                    <a:gd name="connsiteY31" fmla="*/ 1450466 h 1617154"/>
                    <a:gd name="connsiteX32" fmla="*/ 2285110 w 2356547"/>
                    <a:gd name="connsiteY32" fmla="*/ 1450466 h 1617154"/>
                    <a:gd name="connsiteX33" fmla="*/ 2294635 w 2356547"/>
                    <a:gd name="connsiteY33" fmla="*/ 1398079 h 1617154"/>
                    <a:gd name="connsiteX34" fmla="*/ 2323210 w 2356547"/>
                    <a:gd name="connsiteY34" fmla="*/ 1388554 h 1617154"/>
                    <a:gd name="connsiteX35" fmla="*/ 2347022 w 2356547"/>
                    <a:gd name="connsiteY35" fmla="*/ 1393316 h 1617154"/>
                    <a:gd name="connsiteX36" fmla="*/ 2347022 w 2356547"/>
                    <a:gd name="connsiteY36" fmla="*/ 1355216 h 1617154"/>
                    <a:gd name="connsiteX37" fmla="*/ 2347022 w 2356547"/>
                    <a:gd name="connsiteY37" fmla="*/ 1355216 h 1617154"/>
                    <a:gd name="connsiteX38" fmla="*/ 2285110 w 2356547"/>
                    <a:gd name="connsiteY38" fmla="*/ 1364741 h 1617154"/>
                    <a:gd name="connsiteX39" fmla="*/ 2285110 w 2356547"/>
                    <a:gd name="connsiteY39" fmla="*/ 1364741 h 1617154"/>
                    <a:gd name="connsiteX40" fmla="*/ 2266060 w 2356547"/>
                    <a:gd name="connsiteY40" fmla="*/ 1331404 h 1617154"/>
                    <a:gd name="connsiteX41" fmla="*/ 2275585 w 2356547"/>
                    <a:gd name="connsiteY41" fmla="*/ 1307591 h 1617154"/>
                    <a:gd name="connsiteX42" fmla="*/ 2299397 w 2356547"/>
                    <a:gd name="connsiteY42" fmla="*/ 1288541 h 1617154"/>
                    <a:gd name="connsiteX43" fmla="*/ 2327972 w 2356547"/>
                    <a:gd name="connsiteY43" fmla="*/ 1274254 h 1617154"/>
                    <a:gd name="connsiteX44" fmla="*/ 2299397 w 2356547"/>
                    <a:gd name="connsiteY44" fmla="*/ 1212341 h 1617154"/>
                    <a:gd name="connsiteX45" fmla="*/ 2256535 w 2356547"/>
                    <a:gd name="connsiteY45" fmla="*/ 1198054 h 1617154"/>
                    <a:gd name="connsiteX46" fmla="*/ 2185097 w 2356547"/>
                    <a:gd name="connsiteY46" fmla="*/ 1217104 h 1617154"/>
                    <a:gd name="connsiteX47" fmla="*/ 2142235 w 2356547"/>
                    <a:gd name="connsiteY47" fmla="*/ 1340929 h 1617154"/>
                    <a:gd name="connsiteX48" fmla="*/ 2085085 w 2356547"/>
                    <a:gd name="connsiteY48" fmla="*/ 1359979 h 1617154"/>
                    <a:gd name="connsiteX49" fmla="*/ 1994597 w 2356547"/>
                    <a:gd name="connsiteY49" fmla="*/ 1369504 h 1617154"/>
                    <a:gd name="connsiteX50" fmla="*/ 1875535 w 2356547"/>
                    <a:gd name="connsiteY50" fmla="*/ 1402841 h 1617154"/>
                    <a:gd name="connsiteX51" fmla="*/ 1675510 w 2356547"/>
                    <a:gd name="connsiteY51" fmla="*/ 1345691 h 1617154"/>
                    <a:gd name="connsiteX52" fmla="*/ 1508822 w 2356547"/>
                    <a:gd name="connsiteY52" fmla="*/ 1269491 h 1617154"/>
                    <a:gd name="connsiteX53" fmla="*/ 1284985 w 2356547"/>
                    <a:gd name="connsiteY53" fmla="*/ 1145666 h 1617154"/>
                    <a:gd name="connsiteX54" fmla="*/ 737297 w 2356547"/>
                    <a:gd name="connsiteY54" fmla="*/ 774191 h 1617154"/>
                    <a:gd name="connsiteX55" fmla="*/ 512691 w 2356547"/>
                    <a:gd name="connsiteY55" fmla="*/ 511485 h 1617154"/>
                    <a:gd name="connsiteX56" fmla="*/ 584700 w 2356547"/>
                    <a:gd name="connsiteY56" fmla="*/ 511484 h 1617154"/>
                    <a:gd name="connsiteX0" fmla="*/ 512691 w 2356547"/>
                    <a:gd name="connsiteY0" fmla="*/ 511485 h 1617154"/>
                    <a:gd name="connsiteX1" fmla="*/ 627760 w 2356547"/>
                    <a:gd name="connsiteY1" fmla="*/ 359854 h 1617154"/>
                    <a:gd name="connsiteX2" fmla="*/ 599185 w 2356547"/>
                    <a:gd name="connsiteY2" fmla="*/ 207454 h 1617154"/>
                    <a:gd name="connsiteX3" fmla="*/ 422972 w 2356547"/>
                    <a:gd name="connsiteY3" fmla="*/ 36004 h 1617154"/>
                    <a:gd name="connsiteX4" fmla="*/ 132460 w 2356547"/>
                    <a:gd name="connsiteY4" fmla="*/ 31241 h 1617154"/>
                    <a:gd name="connsiteX5" fmla="*/ 8636 w 2356547"/>
                    <a:gd name="connsiteY5" fmla="*/ 223452 h 1617154"/>
                    <a:gd name="connsiteX6" fmla="*/ 80644 w 2356547"/>
                    <a:gd name="connsiteY6" fmla="*/ 511484 h 1617154"/>
                    <a:gd name="connsiteX7" fmla="*/ 394397 w 2356547"/>
                    <a:gd name="connsiteY7" fmla="*/ 559879 h 1617154"/>
                    <a:gd name="connsiteX8" fmla="*/ 508697 w 2356547"/>
                    <a:gd name="connsiteY8" fmla="*/ 617029 h 1617154"/>
                    <a:gd name="connsiteX9" fmla="*/ 603947 w 2356547"/>
                    <a:gd name="connsiteY9" fmla="*/ 712279 h 1617154"/>
                    <a:gd name="connsiteX10" fmla="*/ 727772 w 2356547"/>
                    <a:gd name="connsiteY10" fmla="*/ 817054 h 1617154"/>
                    <a:gd name="connsiteX11" fmla="*/ 880172 w 2356547"/>
                    <a:gd name="connsiteY11" fmla="*/ 931354 h 1617154"/>
                    <a:gd name="connsiteX12" fmla="*/ 1032572 w 2356547"/>
                    <a:gd name="connsiteY12" fmla="*/ 1017079 h 1617154"/>
                    <a:gd name="connsiteX13" fmla="*/ 1461197 w 2356547"/>
                    <a:gd name="connsiteY13" fmla="*/ 1288541 h 1617154"/>
                    <a:gd name="connsiteX14" fmla="*/ 1746947 w 2356547"/>
                    <a:gd name="connsiteY14" fmla="*/ 1421891 h 1617154"/>
                    <a:gd name="connsiteX15" fmla="*/ 1842197 w 2356547"/>
                    <a:gd name="connsiteY15" fmla="*/ 1445704 h 1617154"/>
                    <a:gd name="connsiteX16" fmla="*/ 1946972 w 2356547"/>
                    <a:gd name="connsiteY16" fmla="*/ 1450466 h 1617154"/>
                    <a:gd name="connsiteX17" fmla="*/ 2027935 w 2356547"/>
                    <a:gd name="connsiteY17" fmla="*/ 1450466 h 1617154"/>
                    <a:gd name="connsiteX18" fmla="*/ 2113660 w 2356547"/>
                    <a:gd name="connsiteY18" fmla="*/ 1459991 h 1617154"/>
                    <a:gd name="connsiteX19" fmla="*/ 2156522 w 2356547"/>
                    <a:gd name="connsiteY19" fmla="*/ 1488566 h 1617154"/>
                    <a:gd name="connsiteX20" fmla="*/ 2199385 w 2356547"/>
                    <a:gd name="connsiteY20" fmla="*/ 1555241 h 1617154"/>
                    <a:gd name="connsiteX21" fmla="*/ 2256535 w 2356547"/>
                    <a:gd name="connsiteY21" fmla="*/ 1602866 h 1617154"/>
                    <a:gd name="connsiteX22" fmla="*/ 2323210 w 2356547"/>
                    <a:gd name="connsiteY22" fmla="*/ 1617154 h 1617154"/>
                    <a:gd name="connsiteX23" fmla="*/ 2285110 w 2356547"/>
                    <a:gd name="connsiteY23" fmla="*/ 1569529 h 1617154"/>
                    <a:gd name="connsiteX24" fmla="*/ 2285110 w 2356547"/>
                    <a:gd name="connsiteY24" fmla="*/ 1569529 h 1617154"/>
                    <a:gd name="connsiteX25" fmla="*/ 2299397 w 2356547"/>
                    <a:gd name="connsiteY25" fmla="*/ 1512379 h 1617154"/>
                    <a:gd name="connsiteX26" fmla="*/ 2323210 w 2356547"/>
                    <a:gd name="connsiteY26" fmla="*/ 1507616 h 1617154"/>
                    <a:gd name="connsiteX27" fmla="*/ 2356547 w 2356547"/>
                    <a:gd name="connsiteY27" fmla="*/ 1512379 h 1617154"/>
                    <a:gd name="connsiteX28" fmla="*/ 2351785 w 2356547"/>
                    <a:gd name="connsiteY28" fmla="*/ 1479041 h 1617154"/>
                    <a:gd name="connsiteX29" fmla="*/ 2351785 w 2356547"/>
                    <a:gd name="connsiteY29" fmla="*/ 1479041 h 1617154"/>
                    <a:gd name="connsiteX30" fmla="*/ 2289872 w 2356547"/>
                    <a:gd name="connsiteY30" fmla="*/ 1474279 h 1617154"/>
                    <a:gd name="connsiteX31" fmla="*/ 2285110 w 2356547"/>
                    <a:gd name="connsiteY31" fmla="*/ 1450466 h 1617154"/>
                    <a:gd name="connsiteX32" fmla="*/ 2285110 w 2356547"/>
                    <a:gd name="connsiteY32" fmla="*/ 1450466 h 1617154"/>
                    <a:gd name="connsiteX33" fmla="*/ 2294635 w 2356547"/>
                    <a:gd name="connsiteY33" fmla="*/ 1398079 h 1617154"/>
                    <a:gd name="connsiteX34" fmla="*/ 2323210 w 2356547"/>
                    <a:gd name="connsiteY34" fmla="*/ 1388554 h 1617154"/>
                    <a:gd name="connsiteX35" fmla="*/ 2347022 w 2356547"/>
                    <a:gd name="connsiteY35" fmla="*/ 1393316 h 1617154"/>
                    <a:gd name="connsiteX36" fmla="*/ 2347022 w 2356547"/>
                    <a:gd name="connsiteY36" fmla="*/ 1355216 h 1617154"/>
                    <a:gd name="connsiteX37" fmla="*/ 2347022 w 2356547"/>
                    <a:gd name="connsiteY37" fmla="*/ 1355216 h 1617154"/>
                    <a:gd name="connsiteX38" fmla="*/ 2285110 w 2356547"/>
                    <a:gd name="connsiteY38" fmla="*/ 1364741 h 1617154"/>
                    <a:gd name="connsiteX39" fmla="*/ 2285110 w 2356547"/>
                    <a:gd name="connsiteY39" fmla="*/ 1364741 h 1617154"/>
                    <a:gd name="connsiteX40" fmla="*/ 2266060 w 2356547"/>
                    <a:gd name="connsiteY40" fmla="*/ 1331404 h 1617154"/>
                    <a:gd name="connsiteX41" fmla="*/ 2275585 w 2356547"/>
                    <a:gd name="connsiteY41" fmla="*/ 1307591 h 1617154"/>
                    <a:gd name="connsiteX42" fmla="*/ 2299397 w 2356547"/>
                    <a:gd name="connsiteY42" fmla="*/ 1288541 h 1617154"/>
                    <a:gd name="connsiteX43" fmla="*/ 2327972 w 2356547"/>
                    <a:gd name="connsiteY43" fmla="*/ 1274254 h 1617154"/>
                    <a:gd name="connsiteX44" fmla="*/ 2299397 w 2356547"/>
                    <a:gd name="connsiteY44" fmla="*/ 1212341 h 1617154"/>
                    <a:gd name="connsiteX45" fmla="*/ 2256535 w 2356547"/>
                    <a:gd name="connsiteY45" fmla="*/ 1198054 h 1617154"/>
                    <a:gd name="connsiteX46" fmla="*/ 2185097 w 2356547"/>
                    <a:gd name="connsiteY46" fmla="*/ 1217104 h 1617154"/>
                    <a:gd name="connsiteX47" fmla="*/ 2142235 w 2356547"/>
                    <a:gd name="connsiteY47" fmla="*/ 1340929 h 1617154"/>
                    <a:gd name="connsiteX48" fmla="*/ 2085085 w 2356547"/>
                    <a:gd name="connsiteY48" fmla="*/ 1359979 h 1617154"/>
                    <a:gd name="connsiteX49" fmla="*/ 1994597 w 2356547"/>
                    <a:gd name="connsiteY49" fmla="*/ 1369504 h 1617154"/>
                    <a:gd name="connsiteX50" fmla="*/ 1875535 w 2356547"/>
                    <a:gd name="connsiteY50" fmla="*/ 1402841 h 1617154"/>
                    <a:gd name="connsiteX51" fmla="*/ 1675510 w 2356547"/>
                    <a:gd name="connsiteY51" fmla="*/ 1345691 h 1617154"/>
                    <a:gd name="connsiteX52" fmla="*/ 1508822 w 2356547"/>
                    <a:gd name="connsiteY52" fmla="*/ 1269491 h 1617154"/>
                    <a:gd name="connsiteX53" fmla="*/ 1284985 w 2356547"/>
                    <a:gd name="connsiteY53" fmla="*/ 1145666 h 1617154"/>
                    <a:gd name="connsiteX54" fmla="*/ 737297 w 2356547"/>
                    <a:gd name="connsiteY54" fmla="*/ 774191 h 1617154"/>
                    <a:gd name="connsiteX55" fmla="*/ 512691 w 2356547"/>
                    <a:gd name="connsiteY55" fmla="*/ 511485 h 1617154"/>
                    <a:gd name="connsiteX0" fmla="*/ 512691 w 2356547"/>
                    <a:gd name="connsiteY0" fmla="*/ 511485 h 1617154"/>
                    <a:gd name="connsiteX1" fmla="*/ 627760 w 2356547"/>
                    <a:gd name="connsiteY1" fmla="*/ 359854 h 1617154"/>
                    <a:gd name="connsiteX2" fmla="*/ 599185 w 2356547"/>
                    <a:gd name="connsiteY2" fmla="*/ 207454 h 1617154"/>
                    <a:gd name="connsiteX3" fmla="*/ 422972 w 2356547"/>
                    <a:gd name="connsiteY3" fmla="*/ 36004 h 1617154"/>
                    <a:gd name="connsiteX4" fmla="*/ 132460 w 2356547"/>
                    <a:gd name="connsiteY4" fmla="*/ 31241 h 1617154"/>
                    <a:gd name="connsiteX5" fmla="*/ 8636 w 2356547"/>
                    <a:gd name="connsiteY5" fmla="*/ 223452 h 1617154"/>
                    <a:gd name="connsiteX6" fmla="*/ 80644 w 2356547"/>
                    <a:gd name="connsiteY6" fmla="*/ 511484 h 1617154"/>
                    <a:gd name="connsiteX7" fmla="*/ 394397 w 2356547"/>
                    <a:gd name="connsiteY7" fmla="*/ 559879 h 1617154"/>
                    <a:gd name="connsiteX8" fmla="*/ 508697 w 2356547"/>
                    <a:gd name="connsiteY8" fmla="*/ 617029 h 1617154"/>
                    <a:gd name="connsiteX9" fmla="*/ 603947 w 2356547"/>
                    <a:gd name="connsiteY9" fmla="*/ 712279 h 1617154"/>
                    <a:gd name="connsiteX10" fmla="*/ 727772 w 2356547"/>
                    <a:gd name="connsiteY10" fmla="*/ 817054 h 1617154"/>
                    <a:gd name="connsiteX11" fmla="*/ 880172 w 2356547"/>
                    <a:gd name="connsiteY11" fmla="*/ 931354 h 1617154"/>
                    <a:gd name="connsiteX12" fmla="*/ 1032572 w 2356547"/>
                    <a:gd name="connsiteY12" fmla="*/ 1017079 h 1617154"/>
                    <a:gd name="connsiteX13" fmla="*/ 1461197 w 2356547"/>
                    <a:gd name="connsiteY13" fmla="*/ 1288541 h 1617154"/>
                    <a:gd name="connsiteX14" fmla="*/ 1746947 w 2356547"/>
                    <a:gd name="connsiteY14" fmla="*/ 1421891 h 1617154"/>
                    <a:gd name="connsiteX15" fmla="*/ 1842197 w 2356547"/>
                    <a:gd name="connsiteY15" fmla="*/ 1445704 h 1617154"/>
                    <a:gd name="connsiteX16" fmla="*/ 1946972 w 2356547"/>
                    <a:gd name="connsiteY16" fmla="*/ 1450466 h 1617154"/>
                    <a:gd name="connsiteX17" fmla="*/ 2027935 w 2356547"/>
                    <a:gd name="connsiteY17" fmla="*/ 1450466 h 1617154"/>
                    <a:gd name="connsiteX18" fmla="*/ 2113660 w 2356547"/>
                    <a:gd name="connsiteY18" fmla="*/ 1459991 h 1617154"/>
                    <a:gd name="connsiteX19" fmla="*/ 2156522 w 2356547"/>
                    <a:gd name="connsiteY19" fmla="*/ 1488566 h 1617154"/>
                    <a:gd name="connsiteX20" fmla="*/ 2199385 w 2356547"/>
                    <a:gd name="connsiteY20" fmla="*/ 1555241 h 1617154"/>
                    <a:gd name="connsiteX21" fmla="*/ 2256535 w 2356547"/>
                    <a:gd name="connsiteY21" fmla="*/ 1602866 h 1617154"/>
                    <a:gd name="connsiteX22" fmla="*/ 2323210 w 2356547"/>
                    <a:gd name="connsiteY22" fmla="*/ 1617154 h 1617154"/>
                    <a:gd name="connsiteX23" fmla="*/ 2285110 w 2356547"/>
                    <a:gd name="connsiteY23" fmla="*/ 1569529 h 1617154"/>
                    <a:gd name="connsiteX24" fmla="*/ 2285110 w 2356547"/>
                    <a:gd name="connsiteY24" fmla="*/ 1569529 h 1617154"/>
                    <a:gd name="connsiteX25" fmla="*/ 2299397 w 2356547"/>
                    <a:gd name="connsiteY25" fmla="*/ 1512379 h 1617154"/>
                    <a:gd name="connsiteX26" fmla="*/ 2323210 w 2356547"/>
                    <a:gd name="connsiteY26" fmla="*/ 1507616 h 1617154"/>
                    <a:gd name="connsiteX27" fmla="*/ 2356547 w 2356547"/>
                    <a:gd name="connsiteY27" fmla="*/ 1512379 h 1617154"/>
                    <a:gd name="connsiteX28" fmla="*/ 2351785 w 2356547"/>
                    <a:gd name="connsiteY28" fmla="*/ 1479041 h 1617154"/>
                    <a:gd name="connsiteX29" fmla="*/ 2351785 w 2356547"/>
                    <a:gd name="connsiteY29" fmla="*/ 1479041 h 1617154"/>
                    <a:gd name="connsiteX30" fmla="*/ 2289872 w 2356547"/>
                    <a:gd name="connsiteY30" fmla="*/ 1474279 h 1617154"/>
                    <a:gd name="connsiteX31" fmla="*/ 2285110 w 2356547"/>
                    <a:gd name="connsiteY31" fmla="*/ 1450466 h 1617154"/>
                    <a:gd name="connsiteX32" fmla="*/ 2285110 w 2356547"/>
                    <a:gd name="connsiteY32" fmla="*/ 1450466 h 1617154"/>
                    <a:gd name="connsiteX33" fmla="*/ 2294635 w 2356547"/>
                    <a:gd name="connsiteY33" fmla="*/ 1398079 h 1617154"/>
                    <a:gd name="connsiteX34" fmla="*/ 2323210 w 2356547"/>
                    <a:gd name="connsiteY34" fmla="*/ 1388554 h 1617154"/>
                    <a:gd name="connsiteX35" fmla="*/ 2347022 w 2356547"/>
                    <a:gd name="connsiteY35" fmla="*/ 1393316 h 1617154"/>
                    <a:gd name="connsiteX36" fmla="*/ 2347022 w 2356547"/>
                    <a:gd name="connsiteY36" fmla="*/ 1355216 h 1617154"/>
                    <a:gd name="connsiteX37" fmla="*/ 2347022 w 2356547"/>
                    <a:gd name="connsiteY37" fmla="*/ 1355216 h 1617154"/>
                    <a:gd name="connsiteX38" fmla="*/ 2285110 w 2356547"/>
                    <a:gd name="connsiteY38" fmla="*/ 1364741 h 1617154"/>
                    <a:gd name="connsiteX39" fmla="*/ 2285110 w 2356547"/>
                    <a:gd name="connsiteY39" fmla="*/ 1364741 h 1617154"/>
                    <a:gd name="connsiteX40" fmla="*/ 2266060 w 2356547"/>
                    <a:gd name="connsiteY40" fmla="*/ 1331404 h 1617154"/>
                    <a:gd name="connsiteX41" fmla="*/ 2275585 w 2356547"/>
                    <a:gd name="connsiteY41" fmla="*/ 1307591 h 1617154"/>
                    <a:gd name="connsiteX42" fmla="*/ 2299397 w 2356547"/>
                    <a:gd name="connsiteY42" fmla="*/ 1288541 h 1617154"/>
                    <a:gd name="connsiteX43" fmla="*/ 2327972 w 2356547"/>
                    <a:gd name="connsiteY43" fmla="*/ 1274254 h 1617154"/>
                    <a:gd name="connsiteX44" fmla="*/ 2299397 w 2356547"/>
                    <a:gd name="connsiteY44" fmla="*/ 1212341 h 1617154"/>
                    <a:gd name="connsiteX45" fmla="*/ 2256535 w 2356547"/>
                    <a:gd name="connsiteY45" fmla="*/ 1198054 h 1617154"/>
                    <a:gd name="connsiteX46" fmla="*/ 2185097 w 2356547"/>
                    <a:gd name="connsiteY46" fmla="*/ 1217104 h 1617154"/>
                    <a:gd name="connsiteX47" fmla="*/ 2142235 w 2356547"/>
                    <a:gd name="connsiteY47" fmla="*/ 1340929 h 1617154"/>
                    <a:gd name="connsiteX48" fmla="*/ 2085085 w 2356547"/>
                    <a:gd name="connsiteY48" fmla="*/ 1359979 h 1617154"/>
                    <a:gd name="connsiteX49" fmla="*/ 1994597 w 2356547"/>
                    <a:gd name="connsiteY49" fmla="*/ 1369504 h 1617154"/>
                    <a:gd name="connsiteX50" fmla="*/ 1875535 w 2356547"/>
                    <a:gd name="connsiteY50" fmla="*/ 1402841 h 1617154"/>
                    <a:gd name="connsiteX51" fmla="*/ 1675510 w 2356547"/>
                    <a:gd name="connsiteY51" fmla="*/ 1345691 h 1617154"/>
                    <a:gd name="connsiteX52" fmla="*/ 1508822 w 2356547"/>
                    <a:gd name="connsiteY52" fmla="*/ 1269491 h 1617154"/>
                    <a:gd name="connsiteX53" fmla="*/ 1284985 w 2356547"/>
                    <a:gd name="connsiteY53" fmla="*/ 1145666 h 1617154"/>
                    <a:gd name="connsiteX54" fmla="*/ 737297 w 2356547"/>
                    <a:gd name="connsiteY54" fmla="*/ 774191 h 1617154"/>
                    <a:gd name="connsiteX55" fmla="*/ 512691 w 2356547"/>
                    <a:gd name="connsiteY55" fmla="*/ 511485 h 1617154"/>
                    <a:gd name="connsiteX0" fmla="*/ 512691 w 2356547"/>
                    <a:gd name="connsiteY0" fmla="*/ 511485 h 1617154"/>
                    <a:gd name="connsiteX1" fmla="*/ 599185 w 2356547"/>
                    <a:gd name="connsiteY1" fmla="*/ 207454 h 1617154"/>
                    <a:gd name="connsiteX2" fmla="*/ 422972 w 2356547"/>
                    <a:gd name="connsiteY2" fmla="*/ 36004 h 1617154"/>
                    <a:gd name="connsiteX3" fmla="*/ 132460 w 2356547"/>
                    <a:gd name="connsiteY3" fmla="*/ 31241 h 1617154"/>
                    <a:gd name="connsiteX4" fmla="*/ 8636 w 2356547"/>
                    <a:gd name="connsiteY4" fmla="*/ 223452 h 1617154"/>
                    <a:gd name="connsiteX5" fmla="*/ 80644 w 2356547"/>
                    <a:gd name="connsiteY5" fmla="*/ 511484 h 1617154"/>
                    <a:gd name="connsiteX6" fmla="*/ 394397 w 2356547"/>
                    <a:gd name="connsiteY6" fmla="*/ 559879 h 1617154"/>
                    <a:gd name="connsiteX7" fmla="*/ 508697 w 2356547"/>
                    <a:gd name="connsiteY7" fmla="*/ 617029 h 1617154"/>
                    <a:gd name="connsiteX8" fmla="*/ 603947 w 2356547"/>
                    <a:gd name="connsiteY8" fmla="*/ 712279 h 1617154"/>
                    <a:gd name="connsiteX9" fmla="*/ 727772 w 2356547"/>
                    <a:gd name="connsiteY9" fmla="*/ 817054 h 1617154"/>
                    <a:gd name="connsiteX10" fmla="*/ 880172 w 2356547"/>
                    <a:gd name="connsiteY10" fmla="*/ 931354 h 1617154"/>
                    <a:gd name="connsiteX11" fmla="*/ 1032572 w 2356547"/>
                    <a:gd name="connsiteY11" fmla="*/ 1017079 h 1617154"/>
                    <a:gd name="connsiteX12" fmla="*/ 1461197 w 2356547"/>
                    <a:gd name="connsiteY12" fmla="*/ 1288541 h 1617154"/>
                    <a:gd name="connsiteX13" fmla="*/ 1746947 w 2356547"/>
                    <a:gd name="connsiteY13" fmla="*/ 1421891 h 1617154"/>
                    <a:gd name="connsiteX14" fmla="*/ 1842197 w 2356547"/>
                    <a:gd name="connsiteY14" fmla="*/ 1445704 h 1617154"/>
                    <a:gd name="connsiteX15" fmla="*/ 1946972 w 2356547"/>
                    <a:gd name="connsiteY15" fmla="*/ 1450466 h 1617154"/>
                    <a:gd name="connsiteX16" fmla="*/ 2027935 w 2356547"/>
                    <a:gd name="connsiteY16" fmla="*/ 1450466 h 1617154"/>
                    <a:gd name="connsiteX17" fmla="*/ 2113660 w 2356547"/>
                    <a:gd name="connsiteY17" fmla="*/ 1459991 h 1617154"/>
                    <a:gd name="connsiteX18" fmla="*/ 2156522 w 2356547"/>
                    <a:gd name="connsiteY18" fmla="*/ 1488566 h 1617154"/>
                    <a:gd name="connsiteX19" fmla="*/ 2199385 w 2356547"/>
                    <a:gd name="connsiteY19" fmla="*/ 1555241 h 1617154"/>
                    <a:gd name="connsiteX20" fmla="*/ 2256535 w 2356547"/>
                    <a:gd name="connsiteY20" fmla="*/ 1602866 h 1617154"/>
                    <a:gd name="connsiteX21" fmla="*/ 2323210 w 2356547"/>
                    <a:gd name="connsiteY21" fmla="*/ 1617154 h 1617154"/>
                    <a:gd name="connsiteX22" fmla="*/ 2285110 w 2356547"/>
                    <a:gd name="connsiteY22" fmla="*/ 1569529 h 1617154"/>
                    <a:gd name="connsiteX23" fmla="*/ 2285110 w 2356547"/>
                    <a:gd name="connsiteY23" fmla="*/ 1569529 h 1617154"/>
                    <a:gd name="connsiteX24" fmla="*/ 2299397 w 2356547"/>
                    <a:gd name="connsiteY24" fmla="*/ 1512379 h 1617154"/>
                    <a:gd name="connsiteX25" fmla="*/ 2323210 w 2356547"/>
                    <a:gd name="connsiteY25" fmla="*/ 1507616 h 1617154"/>
                    <a:gd name="connsiteX26" fmla="*/ 2356547 w 2356547"/>
                    <a:gd name="connsiteY26" fmla="*/ 1512379 h 1617154"/>
                    <a:gd name="connsiteX27" fmla="*/ 2351785 w 2356547"/>
                    <a:gd name="connsiteY27" fmla="*/ 1479041 h 1617154"/>
                    <a:gd name="connsiteX28" fmla="*/ 2351785 w 2356547"/>
                    <a:gd name="connsiteY28" fmla="*/ 1479041 h 1617154"/>
                    <a:gd name="connsiteX29" fmla="*/ 2289872 w 2356547"/>
                    <a:gd name="connsiteY29" fmla="*/ 1474279 h 1617154"/>
                    <a:gd name="connsiteX30" fmla="*/ 2285110 w 2356547"/>
                    <a:gd name="connsiteY30" fmla="*/ 1450466 h 1617154"/>
                    <a:gd name="connsiteX31" fmla="*/ 2285110 w 2356547"/>
                    <a:gd name="connsiteY31" fmla="*/ 1450466 h 1617154"/>
                    <a:gd name="connsiteX32" fmla="*/ 2294635 w 2356547"/>
                    <a:gd name="connsiteY32" fmla="*/ 1398079 h 1617154"/>
                    <a:gd name="connsiteX33" fmla="*/ 2323210 w 2356547"/>
                    <a:gd name="connsiteY33" fmla="*/ 1388554 h 1617154"/>
                    <a:gd name="connsiteX34" fmla="*/ 2347022 w 2356547"/>
                    <a:gd name="connsiteY34" fmla="*/ 1393316 h 1617154"/>
                    <a:gd name="connsiteX35" fmla="*/ 2347022 w 2356547"/>
                    <a:gd name="connsiteY35" fmla="*/ 1355216 h 1617154"/>
                    <a:gd name="connsiteX36" fmla="*/ 2347022 w 2356547"/>
                    <a:gd name="connsiteY36" fmla="*/ 1355216 h 1617154"/>
                    <a:gd name="connsiteX37" fmla="*/ 2285110 w 2356547"/>
                    <a:gd name="connsiteY37" fmla="*/ 1364741 h 1617154"/>
                    <a:gd name="connsiteX38" fmla="*/ 2285110 w 2356547"/>
                    <a:gd name="connsiteY38" fmla="*/ 1364741 h 1617154"/>
                    <a:gd name="connsiteX39" fmla="*/ 2266060 w 2356547"/>
                    <a:gd name="connsiteY39" fmla="*/ 1331404 h 1617154"/>
                    <a:gd name="connsiteX40" fmla="*/ 2275585 w 2356547"/>
                    <a:gd name="connsiteY40" fmla="*/ 1307591 h 1617154"/>
                    <a:gd name="connsiteX41" fmla="*/ 2299397 w 2356547"/>
                    <a:gd name="connsiteY41" fmla="*/ 1288541 h 1617154"/>
                    <a:gd name="connsiteX42" fmla="*/ 2327972 w 2356547"/>
                    <a:gd name="connsiteY42" fmla="*/ 1274254 h 1617154"/>
                    <a:gd name="connsiteX43" fmla="*/ 2299397 w 2356547"/>
                    <a:gd name="connsiteY43" fmla="*/ 1212341 h 1617154"/>
                    <a:gd name="connsiteX44" fmla="*/ 2256535 w 2356547"/>
                    <a:gd name="connsiteY44" fmla="*/ 1198054 h 1617154"/>
                    <a:gd name="connsiteX45" fmla="*/ 2185097 w 2356547"/>
                    <a:gd name="connsiteY45" fmla="*/ 1217104 h 1617154"/>
                    <a:gd name="connsiteX46" fmla="*/ 2142235 w 2356547"/>
                    <a:gd name="connsiteY46" fmla="*/ 1340929 h 1617154"/>
                    <a:gd name="connsiteX47" fmla="*/ 2085085 w 2356547"/>
                    <a:gd name="connsiteY47" fmla="*/ 1359979 h 1617154"/>
                    <a:gd name="connsiteX48" fmla="*/ 1994597 w 2356547"/>
                    <a:gd name="connsiteY48" fmla="*/ 1369504 h 1617154"/>
                    <a:gd name="connsiteX49" fmla="*/ 1875535 w 2356547"/>
                    <a:gd name="connsiteY49" fmla="*/ 1402841 h 1617154"/>
                    <a:gd name="connsiteX50" fmla="*/ 1675510 w 2356547"/>
                    <a:gd name="connsiteY50" fmla="*/ 1345691 h 1617154"/>
                    <a:gd name="connsiteX51" fmla="*/ 1508822 w 2356547"/>
                    <a:gd name="connsiteY51" fmla="*/ 1269491 h 1617154"/>
                    <a:gd name="connsiteX52" fmla="*/ 1284985 w 2356547"/>
                    <a:gd name="connsiteY52" fmla="*/ 1145666 h 1617154"/>
                    <a:gd name="connsiteX53" fmla="*/ 737297 w 2356547"/>
                    <a:gd name="connsiteY53" fmla="*/ 774191 h 1617154"/>
                    <a:gd name="connsiteX54" fmla="*/ 512691 w 2356547"/>
                    <a:gd name="connsiteY54" fmla="*/ 511485 h 1617154"/>
                    <a:gd name="connsiteX0" fmla="*/ 512691 w 2356547"/>
                    <a:gd name="connsiteY0" fmla="*/ 519517 h 1625186"/>
                    <a:gd name="connsiteX1" fmla="*/ 656708 w 2356547"/>
                    <a:gd name="connsiteY1" fmla="*/ 303492 h 1625186"/>
                    <a:gd name="connsiteX2" fmla="*/ 422972 w 2356547"/>
                    <a:gd name="connsiteY2" fmla="*/ 44036 h 1625186"/>
                    <a:gd name="connsiteX3" fmla="*/ 132460 w 2356547"/>
                    <a:gd name="connsiteY3" fmla="*/ 39273 h 1625186"/>
                    <a:gd name="connsiteX4" fmla="*/ 8636 w 2356547"/>
                    <a:gd name="connsiteY4" fmla="*/ 231484 h 1625186"/>
                    <a:gd name="connsiteX5" fmla="*/ 80644 w 2356547"/>
                    <a:gd name="connsiteY5" fmla="*/ 519516 h 1625186"/>
                    <a:gd name="connsiteX6" fmla="*/ 394397 w 2356547"/>
                    <a:gd name="connsiteY6" fmla="*/ 567911 h 1625186"/>
                    <a:gd name="connsiteX7" fmla="*/ 508697 w 2356547"/>
                    <a:gd name="connsiteY7" fmla="*/ 625061 h 1625186"/>
                    <a:gd name="connsiteX8" fmla="*/ 603947 w 2356547"/>
                    <a:gd name="connsiteY8" fmla="*/ 720311 h 1625186"/>
                    <a:gd name="connsiteX9" fmla="*/ 727772 w 2356547"/>
                    <a:gd name="connsiteY9" fmla="*/ 825086 h 1625186"/>
                    <a:gd name="connsiteX10" fmla="*/ 880172 w 2356547"/>
                    <a:gd name="connsiteY10" fmla="*/ 939386 h 1625186"/>
                    <a:gd name="connsiteX11" fmla="*/ 1032572 w 2356547"/>
                    <a:gd name="connsiteY11" fmla="*/ 1025111 h 1625186"/>
                    <a:gd name="connsiteX12" fmla="*/ 1461197 w 2356547"/>
                    <a:gd name="connsiteY12" fmla="*/ 1296573 h 1625186"/>
                    <a:gd name="connsiteX13" fmla="*/ 1746947 w 2356547"/>
                    <a:gd name="connsiteY13" fmla="*/ 1429923 h 1625186"/>
                    <a:gd name="connsiteX14" fmla="*/ 1842197 w 2356547"/>
                    <a:gd name="connsiteY14" fmla="*/ 1453736 h 1625186"/>
                    <a:gd name="connsiteX15" fmla="*/ 1946972 w 2356547"/>
                    <a:gd name="connsiteY15" fmla="*/ 1458498 h 1625186"/>
                    <a:gd name="connsiteX16" fmla="*/ 2027935 w 2356547"/>
                    <a:gd name="connsiteY16" fmla="*/ 1458498 h 1625186"/>
                    <a:gd name="connsiteX17" fmla="*/ 2113660 w 2356547"/>
                    <a:gd name="connsiteY17" fmla="*/ 1468023 h 1625186"/>
                    <a:gd name="connsiteX18" fmla="*/ 2156522 w 2356547"/>
                    <a:gd name="connsiteY18" fmla="*/ 1496598 h 1625186"/>
                    <a:gd name="connsiteX19" fmla="*/ 2199385 w 2356547"/>
                    <a:gd name="connsiteY19" fmla="*/ 1563273 h 1625186"/>
                    <a:gd name="connsiteX20" fmla="*/ 2256535 w 2356547"/>
                    <a:gd name="connsiteY20" fmla="*/ 1610898 h 1625186"/>
                    <a:gd name="connsiteX21" fmla="*/ 2323210 w 2356547"/>
                    <a:gd name="connsiteY21" fmla="*/ 1625186 h 1625186"/>
                    <a:gd name="connsiteX22" fmla="*/ 2285110 w 2356547"/>
                    <a:gd name="connsiteY22" fmla="*/ 1577561 h 1625186"/>
                    <a:gd name="connsiteX23" fmla="*/ 2285110 w 2356547"/>
                    <a:gd name="connsiteY23" fmla="*/ 1577561 h 1625186"/>
                    <a:gd name="connsiteX24" fmla="*/ 2299397 w 2356547"/>
                    <a:gd name="connsiteY24" fmla="*/ 1520411 h 1625186"/>
                    <a:gd name="connsiteX25" fmla="*/ 2323210 w 2356547"/>
                    <a:gd name="connsiteY25" fmla="*/ 1515648 h 1625186"/>
                    <a:gd name="connsiteX26" fmla="*/ 2356547 w 2356547"/>
                    <a:gd name="connsiteY26" fmla="*/ 1520411 h 1625186"/>
                    <a:gd name="connsiteX27" fmla="*/ 2351785 w 2356547"/>
                    <a:gd name="connsiteY27" fmla="*/ 1487073 h 1625186"/>
                    <a:gd name="connsiteX28" fmla="*/ 2351785 w 2356547"/>
                    <a:gd name="connsiteY28" fmla="*/ 1487073 h 1625186"/>
                    <a:gd name="connsiteX29" fmla="*/ 2289872 w 2356547"/>
                    <a:gd name="connsiteY29" fmla="*/ 1482311 h 1625186"/>
                    <a:gd name="connsiteX30" fmla="*/ 2285110 w 2356547"/>
                    <a:gd name="connsiteY30" fmla="*/ 1458498 h 1625186"/>
                    <a:gd name="connsiteX31" fmla="*/ 2285110 w 2356547"/>
                    <a:gd name="connsiteY31" fmla="*/ 1458498 h 1625186"/>
                    <a:gd name="connsiteX32" fmla="*/ 2294635 w 2356547"/>
                    <a:gd name="connsiteY32" fmla="*/ 1406111 h 1625186"/>
                    <a:gd name="connsiteX33" fmla="*/ 2323210 w 2356547"/>
                    <a:gd name="connsiteY33" fmla="*/ 1396586 h 1625186"/>
                    <a:gd name="connsiteX34" fmla="*/ 2347022 w 2356547"/>
                    <a:gd name="connsiteY34" fmla="*/ 1401348 h 1625186"/>
                    <a:gd name="connsiteX35" fmla="*/ 2347022 w 2356547"/>
                    <a:gd name="connsiteY35" fmla="*/ 1363248 h 1625186"/>
                    <a:gd name="connsiteX36" fmla="*/ 2347022 w 2356547"/>
                    <a:gd name="connsiteY36" fmla="*/ 1363248 h 1625186"/>
                    <a:gd name="connsiteX37" fmla="*/ 2285110 w 2356547"/>
                    <a:gd name="connsiteY37" fmla="*/ 1372773 h 1625186"/>
                    <a:gd name="connsiteX38" fmla="*/ 2285110 w 2356547"/>
                    <a:gd name="connsiteY38" fmla="*/ 1372773 h 1625186"/>
                    <a:gd name="connsiteX39" fmla="*/ 2266060 w 2356547"/>
                    <a:gd name="connsiteY39" fmla="*/ 1339436 h 1625186"/>
                    <a:gd name="connsiteX40" fmla="*/ 2275585 w 2356547"/>
                    <a:gd name="connsiteY40" fmla="*/ 1315623 h 1625186"/>
                    <a:gd name="connsiteX41" fmla="*/ 2299397 w 2356547"/>
                    <a:gd name="connsiteY41" fmla="*/ 1296573 h 1625186"/>
                    <a:gd name="connsiteX42" fmla="*/ 2327972 w 2356547"/>
                    <a:gd name="connsiteY42" fmla="*/ 1282286 h 1625186"/>
                    <a:gd name="connsiteX43" fmla="*/ 2299397 w 2356547"/>
                    <a:gd name="connsiteY43" fmla="*/ 1220373 h 1625186"/>
                    <a:gd name="connsiteX44" fmla="*/ 2256535 w 2356547"/>
                    <a:gd name="connsiteY44" fmla="*/ 1206086 h 1625186"/>
                    <a:gd name="connsiteX45" fmla="*/ 2185097 w 2356547"/>
                    <a:gd name="connsiteY45" fmla="*/ 1225136 h 1625186"/>
                    <a:gd name="connsiteX46" fmla="*/ 2142235 w 2356547"/>
                    <a:gd name="connsiteY46" fmla="*/ 1348961 h 1625186"/>
                    <a:gd name="connsiteX47" fmla="*/ 2085085 w 2356547"/>
                    <a:gd name="connsiteY47" fmla="*/ 1368011 h 1625186"/>
                    <a:gd name="connsiteX48" fmla="*/ 1994597 w 2356547"/>
                    <a:gd name="connsiteY48" fmla="*/ 1377536 h 1625186"/>
                    <a:gd name="connsiteX49" fmla="*/ 1875535 w 2356547"/>
                    <a:gd name="connsiteY49" fmla="*/ 1410873 h 1625186"/>
                    <a:gd name="connsiteX50" fmla="*/ 1675510 w 2356547"/>
                    <a:gd name="connsiteY50" fmla="*/ 1353723 h 1625186"/>
                    <a:gd name="connsiteX51" fmla="*/ 1508822 w 2356547"/>
                    <a:gd name="connsiteY51" fmla="*/ 1277523 h 1625186"/>
                    <a:gd name="connsiteX52" fmla="*/ 1284985 w 2356547"/>
                    <a:gd name="connsiteY52" fmla="*/ 1153698 h 1625186"/>
                    <a:gd name="connsiteX53" fmla="*/ 737297 w 2356547"/>
                    <a:gd name="connsiteY53" fmla="*/ 782223 h 1625186"/>
                    <a:gd name="connsiteX54" fmla="*/ 512691 w 2356547"/>
                    <a:gd name="connsiteY54" fmla="*/ 519517 h 1625186"/>
                    <a:gd name="connsiteX0" fmla="*/ 512691 w 2356547"/>
                    <a:gd name="connsiteY0" fmla="*/ 519517 h 1625186"/>
                    <a:gd name="connsiteX1" fmla="*/ 656708 w 2356547"/>
                    <a:gd name="connsiteY1" fmla="*/ 303492 h 1625186"/>
                    <a:gd name="connsiteX2" fmla="*/ 422972 w 2356547"/>
                    <a:gd name="connsiteY2" fmla="*/ 44036 h 1625186"/>
                    <a:gd name="connsiteX3" fmla="*/ 132460 w 2356547"/>
                    <a:gd name="connsiteY3" fmla="*/ 39273 h 1625186"/>
                    <a:gd name="connsiteX4" fmla="*/ 8636 w 2356547"/>
                    <a:gd name="connsiteY4" fmla="*/ 231484 h 1625186"/>
                    <a:gd name="connsiteX5" fmla="*/ 80644 w 2356547"/>
                    <a:gd name="connsiteY5" fmla="*/ 519516 h 1625186"/>
                    <a:gd name="connsiteX6" fmla="*/ 394397 w 2356547"/>
                    <a:gd name="connsiteY6" fmla="*/ 567911 h 1625186"/>
                    <a:gd name="connsiteX7" fmla="*/ 508697 w 2356547"/>
                    <a:gd name="connsiteY7" fmla="*/ 625061 h 1625186"/>
                    <a:gd name="connsiteX8" fmla="*/ 603947 w 2356547"/>
                    <a:gd name="connsiteY8" fmla="*/ 720311 h 1625186"/>
                    <a:gd name="connsiteX9" fmla="*/ 727772 w 2356547"/>
                    <a:gd name="connsiteY9" fmla="*/ 825086 h 1625186"/>
                    <a:gd name="connsiteX10" fmla="*/ 880172 w 2356547"/>
                    <a:gd name="connsiteY10" fmla="*/ 939386 h 1625186"/>
                    <a:gd name="connsiteX11" fmla="*/ 1032572 w 2356547"/>
                    <a:gd name="connsiteY11" fmla="*/ 1025111 h 1625186"/>
                    <a:gd name="connsiteX12" fmla="*/ 1461197 w 2356547"/>
                    <a:gd name="connsiteY12" fmla="*/ 1296573 h 1625186"/>
                    <a:gd name="connsiteX13" fmla="*/ 1746947 w 2356547"/>
                    <a:gd name="connsiteY13" fmla="*/ 1429923 h 1625186"/>
                    <a:gd name="connsiteX14" fmla="*/ 1842197 w 2356547"/>
                    <a:gd name="connsiteY14" fmla="*/ 1453736 h 1625186"/>
                    <a:gd name="connsiteX15" fmla="*/ 1946972 w 2356547"/>
                    <a:gd name="connsiteY15" fmla="*/ 1458498 h 1625186"/>
                    <a:gd name="connsiteX16" fmla="*/ 2027935 w 2356547"/>
                    <a:gd name="connsiteY16" fmla="*/ 1458498 h 1625186"/>
                    <a:gd name="connsiteX17" fmla="*/ 2113660 w 2356547"/>
                    <a:gd name="connsiteY17" fmla="*/ 1468023 h 1625186"/>
                    <a:gd name="connsiteX18" fmla="*/ 2156522 w 2356547"/>
                    <a:gd name="connsiteY18" fmla="*/ 1496598 h 1625186"/>
                    <a:gd name="connsiteX19" fmla="*/ 2199385 w 2356547"/>
                    <a:gd name="connsiteY19" fmla="*/ 1563273 h 1625186"/>
                    <a:gd name="connsiteX20" fmla="*/ 2256535 w 2356547"/>
                    <a:gd name="connsiteY20" fmla="*/ 1610898 h 1625186"/>
                    <a:gd name="connsiteX21" fmla="*/ 2323210 w 2356547"/>
                    <a:gd name="connsiteY21" fmla="*/ 1625186 h 1625186"/>
                    <a:gd name="connsiteX22" fmla="*/ 2285110 w 2356547"/>
                    <a:gd name="connsiteY22" fmla="*/ 1577561 h 1625186"/>
                    <a:gd name="connsiteX23" fmla="*/ 2285110 w 2356547"/>
                    <a:gd name="connsiteY23" fmla="*/ 1577561 h 1625186"/>
                    <a:gd name="connsiteX24" fmla="*/ 2299397 w 2356547"/>
                    <a:gd name="connsiteY24" fmla="*/ 1520411 h 1625186"/>
                    <a:gd name="connsiteX25" fmla="*/ 2323210 w 2356547"/>
                    <a:gd name="connsiteY25" fmla="*/ 1515648 h 1625186"/>
                    <a:gd name="connsiteX26" fmla="*/ 2356547 w 2356547"/>
                    <a:gd name="connsiteY26" fmla="*/ 1520411 h 1625186"/>
                    <a:gd name="connsiteX27" fmla="*/ 2351785 w 2356547"/>
                    <a:gd name="connsiteY27" fmla="*/ 1487073 h 1625186"/>
                    <a:gd name="connsiteX28" fmla="*/ 2351785 w 2356547"/>
                    <a:gd name="connsiteY28" fmla="*/ 1487073 h 1625186"/>
                    <a:gd name="connsiteX29" fmla="*/ 2289872 w 2356547"/>
                    <a:gd name="connsiteY29" fmla="*/ 1482311 h 1625186"/>
                    <a:gd name="connsiteX30" fmla="*/ 2285110 w 2356547"/>
                    <a:gd name="connsiteY30" fmla="*/ 1458498 h 1625186"/>
                    <a:gd name="connsiteX31" fmla="*/ 2285110 w 2356547"/>
                    <a:gd name="connsiteY31" fmla="*/ 1458498 h 1625186"/>
                    <a:gd name="connsiteX32" fmla="*/ 2294635 w 2356547"/>
                    <a:gd name="connsiteY32" fmla="*/ 1406111 h 1625186"/>
                    <a:gd name="connsiteX33" fmla="*/ 2323210 w 2356547"/>
                    <a:gd name="connsiteY33" fmla="*/ 1396586 h 1625186"/>
                    <a:gd name="connsiteX34" fmla="*/ 2347022 w 2356547"/>
                    <a:gd name="connsiteY34" fmla="*/ 1401348 h 1625186"/>
                    <a:gd name="connsiteX35" fmla="*/ 2347022 w 2356547"/>
                    <a:gd name="connsiteY35" fmla="*/ 1363248 h 1625186"/>
                    <a:gd name="connsiteX36" fmla="*/ 2347022 w 2356547"/>
                    <a:gd name="connsiteY36" fmla="*/ 1363248 h 1625186"/>
                    <a:gd name="connsiteX37" fmla="*/ 2285110 w 2356547"/>
                    <a:gd name="connsiteY37" fmla="*/ 1372773 h 1625186"/>
                    <a:gd name="connsiteX38" fmla="*/ 2285110 w 2356547"/>
                    <a:gd name="connsiteY38" fmla="*/ 1372773 h 1625186"/>
                    <a:gd name="connsiteX39" fmla="*/ 2266060 w 2356547"/>
                    <a:gd name="connsiteY39" fmla="*/ 1339436 h 1625186"/>
                    <a:gd name="connsiteX40" fmla="*/ 2275585 w 2356547"/>
                    <a:gd name="connsiteY40" fmla="*/ 1315623 h 1625186"/>
                    <a:gd name="connsiteX41" fmla="*/ 2299397 w 2356547"/>
                    <a:gd name="connsiteY41" fmla="*/ 1296573 h 1625186"/>
                    <a:gd name="connsiteX42" fmla="*/ 2327972 w 2356547"/>
                    <a:gd name="connsiteY42" fmla="*/ 1282286 h 1625186"/>
                    <a:gd name="connsiteX43" fmla="*/ 2299397 w 2356547"/>
                    <a:gd name="connsiteY43" fmla="*/ 1220373 h 1625186"/>
                    <a:gd name="connsiteX44" fmla="*/ 2256535 w 2356547"/>
                    <a:gd name="connsiteY44" fmla="*/ 1206086 h 1625186"/>
                    <a:gd name="connsiteX45" fmla="*/ 2185097 w 2356547"/>
                    <a:gd name="connsiteY45" fmla="*/ 1225136 h 1625186"/>
                    <a:gd name="connsiteX46" fmla="*/ 2142235 w 2356547"/>
                    <a:gd name="connsiteY46" fmla="*/ 1348961 h 1625186"/>
                    <a:gd name="connsiteX47" fmla="*/ 2085085 w 2356547"/>
                    <a:gd name="connsiteY47" fmla="*/ 1368011 h 1625186"/>
                    <a:gd name="connsiteX48" fmla="*/ 1994597 w 2356547"/>
                    <a:gd name="connsiteY48" fmla="*/ 1377536 h 1625186"/>
                    <a:gd name="connsiteX49" fmla="*/ 1875535 w 2356547"/>
                    <a:gd name="connsiteY49" fmla="*/ 1410873 h 1625186"/>
                    <a:gd name="connsiteX50" fmla="*/ 1675510 w 2356547"/>
                    <a:gd name="connsiteY50" fmla="*/ 1353723 h 1625186"/>
                    <a:gd name="connsiteX51" fmla="*/ 1508822 w 2356547"/>
                    <a:gd name="connsiteY51" fmla="*/ 1277523 h 1625186"/>
                    <a:gd name="connsiteX52" fmla="*/ 1284985 w 2356547"/>
                    <a:gd name="connsiteY52" fmla="*/ 1153698 h 1625186"/>
                    <a:gd name="connsiteX53" fmla="*/ 737297 w 2356547"/>
                    <a:gd name="connsiteY53" fmla="*/ 782223 h 1625186"/>
                    <a:gd name="connsiteX54" fmla="*/ 512691 w 2356547"/>
                    <a:gd name="connsiteY54" fmla="*/ 519517 h 1625186"/>
                    <a:gd name="connsiteX0" fmla="*/ 512691 w 2356547"/>
                    <a:gd name="connsiteY0" fmla="*/ 519517 h 1625186"/>
                    <a:gd name="connsiteX1" fmla="*/ 656708 w 2356547"/>
                    <a:gd name="connsiteY1" fmla="*/ 303492 h 1625186"/>
                    <a:gd name="connsiteX2" fmla="*/ 422972 w 2356547"/>
                    <a:gd name="connsiteY2" fmla="*/ 44036 h 1625186"/>
                    <a:gd name="connsiteX3" fmla="*/ 132460 w 2356547"/>
                    <a:gd name="connsiteY3" fmla="*/ 39273 h 1625186"/>
                    <a:gd name="connsiteX4" fmla="*/ 8636 w 2356547"/>
                    <a:gd name="connsiteY4" fmla="*/ 231484 h 1625186"/>
                    <a:gd name="connsiteX5" fmla="*/ 80644 w 2356547"/>
                    <a:gd name="connsiteY5" fmla="*/ 519516 h 1625186"/>
                    <a:gd name="connsiteX6" fmla="*/ 394397 w 2356547"/>
                    <a:gd name="connsiteY6" fmla="*/ 567911 h 1625186"/>
                    <a:gd name="connsiteX7" fmla="*/ 508697 w 2356547"/>
                    <a:gd name="connsiteY7" fmla="*/ 625061 h 1625186"/>
                    <a:gd name="connsiteX8" fmla="*/ 603947 w 2356547"/>
                    <a:gd name="connsiteY8" fmla="*/ 720311 h 1625186"/>
                    <a:gd name="connsiteX9" fmla="*/ 727772 w 2356547"/>
                    <a:gd name="connsiteY9" fmla="*/ 825086 h 1625186"/>
                    <a:gd name="connsiteX10" fmla="*/ 880172 w 2356547"/>
                    <a:gd name="connsiteY10" fmla="*/ 939386 h 1625186"/>
                    <a:gd name="connsiteX11" fmla="*/ 1032572 w 2356547"/>
                    <a:gd name="connsiteY11" fmla="*/ 1025111 h 1625186"/>
                    <a:gd name="connsiteX12" fmla="*/ 1461197 w 2356547"/>
                    <a:gd name="connsiteY12" fmla="*/ 1296573 h 1625186"/>
                    <a:gd name="connsiteX13" fmla="*/ 1746947 w 2356547"/>
                    <a:gd name="connsiteY13" fmla="*/ 1429923 h 1625186"/>
                    <a:gd name="connsiteX14" fmla="*/ 1842197 w 2356547"/>
                    <a:gd name="connsiteY14" fmla="*/ 1453736 h 1625186"/>
                    <a:gd name="connsiteX15" fmla="*/ 1946972 w 2356547"/>
                    <a:gd name="connsiteY15" fmla="*/ 1458498 h 1625186"/>
                    <a:gd name="connsiteX16" fmla="*/ 2027935 w 2356547"/>
                    <a:gd name="connsiteY16" fmla="*/ 1458498 h 1625186"/>
                    <a:gd name="connsiteX17" fmla="*/ 2113660 w 2356547"/>
                    <a:gd name="connsiteY17" fmla="*/ 1468023 h 1625186"/>
                    <a:gd name="connsiteX18" fmla="*/ 2156522 w 2356547"/>
                    <a:gd name="connsiteY18" fmla="*/ 1496598 h 1625186"/>
                    <a:gd name="connsiteX19" fmla="*/ 2199385 w 2356547"/>
                    <a:gd name="connsiteY19" fmla="*/ 1563273 h 1625186"/>
                    <a:gd name="connsiteX20" fmla="*/ 2256535 w 2356547"/>
                    <a:gd name="connsiteY20" fmla="*/ 1610898 h 1625186"/>
                    <a:gd name="connsiteX21" fmla="*/ 2323210 w 2356547"/>
                    <a:gd name="connsiteY21" fmla="*/ 1625186 h 1625186"/>
                    <a:gd name="connsiteX22" fmla="*/ 2285110 w 2356547"/>
                    <a:gd name="connsiteY22" fmla="*/ 1577561 h 1625186"/>
                    <a:gd name="connsiteX23" fmla="*/ 2285110 w 2356547"/>
                    <a:gd name="connsiteY23" fmla="*/ 1577561 h 1625186"/>
                    <a:gd name="connsiteX24" fmla="*/ 2299397 w 2356547"/>
                    <a:gd name="connsiteY24" fmla="*/ 1520411 h 1625186"/>
                    <a:gd name="connsiteX25" fmla="*/ 2323210 w 2356547"/>
                    <a:gd name="connsiteY25" fmla="*/ 1515648 h 1625186"/>
                    <a:gd name="connsiteX26" fmla="*/ 2356547 w 2356547"/>
                    <a:gd name="connsiteY26" fmla="*/ 1520411 h 1625186"/>
                    <a:gd name="connsiteX27" fmla="*/ 2351785 w 2356547"/>
                    <a:gd name="connsiteY27" fmla="*/ 1487073 h 1625186"/>
                    <a:gd name="connsiteX28" fmla="*/ 2351785 w 2356547"/>
                    <a:gd name="connsiteY28" fmla="*/ 1487073 h 1625186"/>
                    <a:gd name="connsiteX29" fmla="*/ 2289872 w 2356547"/>
                    <a:gd name="connsiteY29" fmla="*/ 1482311 h 1625186"/>
                    <a:gd name="connsiteX30" fmla="*/ 2285110 w 2356547"/>
                    <a:gd name="connsiteY30" fmla="*/ 1458498 h 1625186"/>
                    <a:gd name="connsiteX31" fmla="*/ 2285110 w 2356547"/>
                    <a:gd name="connsiteY31" fmla="*/ 1458498 h 1625186"/>
                    <a:gd name="connsiteX32" fmla="*/ 2294635 w 2356547"/>
                    <a:gd name="connsiteY32" fmla="*/ 1406111 h 1625186"/>
                    <a:gd name="connsiteX33" fmla="*/ 2323210 w 2356547"/>
                    <a:gd name="connsiteY33" fmla="*/ 1396586 h 1625186"/>
                    <a:gd name="connsiteX34" fmla="*/ 2347022 w 2356547"/>
                    <a:gd name="connsiteY34" fmla="*/ 1401348 h 1625186"/>
                    <a:gd name="connsiteX35" fmla="*/ 2347022 w 2356547"/>
                    <a:gd name="connsiteY35" fmla="*/ 1363248 h 1625186"/>
                    <a:gd name="connsiteX36" fmla="*/ 2347022 w 2356547"/>
                    <a:gd name="connsiteY36" fmla="*/ 1363248 h 1625186"/>
                    <a:gd name="connsiteX37" fmla="*/ 2285110 w 2356547"/>
                    <a:gd name="connsiteY37" fmla="*/ 1372773 h 1625186"/>
                    <a:gd name="connsiteX38" fmla="*/ 2285110 w 2356547"/>
                    <a:gd name="connsiteY38" fmla="*/ 1372773 h 1625186"/>
                    <a:gd name="connsiteX39" fmla="*/ 2266060 w 2356547"/>
                    <a:gd name="connsiteY39" fmla="*/ 1339436 h 1625186"/>
                    <a:gd name="connsiteX40" fmla="*/ 2275585 w 2356547"/>
                    <a:gd name="connsiteY40" fmla="*/ 1315623 h 1625186"/>
                    <a:gd name="connsiteX41" fmla="*/ 2299397 w 2356547"/>
                    <a:gd name="connsiteY41" fmla="*/ 1296573 h 1625186"/>
                    <a:gd name="connsiteX42" fmla="*/ 2327972 w 2356547"/>
                    <a:gd name="connsiteY42" fmla="*/ 1282286 h 1625186"/>
                    <a:gd name="connsiteX43" fmla="*/ 2299397 w 2356547"/>
                    <a:gd name="connsiteY43" fmla="*/ 1220373 h 1625186"/>
                    <a:gd name="connsiteX44" fmla="*/ 2256535 w 2356547"/>
                    <a:gd name="connsiteY44" fmla="*/ 1206086 h 1625186"/>
                    <a:gd name="connsiteX45" fmla="*/ 2185097 w 2356547"/>
                    <a:gd name="connsiteY45" fmla="*/ 1225136 h 1625186"/>
                    <a:gd name="connsiteX46" fmla="*/ 2142235 w 2356547"/>
                    <a:gd name="connsiteY46" fmla="*/ 1348961 h 1625186"/>
                    <a:gd name="connsiteX47" fmla="*/ 2085085 w 2356547"/>
                    <a:gd name="connsiteY47" fmla="*/ 1368011 h 1625186"/>
                    <a:gd name="connsiteX48" fmla="*/ 1994597 w 2356547"/>
                    <a:gd name="connsiteY48" fmla="*/ 1377536 h 1625186"/>
                    <a:gd name="connsiteX49" fmla="*/ 1875535 w 2356547"/>
                    <a:gd name="connsiteY49" fmla="*/ 1410873 h 1625186"/>
                    <a:gd name="connsiteX50" fmla="*/ 1675510 w 2356547"/>
                    <a:gd name="connsiteY50" fmla="*/ 1353723 h 1625186"/>
                    <a:gd name="connsiteX51" fmla="*/ 1508822 w 2356547"/>
                    <a:gd name="connsiteY51" fmla="*/ 1277523 h 1625186"/>
                    <a:gd name="connsiteX52" fmla="*/ 1284985 w 2356547"/>
                    <a:gd name="connsiteY52" fmla="*/ 1153698 h 1625186"/>
                    <a:gd name="connsiteX53" fmla="*/ 737297 w 2356547"/>
                    <a:gd name="connsiteY53" fmla="*/ 782223 h 1625186"/>
                    <a:gd name="connsiteX54" fmla="*/ 512691 w 2356547"/>
                    <a:gd name="connsiteY54" fmla="*/ 519517 h 1625186"/>
                    <a:gd name="connsiteX0" fmla="*/ 512691 w 2356547"/>
                    <a:gd name="connsiteY0" fmla="*/ 519517 h 1625186"/>
                    <a:gd name="connsiteX1" fmla="*/ 656708 w 2356547"/>
                    <a:gd name="connsiteY1" fmla="*/ 303492 h 1625186"/>
                    <a:gd name="connsiteX2" fmla="*/ 422972 w 2356547"/>
                    <a:gd name="connsiteY2" fmla="*/ 44036 h 1625186"/>
                    <a:gd name="connsiteX3" fmla="*/ 132460 w 2356547"/>
                    <a:gd name="connsiteY3" fmla="*/ 39273 h 1625186"/>
                    <a:gd name="connsiteX4" fmla="*/ 8636 w 2356547"/>
                    <a:gd name="connsiteY4" fmla="*/ 231484 h 1625186"/>
                    <a:gd name="connsiteX5" fmla="*/ 80644 w 2356547"/>
                    <a:gd name="connsiteY5" fmla="*/ 519516 h 1625186"/>
                    <a:gd name="connsiteX6" fmla="*/ 394397 w 2356547"/>
                    <a:gd name="connsiteY6" fmla="*/ 567911 h 1625186"/>
                    <a:gd name="connsiteX7" fmla="*/ 508697 w 2356547"/>
                    <a:gd name="connsiteY7" fmla="*/ 625061 h 1625186"/>
                    <a:gd name="connsiteX8" fmla="*/ 603947 w 2356547"/>
                    <a:gd name="connsiteY8" fmla="*/ 720311 h 1625186"/>
                    <a:gd name="connsiteX9" fmla="*/ 727772 w 2356547"/>
                    <a:gd name="connsiteY9" fmla="*/ 825086 h 1625186"/>
                    <a:gd name="connsiteX10" fmla="*/ 880172 w 2356547"/>
                    <a:gd name="connsiteY10" fmla="*/ 939386 h 1625186"/>
                    <a:gd name="connsiteX11" fmla="*/ 1032572 w 2356547"/>
                    <a:gd name="connsiteY11" fmla="*/ 1025111 h 1625186"/>
                    <a:gd name="connsiteX12" fmla="*/ 1461197 w 2356547"/>
                    <a:gd name="connsiteY12" fmla="*/ 1296573 h 1625186"/>
                    <a:gd name="connsiteX13" fmla="*/ 1746947 w 2356547"/>
                    <a:gd name="connsiteY13" fmla="*/ 1429923 h 1625186"/>
                    <a:gd name="connsiteX14" fmla="*/ 1842197 w 2356547"/>
                    <a:gd name="connsiteY14" fmla="*/ 1453736 h 1625186"/>
                    <a:gd name="connsiteX15" fmla="*/ 1946972 w 2356547"/>
                    <a:gd name="connsiteY15" fmla="*/ 1458498 h 1625186"/>
                    <a:gd name="connsiteX16" fmla="*/ 2027935 w 2356547"/>
                    <a:gd name="connsiteY16" fmla="*/ 1458498 h 1625186"/>
                    <a:gd name="connsiteX17" fmla="*/ 2113660 w 2356547"/>
                    <a:gd name="connsiteY17" fmla="*/ 1468023 h 1625186"/>
                    <a:gd name="connsiteX18" fmla="*/ 2156522 w 2356547"/>
                    <a:gd name="connsiteY18" fmla="*/ 1496598 h 1625186"/>
                    <a:gd name="connsiteX19" fmla="*/ 2199385 w 2356547"/>
                    <a:gd name="connsiteY19" fmla="*/ 1563273 h 1625186"/>
                    <a:gd name="connsiteX20" fmla="*/ 2256535 w 2356547"/>
                    <a:gd name="connsiteY20" fmla="*/ 1610898 h 1625186"/>
                    <a:gd name="connsiteX21" fmla="*/ 2323210 w 2356547"/>
                    <a:gd name="connsiteY21" fmla="*/ 1625186 h 1625186"/>
                    <a:gd name="connsiteX22" fmla="*/ 2285110 w 2356547"/>
                    <a:gd name="connsiteY22" fmla="*/ 1577561 h 1625186"/>
                    <a:gd name="connsiteX23" fmla="*/ 2285110 w 2356547"/>
                    <a:gd name="connsiteY23" fmla="*/ 1577561 h 1625186"/>
                    <a:gd name="connsiteX24" fmla="*/ 2299397 w 2356547"/>
                    <a:gd name="connsiteY24" fmla="*/ 1520411 h 1625186"/>
                    <a:gd name="connsiteX25" fmla="*/ 2323210 w 2356547"/>
                    <a:gd name="connsiteY25" fmla="*/ 1515648 h 1625186"/>
                    <a:gd name="connsiteX26" fmla="*/ 2356547 w 2356547"/>
                    <a:gd name="connsiteY26" fmla="*/ 1520411 h 1625186"/>
                    <a:gd name="connsiteX27" fmla="*/ 2351785 w 2356547"/>
                    <a:gd name="connsiteY27" fmla="*/ 1487073 h 1625186"/>
                    <a:gd name="connsiteX28" fmla="*/ 2351785 w 2356547"/>
                    <a:gd name="connsiteY28" fmla="*/ 1487073 h 1625186"/>
                    <a:gd name="connsiteX29" fmla="*/ 2289872 w 2356547"/>
                    <a:gd name="connsiteY29" fmla="*/ 1482311 h 1625186"/>
                    <a:gd name="connsiteX30" fmla="*/ 2285110 w 2356547"/>
                    <a:gd name="connsiteY30" fmla="*/ 1458498 h 1625186"/>
                    <a:gd name="connsiteX31" fmla="*/ 2285110 w 2356547"/>
                    <a:gd name="connsiteY31" fmla="*/ 1458498 h 1625186"/>
                    <a:gd name="connsiteX32" fmla="*/ 2294635 w 2356547"/>
                    <a:gd name="connsiteY32" fmla="*/ 1406111 h 1625186"/>
                    <a:gd name="connsiteX33" fmla="*/ 2323210 w 2356547"/>
                    <a:gd name="connsiteY33" fmla="*/ 1396586 h 1625186"/>
                    <a:gd name="connsiteX34" fmla="*/ 2347022 w 2356547"/>
                    <a:gd name="connsiteY34" fmla="*/ 1401348 h 1625186"/>
                    <a:gd name="connsiteX35" fmla="*/ 2347022 w 2356547"/>
                    <a:gd name="connsiteY35" fmla="*/ 1363248 h 1625186"/>
                    <a:gd name="connsiteX36" fmla="*/ 2347022 w 2356547"/>
                    <a:gd name="connsiteY36" fmla="*/ 1363248 h 1625186"/>
                    <a:gd name="connsiteX37" fmla="*/ 2285110 w 2356547"/>
                    <a:gd name="connsiteY37" fmla="*/ 1372773 h 1625186"/>
                    <a:gd name="connsiteX38" fmla="*/ 2285110 w 2356547"/>
                    <a:gd name="connsiteY38" fmla="*/ 1372773 h 1625186"/>
                    <a:gd name="connsiteX39" fmla="*/ 2266060 w 2356547"/>
                    <a:gd name="connsiteY39" fmla="*/ 1339436 h 1625186"/>
                    <a:gd name="connsiteX40" fmla="*/ 2275585 w 2356547"/>
                    <a:gd name="connsiteY40" fmla="*/ 1315623 h 1625186"/>
                    <a:gd name="connsiteX41" fmla="*/ 2299397 w 2356547"/>
                    <a:gd name="connsiteY41" fmla="*/ 1296573 h 1625186"/>
                    <a:gd name="connsiteX42" fmla="*/ 2327972 w 2356547"/>
                    <a:gd name="connsiteY42" fmla="*/ 1282286 h 1625186"/>
                    <a:gd name="connsiteX43" fmla="*/ 2299397 w 2356547"/>
                    <a:gd name="connsiteY43" fmla="*/ 1220373 h 1625186"/>
                    <a:gd name="connsiteX44" fmla="*/ 2256535 w 2356547"/>
                    <a:gd name="connsiteY44" fmla="*/ 1206086 h 1625186"/>
                    <a:gd name="connsiteX45" fmla="*/ 2185097 w 2356547"/>
                    <a:gd name="connsiteY45" fmla="*/ 1225136 h 1625186"/>
                    <a:gd name="connsiteX46" fmla="*/ 2142235 w 2356547"/>
                    <a:gd name="connsiteY46" fmla="*/ 1348961 h 1625186"/>
                    <a:gd name="connsiteX47" fmla="*/ 2085085 w 2356547"/>
                    <a:gd name="connsiteY47" fmla="*/ 1368011 h 1625186"/>
                    <a:gd name="connsiteX48" fmla="*/ 1994597 w 2356547"/>
                    <a:gd name="connsiteY48" fmla="*/ 1377536 h 1625186"/>
                    <a:gd name="connsiteX49" fmla="*/ 1875535 w 2356547"/>
                    <a:gd name="connsiteY49" fmla="*/ 1410873 h 1625186"/>
                    <a:gd name="connsiteX50" fmla="*/ 1675510 w 2356547"/>
                    <a:gd name="connsiteY50" fmla="*/ 1353723 h 1625186"/>
                    <a:gd name="connsiteX51" fmla="*/ 1508822 w 2356547"/>
                    <a:gd name="connsiteY51" fmla="*/ 1277523 h 1625186"/>
                    <a:gd name="connsiteX52" fmla="*/ 1284985 w 2356547"/>
                    <a:gd name="connsiteY52" fmla="*/ 1153698 h 1625186"/>
                    <a:gd name="connsiteX53" fmla="*/ 737297 w 2356547"/>
                    <a:gd name="connsiteY53" fmla="*/ 782223 h 1625186"/>
                    <a:gd name="connsiteX54" fmla="*/ 512691 w 2356547"/>
                    <a:gd name="connsiteY54" fmla="*/ 519517 h 1625186"/>
                    <a:gd name="connsiteX0" fmla="*/ 512691 w 2356547"/>
                    <a:gd name="connsiteY0" fmla="*/ 519517 h 1625186"/>
                    <a:gd name="connsiteX1" fmla="*/ 584700 w 2356547"/>
                    <a:gd name="connsiteY1" fmla="*/ 303492 h 1625186"/>
                    <a:gd name="connsiteX2" fmla="*/ 422972 w 2356547"/>
                    <a:gd name="connsiteY2" fmla="*/ 44036 h 1625186"/>
                    <a:gd name="connsiteX3" fmla="*/ 132460 w 2356547"/>
                    <a:gd name="connsiteY3" fmla="*/ 39273 h 1625186"/>
                    <a:gd name="connsiteX4" fmla="*/ 8636 w 2356547"/>
                    <a:gd name="connsiteY4" fmla="*/ 231484 h 1625186"/>
                    <a:gd name="connsiteX5" fmla="*/ 80644 w 2356547"/>
                    <a:gd name="connsiteY5" fmla="*/ 519516 h 1625186"/>
                    <a:gd name="connsiteX6" fmla="*/ 394397 w 2356547"/>
                    <a:gd name="connsiteY6" fmla="*/ 567911 h 1625186"/>
                    <a:gd name="connsiteX7" fmla="*/ 508697 w 2356547"/>
                    <a:gd name="connsiteY7" fmla="*/ 625061 h 1625186"/>
                    <a:gd name="connsiteX8" fmla="*/ 603947 w 2356547"/>
                    <a:gd name="connsiteY8" fmla="*/ 720311 h 1625186"/>
                    <a:gd name="connsiteX9" fmla="*/ 727772 w 2356547"/>
                    <a:gd name="connsiteY9" fmla="*/ 825086 h 1625186"/>
                    <a:gd name="connsiteX10" fmla="*/ 880172 w 2356547"/>
                    <a:gd name="connsiteY10" fmla="*/ 939386 h 1625186"/>
                    <a:gd name="connsiteX11" fmla="*/ 1032572 w 2356547"/>
                    <a:gd name="connsiteY11" fmla="*/ 1025111 h 1625186"/>
                    <a:gd name="connsiteX12" fmla="*/ 1461197 w 2356547"/>
                    <a:gd name="connsiteY12" fmla="*/ 1296573 h 1625186"/>
                    <a:gd name="connsiteX13" fmla="*/ 1746947 w 2356547"/>
                    <a:gd name="connsiteY13" fmla="*/ 1429923 h 1625186"/>
                    <a:gd name="connsiteX14" fmla="*/ 1842197 w 2356547"/>
                    <a:gd name="connsiteY14" fmla="*/ 1453736 h 1625186"/>
                    <a:gd name="connsiteX15" fmla="*/ 1946972 w 2356547"/>
                    <a:gd name="connsiteY15" fmla="*/ 1458498 h 1625186"/>
                    <a:gd name="connsiteX16" fmla="*/ 2027935 w 2356547"/>
                    <a:gd name="connsiteY16" fmla="*/ 1458498 h 1625186"/>
                    <a:gd name="connsiteX17" fmla="*/ 2113660 w 2356547"/>
                    <a:gd name="connsiteY17" fmla="*/ 1468023 h 1625186"/>
                    <a:gd name="connsiteX18" fmla="*/ 2156522 w 2356547"/>
                    <a:gd name="connsiteY18" fmla="*/ 1496598 h 1625186"/>
                    <a:gd name="connsiteX19" fmla="*/ 2199385 w 2356547"/>
                    <a:gd name="connsiteY19" fmla="*/ 1563273 h 1625186"/>
                    <a:gd name="connsiteX20" fmla="*/ 2256535 w 2356547"/>
                    <a:gd name="connsiteY20" fmla="*/ 1610898 h 1625186"/>
                    <a:gd name="connsiteX21" fmla="*/ 2323210 w 2356547"/>
                    <a:gd name="connsiteY21" fmla="*/ 1625186 h 1625186"/>
                    <a:gd name="connsiteX22" fmla="*/ 2285110 w 2356547"/>
                    <a:gd name="connsiteY22" fmla="*/ 1577561 h 1625186"/>
                    <a:gd name="connsiteX23" fmla="*/ 2285110 w 2356547"/>
                    <a:gd name="connsiteY23" fmla="*/ 1577561 h 1625186"/>
                    <a:gd name="connsiteX24" fmla="*/ 2299397 w 2356547"/>
                    <a:gd name="connsiteY24" fmla="*/ 1520411 h 1625186"/>
                    <a:gd name="connsiteX25" fmla="*/ 2323210 w 2356547"/>
                    <a:gd name="connsiteY25" fmla="*/ 1515648 h 1625186"/>
                    <a:gd name="connsiteX26" fmla="*/ 2356547 w 2356547"/>
                    <a:gd name="connsiteY26" fmla="*/ 1520411 h 1625186"/>
                    <a:gd name="connsiteX27" fmla="*/ 2351785 w 2356547"/>
                    <a:gd name="connsiteY27" fmla="*/ 1487073 h 1625186"/>
                    <a:gd name="connsiteX28" fmla="*/ 2351785 w 2356547"/>
                    <a:gd name="connsiteY28" fmla="*/ 1487073 h 1625186"/>
                    <a:gd name="connsiteX29" fmla="*/ 2289872 w 2356547"/>
                    <a:gd name="connsiteY29" fmla="*/ 1482311 h 1625186"/>
                    <a:gd name="connsiteX30" fmla="*/ 2285110 w 2356547"/>
                    <a:gd name="connsiteY30" fmla="*/ 1458498 h 1625186"/>
                    <a:gd name="connsiteX31" fmla="*/ 2285110 w 2356547"/>
                    <a:gd name="connsiteY31" fmla="*/ 1458498 h 1625186"/>
                    <a:gd name="connsiteX32" fmla="*/ 2294635 w 2356547"/>
                    <a:gd name="connsiteY32" fmla="*/ 1406111 h 1625186"/>
                    <a:gd name="connsiteX33" fmla="*/ 2323210 w 2356547"/>
                    <a:gd name="connsiteY33" fmla="*/ 1396586 h 1625186"/>
                    <a:gd name="connsiteX34" fmla="*/ 2347022 w 2356547"/>
                    <a:gd name="connsiteY34" fmla="*/ 1401348 h 1625186"/>
                    <a:gd name="connsiteX35" fmla="*/ 2347022 w 2356547"/>
                    <a:gd name="connsiteY35" fmla="*/ 1363248 h 1625186"/>
                    <a:gd name="connsiteX36" fmla="*/ 2347022 w 2356547"/>
                    <a:gd name="connsiteY36" fmla="*/ 1363248 h 1625186"/>
                    <a:gd name="connsiteX37" fmla="*/ 2285110 w 2356547"/>
                    <a:gd name="connsiteY37" fmla="*/ 1372773 h 1625186"/>
                    <a:gd name="connsiteX38" fmla="*/ 2285110 w 2356547"/>
                    <a:gd name="connsiteY38" fmla="*/ 1372773 h 1625186"/>
                    <a:gd name="connsiteX39" fmla="*/ 2266060 w 2356547"/>
                    <a:gd name="connsiteY39" fmla="*/ 1339436 h 1625186"/>
                    <a:gd name="connsiteX40" fmla="*/ 2275585 w 2356547"/>
                    <a:gd name="connsiteY40" fmla="*/ 1315623 h 1625186"/>
                    <a:gd name="connsiteX41" fmla="*/ 2299397 w 2356547"/>
                    <a:gd name="connsiteY41" fmla="*/ 1296573 h 1625186"/>
                    <a:gd name="connsiteX42" fmla="*/ 2327972 w 2356547"/>
                    <a:gd name="connsiteY42" fmla="*/ 1282286 h 1625186"/>
                    <a:gd name="connsiteX43" fmla="*/ 2299397 w 2356547"/>
                    <a:gd name="connsiteY43" fmla="*/ 1220373 h 1625186"/>
                    <a:gd name="connsiteX44" fmla="*/ 2256535 w 2356547"/>
                    <a:gd name="connsiteY44" fmla="*/ 1206086 h 1625186"/>
                    <a:gd name="connsiteX45" fmla="*/ 2185097 w 2356547"/>
                    <a:gd name="connsiteY45" fmla="*/ 1225136 h 1625186"/>
                    <a:gd name="connsiteX46" fmla="*/ 2142235 w 2356547"/>
                    <a:gd name="connsiteY46" fmla="*/ 1348961 h 1625186"/>
                    <a:gd name="connsiteX47" fmla="*/ 2085085 w 2356547"/>
                    <a:gd name="connsiteY47" fmla="*/ 1368011 h 1625186"/>
                    <a:gd name="connsiteX48" fmla="*/ 1994597 w 2356547"/>
                    <a:gd name="connsiteY48" fmla="*/ 1377536 h 1625186"/>
                    <a:gd name="connsiteX49" fmla="*/ 1875535 w 2356547"/>
                    <a:gd name="connsiteY49" fmla="*/ 1410873 h 1625186"/>
                    <a:gd name="connsiteX50" fmla="*/ 1675510 w 2356547"/>
                    <a:gd name="connsiteY50" fmla="*/ 1353723 h 1625186"/>
                    <a:gd name="connsiteX51" fmla="*/ 1508822 w 2356547"/>
                    <a:gd name="connsiteY51" fmla="*/ 1277523 h 1625186"/>
                    <a:gd name="connsiteX52" fmla="*/ 1284985 w 2356547"/>
                    <a:gd name="connsiteY52" fmla="*/ 1153698 h 1625186"/>
                    <a:gd name="connsiteX53" fmla="*/ 737297 w 2356547"/>
                    <a:gd name="connsiteY53" fmla="*/ 782223 h 1625186"/>
                    <a:gd name="connsiteX54" fmla="*/ 512691 w 2356547"/>
                    <a:gd name="connsiteY54" fmla="*/ 519517 h 1625186"/>
                    <a:gd name="connsiteX0" fmla="*/ 512691 w 2356547"/>
                    <a:gd name="connsiteY0" fmla="*/ 519517 h 1625186"/>
                    <a:gd name="connsiteX1" fmla="*/ 584700 w 2356547"/>
                    <a:gd name="connsiteY1" fmla="*/ 303492 h 1625186"/>
                    <a:gd name="connsiteX2" fmla="*/ 422972 w 2356547"/>
                    <a:gd name="connsiteY2" fmla="*/ 44036 h 1625186"/>
                    <a:gd name="connsiteX3" fmla="*/ 132460 w 2356547"/>
                    <a:gd name="connsiteY3" fmla="*/ 39273 h 1625186"/>
                    <a:gd name="connsiteX4" fmla="*/ 8636 w 2356547"/>
                    <a:gd name="connsiteY4" fmla="*/ 231484 h 1625186"/>
                    <a:gd name="connsiteX5" fmla="*/ 80644 w 2356547"/>
                    <a:gd name="connsiteY5" fmla="*/ 519516 h 1625186"/>
                    <a:gd name="connsiteX6" fmla="*/ 394397 w 2356547"/>
                    <a:gd name="connsiteY6" fmla="*/ 567911 h 1625186"/>
                    <a:gd name="connsiteX7" fmla="*/ 508697 w 2356547"/>
                    <a:gd name="connsiteY7" fmla="*/ 625061 h 1625186"/>
                    <a:gd name="connsiteX8" fmla="*/ 603947 w 2356547"/>
                    <a:gd name="connsiteY8" fmla="*/ 720311 h 1625186"/>
                    <a:gd name="connsiteX9" fmla="*/ 727772 w 2356547"/>
                    <a:gd name="connsiteY9" fmla="*/ 825086 h 1625186"/>
                    <a:gd name="connsiteX10" fmla="*/ 880172 w 2356547"/>
                    <a:gd name="connsiteY10" fmla="*/ 939386 h 1625186"/>
                    <a:gd name="connsiteX11" fmla="*/ 1032572 w 2356547"/>
                    <a:gd name="connsiteY11" fmla="*/ 1025111 h 1625186"/>
                    <a:gd name="connsiteX12" fmla="*/ 1461197 w 2356547"/>
                    <a:gd name="connsiteY12" fmla="*/ 1296573 h 1625186"/>
                    <a:gd name="connsiteX13" fmla="*/ 1746947 w 2356547"/>
                    <a:gd name="connsiteY13" fmla="*/ 1429923 h 1625186"/>
                    <a:gd name="connsiteX14" fmla="*/ 1842197 w 2356547"/>
                    <a:gd name="connsiteY14" fmla="*/ 1453736 h 1625186"/>
                    <a:gd name="connsiteX15" fmla="*/ 1946972 w 2356547"/>
                    <a:gd name="connsiteY15" fmla="*/ 1458498 h 1625186"/>
                    <a:gd name="connsiteX16" fmla="*/ 2027935 w 2356547"/>
                    <a:gd name="connsiteY16" fmla="*/ 1458498 h 1625186"/>
                    <a:gd name="connsiteX17" fmla="*/ 2113660 w 2356547"/>
                    <a:gd name="connsiteY17" fmla="*/ 1468023 h 1625186"/>
                    <a:gd name="connsiteX18" fmla="*/ 2156522 w 2356547"/>
                    <a:gd name="connsiteY18" fmla="*/ 1496598 h 1625186"/>
                    <a:gd name="connsiteX19" fmla="*/ 2199385 w 2356547"/>
                    <a:gd name="connsiteY19" fmla="*/ 1563273 h 1625186"/>
                    <a:gd name="connsiteX20" fmla="*/ 2256535 w 2356547"/>
                    <a:gd name="connsiteY20" fmla="*/ 1610898 h 1625186"/>
                    <a:gd name="connsiteX21" fmla="*/ 2323210 w 2356547"/>
                    <a:gd name="connsiteY21" fmla="*/ 1625186 h 1625186"/>
                    <a:gd name="connsiteX22" fmla="*/ 2285110 w 2356547"/>
                    <a:gd name="connsiteY22" fmla="*/ 1577561 h 1625186"/>
                    <a:gd name="connsiteX23" fmla="*/ 2285110 w 2356547"/>
                    <a:gd name="connsiteY23" fmla="*/ 1577561 h 1625186"/>
                    <a:gd name="connsiteX24" fmla="*/ 2299397 w 2356547"/>
                    <a:gd name="connsiteY24" fmla="*/ 1520411 h 1625186"/>
                    <a:gd name="connsiteX25" fmla="*/ 2323210 w 2356547"/>
                    <a:gd name="connsiteY25" fmla="*/ 1515648 h 1625186"/>
                    <a:gd name="connsiteX26" fmla="*/ 2356547 w 2356547"/>
                    <a:gd name="connsiteY26" fmla="*/ 1520411 h 1625186"/>
                    <a:gd name="connsiteX27" fmla="*/ 2351785 w 2356547"/>
                    <a:gd name="connsiteY27" fmla="*/ 1487073 h 1625186"/>
                    <a:gd name="connsiteX28" fmla="*/ 2351785 w 2356547"/>
                    <a:gd name="connsiteY28" fmla="*/ 1487073 h 1625186"/>
                    <a:gd name="connsiteX29" fmla="*/ 2289872 w 2356547"/>
                    <a:gd name="connsiteY29" fmla="*/ 1482311 h 1625186"/>
                    <a:gd name="connsiteX30" fmla="*/ 2285110 w 2356547"/>
                    <a:gd name="connsiteY30" fmla="*/ 1458498 h 1625186"/>
                    <a:gd name="connsiteX31" fmla="*/ 2285110 w 2356547"/>
                    <a:gd name="connsiteY31" fmla="*/ 1458498 h 1625186"/>
                    <a:gd name="connsiteX32" fmla="*/ 2294635 w 2356547"/>
                    <a:gd name="connsiteY32" fmla="*/ 1406111 h 1625186"/>
                    <a:gd name="connsiteX33" fmla="*/ 2323210 w 2356547"/>
                    <a:gd name="connsiteY33" fmla="*/ 1396586 h 1625186"/>
                    <a:gd name="connsiteX34" fmla="*/ 2347022 w 2356547"/>
                    <a:gd name="connsiteY34" fmla="*/ 1401348 h 1625186"/>
                    <a:gd name="connsiteX35" fmla="*/ 2347022 w 2356547"/>
                    <a:gd name="connsiteY35" fmla="*/ 1363248 h 1625186"/>
                    <a:gd name="connsiteX36" fmla="*/ 2347022 w 2356547"/>
                    <a:gd name="connsiteY36" fmla="*/ 1363248 h 1625186"/>
                    <a:gd name="connsiteX37" fmla="*/ 2285110 w 2356547"/>
                    <a:gd name="connsiteY37" fmla="*/ 1372773 h 1625186"/>
                    <a:gd name="connsiteX38" fmla="*/ 2285110 w 2356547"/>
                    <a:gd name="connsiteY38" fmla="*/ 1372773 h 1625186"/>
                    <a:gd name="connsiteX39" fmla="*/ 2266060 w 2356547"/>
                    <a:gd name="connsiteY39" fmla="*/ 1339436 h 1625186"/>
                    <a:gd name="connsiteX40" fmla="*/ 2275585 w 2356547"/>
                    <a:gd name="connsiteY40" fmla="*/ 1315623 h 1625186"/>
                    <a:gd name="connsiteX41" fmla="*/ 2299397 w 2356547"/>
                    <a:gd name="connsiteY41" fmla="*/ 1296573 h 1625186"/>
                    <a:gd name="connsiteX42" fmla="*/ 2327972 w 2356547"/>
                    <a:gd name="connsiteY42" fmla="*/ 1282286 h 1625186"/>
                    <a:gd name="connsiteX43" fmla="*/ 2299397 w 2356547"/>
                    <a:gd name="connsiteY43" fmla="*/ 1220373 h 1625186"/>
                    <a:gd name="connsiteX44" fmla="*/ 2256535 w 2356547"/>
                    <a:gd name="connsiteY44" fmla="*/ 1206086 h 1625186"/>
                    <a:gd name="connsiteX45" fmla="*/ 2185097 w 2356547"/>
                    <a:gd name="connsiteY45" fmla="*/ 1225136 h 1625186"/>
                    <a:gd name="connsiteX46" fmla="*/ 2142235 w 2356547"/>
                    <a:gd name="connsiteY46" fmla="*/ 1348961 h 1625186"/>
                    <a:gd name="connsiteX47" fmla="*/ 2085085 w 2356547"/>
                    <a:gd name="connsiteY47" fmla="*/ 1368011 h 1625186"/>
                    <a:gd name="connsiteX48" fmla="*/ 1994597 w 2356547"/>
                    <a:gd name="connsiteY48" fmla="*/ 1377536 h 1625186"/>
                    <a:gd name="connsiteX49" fmla="*/ 1875535 w 2356547"/>
                    <a:gd name="connsiteY49" fmla="*/ 1410873 h 1625186"/>
                    <a:gd name="connsiteX50" fmla="*/ 1675510 w 2356547"/>
                    <a:gd name="connsiteY50" fmla="*/ 1353723 h 1625186"/>
                    <a:gd name="connsiteX51" fmla="*/ 1508822 w 2356547"/>
                    <a:gd name="connsiteY51" fmla="*/ 1277523 h 1625186"/>
                    <a:gd name="connsiteX52" fmla="*/ 1284985 w 2356547"/>
                    <a:gd name="connsiteY52" fmla="*/ 1153698 h 1625186"/>
                    <a:gd name="connsiteX53" fmla="*/ 737297 w 2356547"/>
                    <a:gd name="connsiteY53" fmla="*/ 782223 h 1625186"/>
                    <a:gd name="connsiteX54" fmla="*/ 512691 w 2356547"/>
                    <a:gd name="connsiteY54" fmla="*/ 519517 h 1625186"/>
                    <a:gd name="connsiteX0" fmla="*/ 512691 w 2356547"/>
                    <a:gd name="connsiteY0" fmla="*/ 519517 h 1625186"/>
                    <a:gd name="connsiteX1" fmla="*/ 584700 w 2356547"/>
                    <a:gd name="connsiteY1" fmla="*/ 303492 h 1625186"/>
                    <a:gd name="connsiteX2" fmla="*/ 422972 w 2356547"/>
                    <a:gd name="connsiteY2" fmla="*/ 44036 h 1625186"/>
                    <a:gd name="connsiteX3" fmla="*/ 132460 w 2356547"/>
                    <a:gd name="connsiteY3" fmla="*/ 39273 h 1625186"/>
                    <a:gd name="connsiteX4" fmla="*/ 8636 w 2356547"/>
                    <a:gd name="connsiteY4" fmla="*/ 231484 h 1625186"/>
                    <a:gd name="connsiteX5" fmla="*/ 80644 w 2356547"/>
                    <a:gd name="connsiteY5" fmla="*/ 519516 h 1625186"/>
                    <a:gd name="connsiteX6" fmla="*/ 394397 w 2356547"/>
                    <a:gd name="connsiteY6" fmla="*/ 567911 h 1625186"/>
                    <a:gd name="connsiteX7" fmla="*/ 508697 w 2356547"/>
                    <a:gd name="connsiteY7" fmla="*/ 625061 h 1625186"/>
                    <a:gd name="connsiteX8" fmla="*/ 603947 w 2356547"/>
                    <a:gd name="connsiteY8" fmla="*/ 720311 h 1625186"/>
                    <a:gd name="connsiteX9" fmla="*/ 727772 w 2356547"/>
                    <a:gd name="connsiteY9" fmla="*/ 825086 h 1625186"/>
                    <a:gd name="connsiteX10" fmla="*/ 1032572 w 2356547"/>
                    <a:gd name="connsiteY10" fmla="*/ 1025111 h 1625186"/>
                    <a:gd name="connsiteX11" fmla="*/ 1461197 w 2356547"/>
                    <a:gd name="connsiteY11" fmla="*/ 1296573 h 1625186"/>
                    <a:gd name="connsiteX12" fmla="*/ 1746947 w 2356547"/>
                    <a:gd name="connsiteY12" fmla="*/ 1429923 h 1625186"/>
                    <a:gd name="connsiteX13" fmla="*/ 1842197 w 2356547"/>
                    <a:gd name="connsiteY13" fmla="*/ 1453736 h 1625186"/>
                    <a:gd name="connsiteX14" fmla="*/ 1946972 w 2356547"/>
                    <a:gd name="connsiteY14" fmla="*/ 1458498 h 1625186"/>
                    <a:gd name="connsiteX15" fmla="*/ 2027935 w 2356547"/>
                    <a:gd name="connsiteY15" fmla="*/ 1458498 h 1625186"/>
                    <a:gd name="connsiteX16" fmla="*/ 2113660 w 2356547"/>
                    <a:gd name="connsiteY16" fmla="*/ 1468023 h 1625186"/>
                    <a:gd name="connsiteX17" fmla="*/ 2156522 w 2356547"/>
                    <a:gd name="connsiteY17" fmla="*/ 1496598 h 1625186"/>
                    <a:gd name="connsiteX18" fmla="*/ 2199385 w 2356547"/>
                    <a:gd name="connsiteY18" fmla="*/ 1563273 h 1625186"/>
                    <a:gd name="connsiteX19" fmla="*/ 2256535 w 2356547"/>
                    <a:gd name="connsiteY19" fmla="*/ 1610898 h 1625186"/>
                    <a:gd name="connsiteX20" fmla="*/ 2323210 w 2356547"/>
                    <a:gd name="connsiteY20" fmla="*/ 1625186 h 1625186"/>
                    <a:gd name="connsiteX21" fmla="*/ 2285110 w 2356547"/>
                    <a:gd name="connsiteY21" fmla="*/ 1577561 h 1625186"/>
                    <a:gd name="connsiteX22" fmla="*/ 2285110 w 2356547"/>
                    <a:gd name="connsiteY22" fmla="*/ 1577561 h 1625186"/>
                    <a:gd name="connsiteX23" fmla="*/ 2299397 w 2356547"/>
                    <a:gd name="connsiteY23" fmla="*/ 1520411 h 1625186"/>
                    <a:gd name="connsiteX24" fmla="*/ 2323210 w 2356547"/>
                    <a:gd name="connsiteY24" fmla="*/ 1515648 h 1625186"/>
                    <a:gd name="connsiteX25" fmla="*/ 2356547 w 2356547"/>
                    <a:gd name="connsiteY25" fmla="*/ 1520411 h 1625186"/>
                    <a:gd name="connsiteX26" fmla="*/ 2351785 w 2356547"/>
                    <a:gd name="connsiteY26" fmla="*/ 1487073 h 1625186"/>
                    <a:gd name="connsiteX27" fmla="*/ 2351785 w 2356547"/>
                    <a:gd name="connsiteY27" fmla="*/ 1487073 h 1625186"/>
                    <a:gd name="connsiteX28" fmla="*/ 2289872 w 2356547"/>
                    <a:gd name="connsiteY28" fmla="*/ 1482311 h 1625186"/>
                    <a:gd name="connsiteX29" fmla="*/ 2285110 w 2356547"/>
                    <a:gd name="connsiteY29" fmla="*/ 1458498 h 1625186"/>
                    <a:gd name="connsiteX30" fmla="*/ 2285110 w 2356547"/>
                    <a:gd name="connsiteY30" fmla="*/ 1458498 h 1625186"/>
                    <a:gd name="connsiteX31" fmla="*/ 2294635 w 2356547"/>
                    <a:gd name="connsiteY31" fmla="*/ 1406111 h 1625186"/>
                    <a:gd name="connsiteX32" fmla="*/ 2323210 w 2356547"/>
                    <a:gd name="connsiteY32" fmla="*/ 1396586 h 1625186"/>
                    <a:gd name="connsiteX33" fmla="*/ 2347022 w 2356547"/>
                    <a:gd name="connsiteY33" fmla="*/ 1401348 h 1625186"/>
                    <a:gd name="connsiteX34" fmla="*/ 2347022 w 2356547"/>
                    <a:gd name="connsiteY34" fmla="*/ 1363248 h 1625186"/>
                    <a:gd name="connsiteX35" fmla="*/ 2347022 w 2356547"/>
                    <a:gd name="connsiteY35" fmla="*/ 1363248 h 1625186"/>
                    <a:gd name="connsiteX36" fmla="*/ 2285110 w 2356547"/>
                    <a:gd name="connsiteY36" fmla="*/ 1372773 h 1625186"/>
                    <a:gd name="connsiteX37" fmla="*/ 2285110 w 2356547"/>
                    <a:gd name="connsiteY37" fmla="*/ 1372773 h 1625186"/>
                    <a:gd name="connsiteX38" fmla="*/ 2266060 w 2356547"/>
                    <a:gd name="connsiteY38" fmla="*/ 1339436 h 1625186"/>
                    <a:gd name="connsiteX39" fmla="*/ 2275585 w 2356547"/>
                    <a:gd name="connsiteY39" fmla="*/ 1315623 h 1625186"/>
                    <a:gd name="connsiteX40" fmla="*/ 2299397 w 2356547"/>
                    <a:gd name="connsiteY40" fmla="*/ 1296573 h 1625186"/>
                    <a:gd name="connsiteX41" fmla="*/ 2327972 w 2356547"/>
                    <a:gd name="connsiteY41" fmla="*/ 1282286 h 1625186"/>
                    <a:gd name="connsiteX42" fmla="*/ 2299397 w 2356547"/>
                    <a:gd name="connsiteY42" fmla="*/ 1220373 h 1625186"/>
                    <a:gd name="connsiteX43" fmla="*/ 2256535 w 2356547"/>
                    <a:gd name="connsiteY43" fmla="*/ 1206086 h 1625186"/>
                    <a:gd name="connsiteX44" fmla="*/ 2185097 w 2356547"/>
                    <a:gd name="connsiteY44" fmla="*/ 1225136 h 1625186"/>
                    <a:gd name="connsiteX45" fmla="*/ 2142235 w 2356547"/>
                    <a:gd name="connsiteY45" fmla="*/ 1348961 h 1625186"/>
                    <a:gd name="connsiteX46" fmla="*/ 2085085 w 2356547"/>
                    <a:gd name="connsiteY46" fmla="*/ 1368011 h 1625186"/>
                    <a:gd name="connsiteX47" fmla="*/ 1994597 w 2356547"/>
                    <a:gd name="connsiteY47" fmla="*/ 1377536 h 1625186"/>
                    <a:gd name="connsiteX48" fmla="*/ 1875535 w 2356547"/>
                    <a:gd name="connsiteY48" fmla="*/ 1410873 h 1625186"/>
                    <a:gd name="connsiteX49" fmla="*/ 1675510 w 2356547"/>
                    <a:gd name="connsiteY49" fmla="*/ 1353723 h 1625186"/>
                    <a:gd name="connsiteX50" fmla="*/ 1508822 w 2356547"/>
                    <a:gd name="connsiteY50" fmla="*/ 1277523 h 1625186"/>
                    <a:gd name="connsiteX51" fmla="*/ 1284985 w 2356547"/>
                    <a:gd name="connsiteY51" fmla="*/ 1153698 h 1625186"/>
                    <a:gd name="connsiteX52" fmla="*/ 737297 w 2356547"/>
                    <a:gd name="connsiteY52" fmla="*/ 782223 h 1625186"/>
                    <a:gd name="connsiteX53" fmla="*/ 512691 w 2356547"/>
                    <a:gd name="connsiteY53" fmla="*/ 519517 h 1625186"/>
                    <a:gd name="connsiteX0" fmla="*/ 512691 w 2356547"/>
                    <a:gd name="connsiteY0" fmla="*/ 519517 h 1625186"/>
                    <a:gd name="connsiteX1" fmla="*/ 584700 w 2356547"/>
                    <a:gd name="connsiteY1" fmla="*/ 303492 h 1625186"/>
                    <a:gd name="connsiteX2" fmla="*/ 422972 w 2356547"/>
                    <a:gd name="connsiteY2" fmla="*/ 44036 h 1625186"/>
                    <a:gd name="connsiteX3" fmla="*/ 132460 w 2356547"/>
                    <a:gd name="connsiteY3" fmla="*/ 39273 h 1625186"/>
                    <a:gd name="connsiteX4" fmla="*/ 8636 w 2356547"/>
                    <a:gd name="connsiteY4" fmla="*/ 231484 h 1625186"/>
                    <a:gd name="connsiteX5" fmla="*/ 80644 w 2356547"/>
                    <a:gd name="connsiteY5" fmla="*/ 519516 h 1625186"/>
                    <a:gd name="connsiteX6" fmla="*/ 394397 w 2356547"/>
                    <a:gd name="connsiteY6" fmla="*/ 567911 h 1625186"/>
                    <a:gd name="connsiteX7" fmla="*/ 508697 w 2356547"/>
                    <a:gd name="connsiteY7" fmla="*/ 625061 h 1625186"/>
                    <a:gd name="connsiteX8" fmla="*/ 727772 w 2356547"/>
                    <a:gd name="connsiteY8" fmla="*/ 825086 h 1625186"/>
                    <a:gd name="connsiteX9" fmla="*/ 1032572 w 2356547"/>
                    <a:gd name="connsiteY9" fmla="*/ 1025111 h 1625186"/>
                    <a:gd name="connsiteX10" fmla="*/ 1461197 w 2356547"/>
                    <a:gd name="connsiteY10" fmla="*/ 1296573 h 1625186"/>
                    <a:gd name="connsiteX11" fmla="*/ 1746947 w 2356547"/>
                    <a:gd name="connsiteY11" fmla="*/ 1429923 h 1625186"/>
                    <a:gd name="connsiteX12" fmla="*/ 1842197 w 2356547"/>
                    <a:gd name="connsiteY12" fmla="*/ 1453736 h 1625186"/>
                    <a:gd name="connsiteX13" fmla="*/ 1946972 w 2356547"/>
                    <a:gd name="connsiteY13" fmla="*/ 1458498 h 1625186"/>
                    <a:gd name="connsiteX14" fmla="*/ 2027935 w 2356547"/>
                    <a:gd name="connsiteY14" fmla="*/ 1458498 h 1625186"/>
                    <a:gd name="connsiteX15" fmla="*/ 2113660 w 2356547"/>
                    <a:gd name="connsiteY15" fmla="*/ 1468023 h 1625186"/>
                    <a:gd name="connsiteX16" fmla="*/ 2156522 w 2356547"/>
                    <a:gd name="connsiteY16" fmla="*/ 1496598 h 1625186"/>
                    <a:gd name="connsiteX17" fmla="*/ 2199385 w 2356547"/>
                    <a:gd name="connsiteY17" fmla="*/ 1563273 h 1625186"/>
                    <a:gd name="connsiteX18" fmla="*/ 2256535 w 2356547"/>
                    <a:gd name="connsiteY18" fmla="*/ 1610898 h 1625186"/>
                    <a:gd name="connsiteX19" fmla="*/ 2323210 w 2356547"/>
                    <a:gd name="connsiteY19" fmla="*/ 1625186 h 1625186"/>
                    <a:gd name="connsiteX20" fmla="*/ 2285110 w 2356547"/>
                    <a:gd name="connsiteY20" fmla="*/ 1577561 h 1625186"/>
                    <a:gd name="connsiteX21" fmla="*/ 2285110 w 2356547"/>
                    <a:gd name="connsiteY21" fmla="*/ 1577561 h 1625186"/>
                    <a:gd name="connsiteX22" fmla="*/ 2299397 w 2356547"/>
                    <a:gd name="connsiteY22" fmla="*/ 1520411 h 1625186"/>
                    <a:gd name="connsiteX23" fmla="*/ 2323210 w 2356547"/>
                    <a:gd name="connsiteY23" fmla="*/ 1515648 h 1625186"/>
                    <a:gd name="connsiteX24" fmla="*/ 2356547 w 2356547"/>
                    <a:gd name="connsiteY24" fmla="*/ 1520411 h 1625186"/>
                    <a:gd name="connsiteX25" fmla="*/ 2351785 w 2356547"/>
                    <a:gd name="connsiteY25" fmla="*/ 1487073 h 1625186"/>
                    <a:gd name="connsiteX26" fmla="*/ 2351785 w 2356547"/>
                    <a:gd name="connsiteY26" fmla="*/ 1487073 h 1625186"/>
                    <a:gd name="connsiteX27" fmla="*/ 2289872 w 2356547"/>
                    <a:gd name="connsiteY27" fmla="*/ 1482311 h 1625186"/>
                    <a:gd name="connsiteX28" fmla="*/ 2285110 w 2356547"/>
                    <a:gd name="connsiteY28" fmla="*/ 1458498 h 1625186"/>
                    <a:gd name="connsiteX29" fmla="*/ 2285110 w 2356547"/>
                    <a:gd name="connsiteY29" fmla="*/ 1458498 h 1625186"/>
                    <a:gd name="connsiteX30" fmla="*/ 2294635 w 2356547"/>
                    <a:gd name="connsiteY30" fmla="*/ 1406111 h 1625186"/>
                    <a:gd name="connsiteX31" fmla="*/ 2323210 w 2356547"/>
                    <a:gd name="connsiteY31" fmla="*/ 1396586 h 1625186"/>
                    <a:gd name="connsiteX32" fmla="*/ 2347022 w 2356547"/>
                    <a:gd name="connsiteY32" fmla="*/ 1401348 h 1625186"/>
                    <a:gd name="connsiteX33" fmla="*/ 2347022 w 2356547"/>
                    <a:gd name="connsiteY33" fmla="*/ 1363248 h 1625186"/>
                    <a:gd name="connsiteX34" fmla="*/ 2347022 w 2356547"/>
                    <a:gd name="connsiteY34" fmla="*/ 1363248 h 1625186"/>
                    <a:gd name="connsiteX35" fmla="*/ 2285110 w 2356547"/>
                    <a:gd name="connsiteY35" fmla="*/ 1372773 h 1625186"/>
                    <a:gd name="connsiteX36" fmla="*/ 2285110 w 2356547"/>
                    <a:gd name="connsiteY36" fmla="*/ 1372773 h 1625186"/>
                    <a:gd name="connsiteX37" fmla="*/ 2266060 w 2356547"/>
                    <a:gd name="connsiteY37" fmla="*/ 1339436 h 1625186"/>
                    <a:gd name="connsiteX38" fmla="*/ 2275585 w 2356547"/>
                    <a:gd name="connsiteY38" fmla="*/ 1315623 h 1625186"/>
                    <a:gd name="connsiteX39" fmla="*/ 2299397 w 2356547"/>
                    <a:gd name="connsiteY39" fmla="*/ 1296573 h 1625186"/>
                    <a:gd name="connsiteX40" fmla="*/ 2327972 w 2356547"/>
                    <a:gd name="connsiteY40" fmla="*/ 1282286 h 1625186"/>
                    <a:gd name="connsiteX41" fmla="*/ 2299397 w 2356547"/>
                    <a:gd name="connsiteY41" fmla="*/ 1220373 h 1625186"/>
                    <a:gd name="connsiteX42" fmla="*/ 2256535 w 2356547"/>
                    <a:gd name="connsiteY42" fmla="*/ 1206086 h 1625186"/>
                    <a:gd name="connsiteX43" fmla="*/ 2185097 w 2356547"/>
                    <a:gd name="connsiteY43" fmla="*/ 1225136 h 1625186"/>
                    <a:gd name="connsiteX44" fmla="*/ 2142235 w 2356547"/>
                    <a:gd name="connsiteY44" fmla="*/ 1348961 h 1625186"/>
                    <a:gd name="connsiteX45" fmla="*/ 2085085 w 2356547"/>
                    <a:gd name="connsiteY45" fmla="*/ 1368011 h 1625186"/>
                    <a:gd name="connsiteX46" fmla="*/ 1994597 w 2356547"/>
                    <a:gd name="connsiteY46" fmla="*/ 1377536 h 1625186"/>
                    <a:gd name="connsiteX47" fmla="*/ 1875535 w 2356547"/>
                    <a:gd name="connsiteY47" fmla="*/ 1410873 h 1625186"/>
                    <a:gd name="connsiteX48" fmla="*/ 1675510 w 2356547"/>
                    <a:gd name="connsiteY48" fmla="*/ 1353723 h 1625186"/>
                    <a:gd name="connsiteX49" fmla="*/ 1508822 w 2356547"/>
                    <a:gd name="connsiteY49" fmla="*/ 1277523 h 1625186"/>
                    <a:gd name="connsiteX50" fmla="*/ 1284985 w 2356547"/>
                    <a:gd name="connsiteY50" fmla="*/ 1153698 h 1625186"/>
                    <a:gd name="connsiteX51" fmla="*/ 737297 w 2356547"/>
                    <a:gd name="connsiteY51" fmla="*/ 782223 h 1625186"/>
                    <a:gd name="connsiteX52" fmla="*/ 512691 w 2356547"/>
                    <a:gd name="connsiteY52" fmla="*/ 519517 h 1625186"/>
                    <a:gd name="connsiteX0" fmla="*/ 512691 w 2356547"/>
                    <a:gd name="connsiteY0" fmla="*/ 519517 h 1625186"/>
                    <a:gd name="connsiteX1" fmla="*/ 584700 w 2356547"/>
                    <a:gd name="connsiteY1" fmla="*/ 303492 h 1625186"/>
                    <a:gd name="connsiteX2" fmla="*/ 422972 w 2356547"/>
                    <a:gd name="connsiteY2" fmla="*/ 44036 h 1625186"/>
                    <a:gd name="connsiteX3" fmla="*/ 132460 w 2356547"/>
                    <a:gd name="connsiteY3" fmla="*/ 39273 h 1625186"/>
                    <a:gd name="connsiteX4" fmla="*/ 8636 w 2356547"/>
                    <a:gd name="connsiteY4" fmla="*/ 231484 h 1625186"/>
                    <a:gd name="connsiteX5" fmla="*/ 80644 w 2356547"/>
                    <a:gd name="connsiteY5" fmla="*/ 519516 h 1625186"/>
                    <a:gd name="connsiteX6" fmla="*/ 394397 w 2356547"/>
                    <a:gd name="connsiteY6" fmla="*/ 567911 h 1625186"/>
                    <a:gd name="connsiteX7" fmla="*/ 508697 w 2356547"/>
                    <a:gd name="connsiteY7" fmla="*/ 625061 h 1625186"/>
                    <a:gd name="connsiteX8" fmla="*/ 727772 w 2356547"/>
                    <a:gd name="connsiteY8" fmla="*/ 825086 h 1625186"/>
                    <a:gd name="connsiteX9" fmla="*/ 1032572 w 2356547"/>
                    <a:gd name="connsiteY9" fmla="*/ 1025111 h 1625186"/>
                    <a:gd name="connsiteX10" fmla="*/ 1461197 w 2356547"/>
                    <a:gd name="connsiteY10" fmla="*/ 1296573 h 1625186"/>
                    <a:gd name="connsiteX11" fmla="*/ 1746947 w 2356547"/>
                    <a:gd name="connsiteY11" fmla="*/ 1429923 h 1625186"/>
                    <a:gd name="connsiteX12" fmla="*/ 1842197 w 2356547"/>
                    <a:gd name="connsiteY12" fmla="*/ 1453736 h 1625186"/>
                    <a:gd name="connsiteX13" fmla="*/ 1946972 w 2356547"/>
                    <a:gd name="connsiteY13" fmla="*/ 1458498 h 1625186"/>
                    <a:gd name="connsiteX14" fmla="*/ 2027935 w 2356547"/>
                    <a:gd name="connsiteY14" fmla="*/ 1458498 h 1625186"/>
                    <a:gd name="connsiteX15" fmla="*/ 2113660 w 2356547"/>
                    <a:gd name="connsiteY15" fmla="*/ 1468023 h 1625186"/>
                    <a:gd name="connsiteX16" fmla="*/ 2156522 w 2356547"/>
                    <a:gd name="connsiteY16" fmla="*/ 1496598 h 1625186"/>
                    <a:gd name="connsiteX17" fmla="*/ 2199385 w 2356547"/>
                    <a:gd name="connsiteY17" fmla="*/ 1563273 h 1625186"/>
                    <a:gd name="connsiteX18" fmla="*/ 2256535 w 2356547"/>
                    <a:gd name="connsiteY18" fmla="*/ 1610898 h 1625186"/>
                    <a:gd name="connsiteX19" fmla="*/ 2323210 w 2356547"/>
                    <a:gd name="connsiteY19" fmla="*/ 1625186 h 1625186"/>
                    <a:gd name="connsiteX20" fmla="*/ 2285110 w 2356547"/>
                    <a:gd name="connsiteY20" fmla="*/ 1577561 h 1625186"/>
                    <a:gd name="connsiteX21" fmla="*/ 2285110 w 2356547"/>
                    <a:gd name="connsiteY21" fmla="*/ 1577561 h 1625186"/>
                    <a:gd name="connsiteX22" fmla="*/ 2299397 w 2356547"/>
                    <a:gd name="connsiteY22" fmla="*/ 1520411 h 1625186"/>
                    <a:gd name="connsiteX23" fmla="*/ 2323210 w 2356547"/>
                    <a:gd name="connsiteY23" fmla="*/ 1515648 h 1625186"/>
                    <a:gd name="connsiteX24" fmla="*/ 2356547 w 2356547"/>
                    <a:gd name="connsiteY24" fmla="*/ 1520411 h 1625186"/>
                    <a:gd name="connsiteX25" fmla="*/ 2351785 w 2356547"/>
                    <a:gd name="connsiteY25" fmla="*/ 1487073 h 1625186"/>
                    <a:gd name="connsiteX26" fmla="*/ 2351785 w 2356547"/>
                    <a:gd name="connsiteY26" fmla="*/ 1487073 h 1625186"/>
                    <a:gd name="connsiteX27" fmla="*/ 2289872 w 2356547"/>
                    <a:gd name="connsiteY27" fmla="*/ 1482311 h 1625186"/>
                    <a:gd name="connsiteX28" fmla="*/ 2285110 w 2356547"/>
                    <a:gd name="connsiteY28" fmla="*/ 1458498 h 1625186"/>
                    <a:gd name="connsiteX29" fmla="*/ 2285110 w 2356547"/>
                    <a:gd name="connsiteY29" fmla="*/ 1458498 h 1625186"/>
                    <a:gd name="connsiteX30" fmla="*/ 2294635 w 2356547"/>
                    <a:gd name="connsiteY30" fmla="*/ 1406111 h 1625186"/>
                    <a:gd name="connsiteX31" fmla="*/ 2323210 w 2356547"/>
                    <a:gd name="connsiteY31" fmla="*/ 1396586 h 1625186"/>
                    <a:gd name="connsiteX32" fmla="*/ 2347022 w 2356547"/>
                    <a:gd name="connsiteY32" fmla="*/ 1401348 h 1625186"/>
                    <a:gd name="connsiteX33" fmla="*/ 2347022 w 2356547"/>
                    <a:gd name="connsiteY33" fmla="*/ 1363248 h 1625186"/>
                    <a:gd name="connsiteX34" fmla="*/ 2347022 w 2356547"/>
                    <a:gd name="connsiteY34" fmla="*/ 1363248 h 1625186"/>
                    <a:gd name="connsiteX35" fmla="*/ 2285110 w 2356547"/>
                    <a:gd name="connsiteY35" fmla="*/ 1372773 h 1625186"/>
                    <a:gd name="connsiteX36" fmla="*/ 2285110 w 2356547"/>
                    <a:gd name="connsiteY36" fmla="*/ 1372773 h 1625186"/>
                    <a:gd name="connsiteX37" fmla="*/ 2266060 w 2356547"/>
                    <a:gd name="connsiteY37" fmla="*/ 1339436 h 1625186"/>
                    <a:gd name="connsiteX38" fmla="*/ 2275585 w 2356547"/>
                    <a:gd name="connsiteY38" fmla="*/ 1315623 h 1625186"/>
                    <a:gd name="connsiteX39" fmla="*/ 2299397 w 2356547"/>
                    <a:gd name="connsiteY39" fmla="*/ 1296573 h 1625186"/>
                    <a:gd name="connsiteX40" fmla="*/ 2327972 w 2356547"/>
                    <a:gd name="connsiteY40" fmla="*/ 1282286 h 1625186"/>
                    <a:gd name="connsiteX41" fmla="*/ 2299397 w 2356547"/>
                    <a:gd name="connsiteY41" fmla="*/ 1220373 h 1625186"/>
                    <a:gd name="connsiteX42" fmla="*/ 2256535 w 2356547"/>
                    <a:gd name="connsiteY42" fmla="*/ 1206086 h 1625186"/>
                    <a:gd name="connsiteX43" fmla="*/ 2185097 w 2356547"/>
                    <a:gd name="connsiteY43" fmla="*/ 1225136 h 1625186"/>
                    <a:gd name="connsiteX44" fmla="*/ 2142235 w 2356547"/>
                    <a:gd name="connsiteY44" fmla="*/ 1348961 h 1625186"/>
                    <a:gd name="connsiteX45" fmla="*/ 2085085 w 2356547"/>
                    <a:gd name="connsiteY45" fmla="*/ 1368011 h 1625186"/>
                    <a:gd name="connsiteX46" fmla="*/ 1994597 w 2356547"/>
                    <a:gd name="connsiteY46" fmla="*/ 1377536 h 1625186"/>
                    <a:gd name="connsiteX47" fmla="*/ 1875535 w 2356547"/>
                    <a:gd name="connsiteY47" fmla="*/ 1410873 h 1625186"/>
                    <a:gd name="connsiteX48" fmla="*/ 1675510 w 2356547"/>
                    <a:gd name="connsiteY48" fmla="*/ 1353723 h 1625186"/>
                    <a:gd name="connsiteX49" fmla="*/ 1508822 w 2356547"/>
                    <a:gd name="connsiteY49" fmla="*/ 1277523 h 1625186"/>
                    <a:gd name="connsiteX50" fmla="*/ 1284985 w 2356547"/>
                    <a:gd name="connsiteY50" fmla="*/ 1153698 h 1625186"/>
                    <a:gd name="connsiteX51" fmla="*/ 737297 w 2356547"/>
                    <a:gd name="connsiteY51" fmla="*/ 782223 h 1625186"/>
                    <a:gd name="connsiteX52" fmla="*/ 512691 w 2356547"/>
                    <a:gd name="connsiteY52" fmla="*/ 519517 h 1625186"/>
                    <a:gd name="connsiteX0" fmla="*/ 512691 w 2356547"/>
                    <a:gd name="connsiteY0" fmla="*/ 519517 h 1625186"/>
                    <a:gd name="connsiteX1" fmla="*/ 584700 w 2356547"/>
                    <a:gd name="connsiteY1" fmla="*/ 303492 h 1625186"/>
                    <a:gd name="connsiteX2" fmla="*/ 422972 w 2356547"/>
                    <a:gd name="connsiteY2" fmla="*/ 44036 h 1625186"/>
                    <a:gd name="connsiteX3" fmla="*/ 132460 w 2356547"/>
                    <a:gd name="connsiteY3" fmla="*/ 39273 h 1625186"/>
                    <a:gd name="connsiteX4" fmla="*/ 8636 w 2356547"/>
                    <a:gd name="connsiteY4" fmla="*/ 231484 h 1625186"/>
                    <a:gd name="connsiteX5" fmla="*/ 80644 w 2356547"/>
                    <a:gd name="connsiteY5" fmla="*/ 519516 h 1625186"/>
                    <a:gd name="connsiteX6" fmla="*/ 394397 w 2356547"/>
                    <a:gd name="connsiteY6" fmla="*/ 567911 h 1625186"/>
                    <a:gd name="connsiteX7" fmla="*/ 508697 w 2356547"/>
                    <a:gd name="connsiteY7" fmla="*/ 625061 h 1625186"/>
                    <a:gd name="connsiteX8" fmla="*/ 727772 w 2356547"/>
                    <a:gd name="connsiteY8" fmla="*/ 825086 h 1625186"/>
                    <a:gd name="connsiteX9" fmla="*/ 1032572 w 2356547"/>
                    <a:gd name="connsiteY9" fmla="*/ 1025111 h 1625186"/>
                    <a:gd name="connsiteX10" fmla="*/ 1461197 w 2356547"/>
                    <a:gd name="connsiteY10" fmla="*/ 1296573 h 1625186"/>
                    <a:gd name="connsiteX11" fmla="*/ 1746947 w 2356547"/>
                    <a:gd name="connsiteY11" fmla="*/ 1429923 h 1625186"/>
                    <a:gd name="connsiteX12" fmla="*/ 1842197 w 2356547"/>
                    <a:gd name="connsiteY12" fmla="*/ 1453736 h 1625186"/>
                    <a:gd name="connsiteX13" fmla="*/ 1946972 w 2356547"/>
                    <a:gd name="connsiteY13" fmla="*/ 1458498 h 1625186"/>
                    <a:gd name="connsiteX14" fmla="*/ 2027935 w 2356547"/>
                    <a:gd name="connsiteY14" fmla="*/ 1458498 h 1625186"/>
                    <a:gd name="connsiteX15" fmla="*/ 2113660 w 2356547"/>
                    <a:gd name="connsiteY15" fmla="*/ 1468023 h 1625186"/>
                    <a:gd name="connsiteX16" fmla="*/ 2156522 w 2356547"/>
                    <a:gd name="connsiteY16" fmla="*/ 1496598 h 1625186"/>
                    <a:gd name="connsiteX17" fmla="*/ 2199385 w 2356547"/>
                    <a:gd name="connsiteY17" fmla="*/ 1563273 h 1625186"/>
                    <a:gd name="connsiteX18" fmla="*/ 2256535 w 2356547"/>
                    <a:gd name="connsiteY18" fmla="*/ 1610898 h 1625186"/>
                    <a:gd name="connsiteX19" fmla="*/ 2323210 w 2356547"/>
                    <a:gd name="connsiteY19" fmla="*/ 1625186 h 1625186"/>
                    <a:gd name="connsiteX20" fmla="*/ 2285110 w 2356547"/>
                    <a:gd name="connsiteY20" fmla="*/ 1577561 h 1625186"/>
                    <a:gd name="connsiteX21" fmla="*/ 2285110 w 2356547"/>
                    <a:gd name="connsiteY21" fmla="*/ 1577561 h 1625186"/>
                    <a:gd name="connsiteX22" fmla="*/ 2299397 w 2356547"/>
                    <a:gd name="connsiteY22" fmla="*/ 1520411 h 1625186"/>
                    <a:gd name="connsiteX23" fmla="*/ 2323210 w 2356547"/>
                    <a:gd name="connsiteY23" fmla="*/ 1515648 h 1625186"/>
                    <a:gd name="connsiteX24" fmla="*/ 2356547 w 2356547"/>
                    <a:gd name="connsiteY24" fmla="*/ 1520411 h 1625186"/>
                    <a:gd name="connsiteX25" fmla="*/ 2351785 w 2356547"/>
                    <a:gd name="connsiteY25" fmla="*/ 1487073 h 1625186"/>
                    <a:gd name="connsiteX26" fmla="*/ 2351785 w 2356547"/>
                    <a:gd name="connsiteY26" fmla="*/ 1487073 h 1625186"/>
                    <a:gd name="connsiteX27" fmla="*/ 2289872 w 2356547"/>
                    <a:gd name="connsiteY27" fmla="*/ 1482311 h 1625186"/>
                    <a:gd name="connsiteX28" fmla="*/ 2285110 w 2356547"/>
                    <a:gd name="connsiteY28" fmla="*/ 1458498 h 1625186"/>
                    <a:gd name="connsiteX29" fmla="*/ 2285110 w 2356547"/>
                    <a:gd name="connsiteY29" fmla="*/ 1458498 h 1625186"/>
                    <a:gd name="connsiteX30" fmla="*/ 2294635 w 2356547"/>
                    <a:gd name="connsiteY30" fmla="*/ 1406111 h 1625186"/>
                    <a:gd name="connsiteX31" fmla="*/ 2323210 w 2356547"/>
                    <a:gd name="connsiteY31" fmla="*/ 1396586 h 1625186"/>
                    <a:gd name="connsiteX32" fmla="*/ 2347022 w 2356547"/>
                    <a:gd name="connsiteY32" fmla="*/ 1401348 h 1625186"/>
                    <a:gd name="connsiteX33" fmla="*/ 2347022 w 2356547"/>
                    <a:gd name="connsiteY33" fmla="*/ 1363248 h 1625186"/>
                    <a:gd name="connsiteX34" fmla="*/ 2347022 w 2356547"/>
                    <a:gd name="connsiteY34" fmla="*/ 1363248 h 1625186"/>
                    <a:gd name="connsiteX35" fmla="*/ 2285110 w 2356547"/>
                    <a:gd name="connsiteY35" fmla="*/ 1372773 h 1625186"/>
                    <a:gd name="connsiteX36" fmla="*/ 2285110 w 2356547"/>
                    <a:gd name="connsiteY36" fmla="*/ 1372773 h 1625186"/>
                    <a:gd name="connsiteX37" fmla="*/ 2266060 w 2356547"/>
                    <a:gd name="connsiteY37" fmla="*/ 1339436 h 1625186"/>
                    <a:gd name="connsiteX38" fmla="*/ 2275585 w 2356547"/>
                    <a:gd name="connsiteY38" fmla="*/ 1315623 h 1625186"/>
                    <a:gd name="connsiteX39" fmla="*/ 2299397 w 2356547"/>
                    <a:gd name="connsiteY39" fmla="*/ 1296573 h 1625186"/>
                    <a:gd name="connsiteX40" fmla="*/ 2327972 w 2356547"/>
                    <a:gd name="connsiteY40" fmla="*/ 1282286 h 1625186"/>
                    <a:gd name="connsiteX41" fmla="*/ 2299397 w 2356547"/>
                    <a:gd name="connsiteY41" fmla="*/ 1220373 h 1625186"/>
                    <a:gd name="connsiteX42" fmla="*/ 2256535 w 2356547"/>
                    <a:gd name="connsiteY42" fmla="*/ 1206086 h 1625186"/>
                    <a:gd name="connsiteX43" fmla="*/ 2185097 w 2356547"/>
                    <a:gd name="connsiteY43" fmla="*/ 1225136 h 1625186"/>
                    <a:gd name="connsiteX44" fmla="*/ 2142235 w 2356547"/>
                    <a:gd name="connsiteY44" fmla="*/ 1348961 h 1625186"/>
                    <a:gd name="connsiteX45" fmla="*/ 2085085 w 2356547"/>
                    <a:gd name="connsiteY45" fmla="*/ 1368011 h 1625186"/>
                    <a:gd name="connsiteX46" fmla="*/ 1994597 w 2356547"/>
                    <a:gd name="connsiteY46" fmla="*/ 1377536 h 1625186"/>
                    <a:gd name="connsiteX47" fmla="*/ 1875535 w 2356547"/>
                    <a:gd name="connsiteY47" fmla="*/ 1410873 h 1625186"/>
                    <a:gd name="connsiteX48" fmla="*/ 1675510 w 2356547"/>
                    <a:gd name="connsiteY48" fmla="*/ 1353723 h 1625186"/>
                    <a:gd name="connsiteX49" fmla="*/ 1508822 w 2356547"/>
                    <a:gd name="connsiteY49" fmla="*/ 1277523 h 1625186"/>
                    <a:gd name="connsiteX50" fmla="*/ 1284985 w 2356547"/>
                    <a:gd name="connsiteY50" fmla="*/ 1153698 h 1625186"/>
                    <a:gd name="connsiteX51" fmla="*/ 737297 w 2356547"/>
                    <a:gd name="connsiteY51" fmla="*/ 782223 h 1625186"/>
                    <a:gd name="connsiteX52" fmla="*/ 512691 w 2356547"/>
                    <a:gd name="connsiteY52" fmla="*/ 519517 h 1625186"/>
                    <a:gd name="connsiteX0" fmla="*/ 512691 w 2356547"/>
                    <a:gd name="connsiteY0" fmla="*/ 519517 h 1625186"/>
                    <a:gd name="connsiteX1" fmla="*/ 584700 w 2356547"/>
                    <a:gd name="connsiteY1" fmla="*/ 303492 h 1625186"/>
                    <a:gd name="connsiteX2" fmla="*/ 422972 w 2356547"/>
                    <a:gd name="connsiteY2" fmla="*/ 44036 h 1625186"/>
                    <a:gd name="connsiteX3" fmla="*/ 132460 w 2356547"/>
                    <a:gd name="connsiteY3" fmla="*/ 39273 h 1625186"/>
                    <a:gd name="connsiteX4" fmla="*/ 8636 w 2356547"/>
                    <a:gd name="connsiteY4" fmla="*/ 231484 h 1625186"/>
                    <a:gd name="connsiteX5" fmla="*/ 80644 w 2356547"/>
                    <a:gd name="connsiteY5" fmla="*/ 519516 h 1625186"/>
                    <a:gd name="connsiteX6" fmla="*/ 394397 w 2356547"/>
                    <a:gd name="connsiteY6" fmla="*/ 567911 h 1625186"/>
                    <a:gd name="connsiteX7" fmla="*/ 508697 w 2356547"/>
                    <a:gd name="connsiteY7" fmla="*/ 625061 h 1625186"/>
                    <a:gd name="connsiteX8" fmla="*/ 727772 w 2356547"/>
                    <a:gd name="connsiteY8" fmla="*/ 825086 h 1625186"/>
                    <a:gd name="connsiteX9" fmla="*/ 1032572 w 2356547"/>
                    <a:gd name="connsiteY9" fmla="*/ 1025111 h 1625186"/>
                    <a:gd name="connsiteX10" fmla="*/ 1746947 w 2356547"/>
                    <a:gd name="connsiteY10" fmla="*/ 1429923 h 1625186"/>
                    <a:gd name="connsiteX11" fmla="*/ 1842197 w 2356547"/>
                    <a:gd name="connsiteY11" fmla="*/ 1453736 h 1625186"/>
                    <a:gd name="connsiteX12" fmla="*/ 1946972 w 2356547"/>
                    <a:gd name="connsiteY12" fmla="*/ 1458498 h 1625186"/>
                    <a:gd name="connsiteX13" fmla="*/ 2027935 w 2356547"/>
                    <a:gd name="connsiteY13" fmla="*/ 1458498 h 1625186"/>
                    <a:gd name="connsiteX14" fmla="*/ 2113660 w 2356547"/>
                    <a:gd name="connsiteY14" fmla="*/ 1468023 h 1625186"/>
                    <a:gd name="connsiteX15" fmla="*/ 2156522 w 2356547"/>
                    <a:gd name="connsiteY15" fmla="*/ 1496598 h 1625186"/>
                    <a:gd name="connsiteX16" fmla="*/ 2199385 w 2356547"/>
                    <a:gd name="connsiteY16" fmla="*/ 1563273 h 1625186"/>
                    <a:gd name="connsiteX17" fmla="*/ 2256535 w 2356547"/>
                    <a:gd name="connsiteY17" fmla="*/ 1610898 h 1625186"/>
                    <a:gd name="connsiteX18" fmla="*/ 2323210 w 2356547"/>
                    <a:gd name="connsiteY18" fmla="*/ 1625186 h 1625186"/>
                    <a:gd name="connsiteX19" fmla="*/ 2285110 w 2356547"/>
                    <a:gd name="connsiteY19" fmla="*/ 1577561 h 1625186"/>
                    <a:gd name="connsiteX20" fmla="*/ 2285110 w 2356547"/>
                    <a:gd name="connsiteY20" fmla="*/ 1577561 h 1625186"/>
                    <a:gd name="connsiteX21" fmla="*/ 2299397 w 2356547"/>
                    <a:gd name="connsiteY21" fmla="*/ 1520411 h 1625186"/>
                    <a:gd name="connsiteX22" fmla="*/ 2323210 w 2356547"/>
                    <a:gd name="connsiteY22" fmla="*/ 1515648 h 1625186"/>
                    <a:gd name="connsiteX23" fmla="*/ 2356547 w 2356547"/>
                    <a:gd name="connsiteY23" fmla="*/ 1520411 h 1625186"/>
                    <a:gd name="connsiteX24" fmla="*/ 2351785 w 2356547"/>
                    <a:gd name="connsiteY24" fmla="*/ 1487073 h 1625186"/>
                    <a:gd name="connsiteX25" fmla="*/ 2351785 w 2356547"/>
                    <a:gd name="connsiteY25" fmla="*/ 1487073 h 1625186"/>
                    <a:gd name="connsiteX26" fmla="*/ 2289872 w 2356547"/>
                    <a:gd name="connsiteY26" fmla="*/ 1482311 h 1625186"/>
                    <a:gd name="connsiteX27" fmla="*/ 2285110 w 2356547"/>
                    <a:gd name="connsiteY27" fmla="*/ 1458498 h 1625186"/>
                    <a:gd name="connsiteX28" fmla="*/ 2285110 w 2356547"/>
                    <a:gd name="connsiteY28" fmla="*/ 1458498 h 1625186"/>
                    <a:gd name="connsiteX29" fmla="*/ 2294635 w 2356547"/>
                    <a:gd name="connsiteY29" fmla="*/ 1406111 h 1625186"/>
                    <a:gd name="connsiteX30" fmla="*/ 2323210 w 2356547"/>
                    <a:gd name="connsiteY30" fmla="*/ 1396586 h 1625186"/>
                    <a:gd name="connsiteX31" fmla="*/ 2347022 w 2356547"/>
                    <a:gd name="connsiteY31" fmla="*/ 1401348 h 1625186"/>
                    <a:gd name="connsiteX32" fmla="*/ 2347022 w 2356547"/>
                    <a:gd name="connsiteY32" fmla="*/ 1363248 h 1625186"/>
                    <a:gd name="connsiteX33" fmla="*/ 2347022 w 2356547"/>
                    <a:gd name="connsiteY33" fmla="*/ 1363248 h 1625186"/>
                    <a:gd name="connsiteX34" fmla="*/ 2285110 w 2356547"/>
                    <a:gd name="connsiteY34" fmla="*/ 1372773 h 1625186"/>
                    <a:gd name="connsiteX35" fmla="*/ 2285110 w 2356547"/>
                    <a:gd name="connsiteY35" fmla="*/ 1372773 h 1625186"/>
                    <a:gd name="connsiteX36" fmla="*/ 2266060 w 2356547"/>
                    <a:gd name="connsiteY36" fmla="*/ 1339436 h 1625186"/>
                    <a:gd name="connsiteX37" fmla="*/ 2275585 w 2356547"/>
                    <a:gd name="connsiteY37" fmla="*/ 1315623 h 1625186"/>
                    <a:gd name="connsiteX38" fmla="*/ 2299397 w 2356547"/>
                    <a:gd name="connsiteY38" fmla="*/ 1296573 h 1625186"/>
                    <a:gd name="connsiteX39" fmla="*/ 2327972 w 2356547"/>
                    <a:gd name="connsiteY39" fmla="*/ 1282286 h 1625186"/>
                    <a:gd name="connsiteX40" fmla="*/ 2299397 w 2356547"/>
                    <a:gd name="connsiteY40" fmla="*/ 1220373 h 1625186"/>
                    <a:gd name="connsiteX41" fmla="*/ 2256535 w 2356547"/>
                    <a:gd name="connsiteY41" fmla="*/ 1206086 h 1625186"/>
                    <a:gd name="connsiteX42" fmla="*/ 2185097 w 2356547"/>
                    <a:gd name="connsiteY42" fmla="*/ 1225136 h 1625186"/>
                    <a:gd name="connsiteX43" fmla="*/ 2142235 w 2356547"/>
                    <a:gd name="connsiteY43" fmla="*/ 1348961 h 1625186"/>
                    <a:gd name="connsiteX44" fmla="*/ 2085085 w 2356547"/>
                    <a:gd name="connsiteY44" fmla="*/ 1368011 h 1625186"/>
                    <a:gd name="connsiteX45" fmla="*/ 1994597 w 2356547"/>
                    <a:gd name="connsiteY45" fmla="*/ 1377536 h 1625186"/>
                    <a:gd name="connsiteX46" fmla="*/ 1875535 w 2356547"/>
                    <a:gd name="connsiteY46" fmla="*/ 1410873 h 1625186"/>
                    <a:gd name="connsiteX47" fmla="*/ 1675510 w 2356547"/>
                    <a:gd name="connsiteY47" fmla="*/ 1353723 h 1625186"/>
                    <a:gd name="connsiteX48" fmla="*/ 1508822 w 2356547"/>
                    <a:gd name="connsiteY48" fmla="*/ 1277523 h 1625186"/>
                    <a:gd name="connsiteX49" fmla="*/ 1284985 w 2356547"/>
                    <a:gd name="connsiteY49" fmla="*/ 1153698 h 1625186"/>
                    <a:gd name="connsiteX50" fmla="*/ 737297 w 2356547"/>
                    <a:gd name="connsiteY50" fmla="*/ 782223 h 1625186"/>
                    <a:gd name="connsiteX51" fmla="*/ 512691 w 2356547"/>
                    <a:gd name="connsiteY51" fmla="*/ 519517 h 1625186"/>
                    <a:gd name="connsiteX0" fmla="*/ 512691 w 2356547"/>
                    <a:gd name="connsiteY0" fmla="*/ 519517 h 1625186"/>
                    <a:gd name="connsiteX1" fmla="*/ 584700 w 2356547"/>
                    <a:gd name="connsiteY1" fmla="*/ 303492 h 1625186"/>
                    <a:gd name="connsiteX2" fmla="*/ 422972 w 2356547"/>
                    <a:gd name="connsiteY2" fmla="*/ 44036 h 1625186"/>
                    <a:gd name="connsiteX3" fmla="*/ 132460 w 2356547"/>
                    <a:gd name="connsiteY3" fmla="*/ 39273 h 1625186"/>
                    <a:gd name="connsiteX4" fmla="*/ 8636 w 2356547"/>
                    <a:gd name="connsiteY4" fmla="*/ 231484 h 1625186"/>
                    <a:gd name="connsiteX5" fmla="*/ 80644 w 2356547"/>
                    <a:gd name="connsiteY5" fmla="*/ 519516 h 1625186"/>
                    <a:gd name="connsiteX6" fmla="*/ 394397 w 2356547"/>
                    <a:gd name="connsiteY6" fmla="*/ 567911 h 1625186"/>
                    <a:gd name="connsiteX7" fmla="*/ 508697 w 2356547"/>
                    <a:gd name="connsiteY7" fmla="*/ 625061 h 1625186"/>
                    <a:gd name="connsiteX8" fmla="*/ 727772 w 2356547"/>
                    <a:gd name="connsiteY8" fmla="*/ 825086 h 1625186"/>
                    <a:gd name="connsiteX9" fmla="*/ 1032572 w 2356547"/>
                    <a:gd name="connsiteY9" fmla="*/ 1025111 h 1625186"/>
                    <a:gd name="connsiteX10" fmla="*/ 1746947 w 2356547"/>
                    <a:gd name="connsiteY10" fmla="*/ 1429923 h 1625186"/>
                    <a:gd name="connsiteX11" fmla="*/ 1842197 w 2356547"/>
                    <a:gd name="connsiteY11" fmla="*/ 1453736 h 1625186"/>
                    <a:gd name="connsiteX12" fmla="*/ 1946972 w 2356547"/>
                    <a:gd name="connsiteY12" fmla="*/ 1458498 h 1625186"/>
                    <a:gd name="connsiteX13" fmla="*/ 2027935 w 2356547"/>
                    <a:gd name="connsiteY13" fmla="*/ 1458498 h 1625186"/>
                    <a:gd name="connsiteX14" fmla="*/ 2113660 w 2356547"/>
                    <a:gd name="connsiteY14" fmla="*/ 1468023 h 1625186"/>
                    <a:gd name="connsiteX15" fmla="*/ 2156522 w 2356547"/>
                    <a:gd name="connsiteY15" fmla="*/ 1496598 h 1625186"/>
                    <a:gd name="connsiteX16" fmla="*/ 2199385 w 2356547"/>
                    <a:gd name="connsiteY16" fmla="*/ 1563273 h 1625186"/>
                    <a:gd name="connsiteX17" fmla="*/ 2256535 w 2356547"/>
                    <a:gd name="connsiteY17" fmla="*/ 1610898 h 1625186"/>
                    <a:gd name="connsiteX18" fmla="*/ 2323210 w 2356547"/>
                    <a:gd name="connsiteY18" fmla="*/ 1625186 h 1625186"/>
                    <a:gd name="connsiteX19" fmla="*/ 2285110 w 2356547"/>
                    <a:gd name="connsiteY19" fmla="*/ 1577561 h 1625186"/>
                    <a:gd name="connsiteX20" fmla="*/ 2285110 w 2356547"/>
                    <a:gd name="connsiteY20" fmla="*/ 1577561 h 1625186"/>
                    <a:gd name="connsiteX21" fmla="*/ 2299397 w 2356547"/>
                    <a:gd name="connsiteY21" fmla="*/ 1520411 h 1625186"/>
                    <a:gd name="connsiteX22" fmla="*/ 2323210 w 2356547"/>
                    <a:gd name="connsiteY22" fmla="*/ 1515648 h 1625186"/>
                    <a:gd name="connsiteX23" fmla="*/ 2356547 w 2356547"/>
                    <a:gd name="connsiteY23" fmla="*/ 1520411 h 1625186"/>
                    <a:gd name="connsiteX24" fmla="*/ 2351785 w 2356547"/>
                    <a:gd name="connsiteY24" fmla="*/ 1487073 h 1625186"/>
                    <a:gd name="connsiteX25" fmla="*/ 2351785 w 2356547"/>
                    <a:gd name="connsiteY25" fmla="*/ 1487073 h 1625186"/>
                    <a:gd name="connsiteX26" fmla="*/ 2289872 w 2356547"/>
                    <a:gd name="connsiteY26" fmla="*/ 1482311 h 1625186"/>
                    <a:gd name="connsiteX27" fmla="*/ 2285110 w 2356547"/>
                    <a:gd name="connsiteY27" fmla="*/ 1458498 h 1625186"/>
                    <a:gd name="connsiteX28" fmla="*/ 2285110 w 2356547"/>
                    <a:gd name="connsiteY28" fmla="*/ 1458498 h 1625186"/>
                    <a:gd name="connsiteX29" fmla="*/ 2294635 w 2356547"/>
                    <a:gd name="connsiteY29" fmla="*/ 1406111 h 1625186"/>
                    <a:gd name="connsiteX30" fmla="*/ 2323210 w 2356547"/>
                    <a:gd name="connsiteY30" fmla="*/ 1396586 h 1625186"/>
                    <a:gd name="connsiteX31" fmla="*/ 2347022 w 2356547"/>
                    <a:gd name="connsiteY31" fmla="*/ 1401348 h 1625186"/>
                    <a:gd name="connsiteX32" fmla="*/ 2347022 w 2356547"/>
                    <a:gd name="connsiteY32" fmla="*/ 1363248 h 1625186"/>
                    <a:gd name="connsiteX33" fmla="*/ 2347022 w 2356547"/>
                    <a:gd name="connsiteY33" fmla="*/ 1363248 h 1625186"/>
                    <a:gd name="connsiteX34" fmla="*/ 2285110 w 2356547"/>
                    <a:gd name="connsiteY34" fmla="*/ 1372773 h 1625186"/>
                    <a:gd name="connsiteX35" fmla="*/ 2285110 w 2356547"/>
                    <a:gd name="connsiteY35" fmla="*/ 1372773 h 1625186"/>
                    <a:gd name="connsiteX36" fmla="*/ 2266060 w 2356547"/>
                    <a:gd name="connsiteY36" fmla="*/ 1339436 h 1625186"/>
                    <a:gd name="connsiteX37" fmla="*/ 2275585 w 2356547"/>
                    <a:gd name="connsiteY37" fmla="*/ 1315623 h 1625186"/>
                    <a:gd name="connsiteX38" fmla="*/ 2299397 w 2356547"/>
                    <a:gd name="connsiteY38" fmla="*/ 1296573 h 1625186"/>
                    <a:gd name="connsiteX39" fmla="*/ 2327972 w 2356547"/>
                    <a:gd name="connsiteY39" fmla="*/ 1282286 h 1625186"/>
                    <a:gd name="connsiteX40" fmla="*/ 2299397 w 2356547"/>
                    <a:gd name="connsiteY40" fmla="*/ 1220373 h 1625186"/>
                    <a:gd name="connsiteX41" fmla="*/ 2256535 w 2356547"/>
                    <a:gd name="connsiteY41" fmla="*/ 1206086 h 1625186"/>
                    <a:gd name="connsiteX42" fmla="*/ 2185097 w 2356547"/>
                    <a:gd name="connsiteY42" fmla="*/ 1225136 h 1625186"/>
                    <a:gd name="connsiteX43" fmla="*/ 2142235 w 2356547"/>
                    <a:gd name="connsiteY43" fmla="*/ 1348961 h 1625186"/>
                    <a:gd name="connsiteX44" fmla="*/ 2085085 w 2356547"/>
                    <a:gd name="connsiteY44" fmla="*/ 1368011 h 1625186"/>
                    <a:gd name="connsiteX45" fmla="*/ 1994597 w 2356547"/>
                    <a:gd name="connsiteY45" fmla="*/ 1377536 h 1625186"/>
                    <a:gd name="connsiteX46" fmla="*/ 1875535 w 2356547"/>
                    <a:gd name="connsiteY46" fmla="*/ 1410873 h 1625186"/>
                    <a:gd name="connsiteX47" fmla="*/ 1675510 w 2356547"/>
                    <a:gd name="connsiteY47" fmla="*/ 1353723 h 1625186"/>
                    <a:gd name="connsiteX48" fmla="*/ 1508822 w 2356547"/>
                    <a:gd name="connsiteY48" fmla="*/ 1277523 h 1625186"/>
                    <a:gd name="connsiteX49" fmla="*/ 1284985 w 2356547"/>
                    <a:gd name="connsiteY49" fmla="*/ 1153698 h 1625186"/>
                    <a:gd name="connsiteX50" fmla="*/ 737297 w 2356547"/>
                    <a:gd name="connsiteY50" fmla="*/ 782223 h 1625186"/>
                    <a:gd name="connsiteX51" fmla="*/ 512691 w 2356547"/>
                    <a:gd name="connsiteY51" fmla="*/ 519517 h 1625186"/>
                    <a:gd name="connsiteX0" fmla="*/ 512691 w 2356547"/>
                    <a:gd name="connsiteY0" fmla="*/ 519517 h 1625186"/>
                    <a:gd name="connsiteX1" fmla="*/ 584700 w 2356547"/>
                    <a:gd name="connsiteY1" fmla="*/ 303492 h 1625186"/>
                    <a:gd name="connsiteX2" fmla="*/ 422972 w 2356547"/>
                    <a:gd name="connsiteY2" fmla="*/ 44036 h 1625186"/>
                    <a:gd name="connsiteX3" fmla="*/ 132460 w 2356547"/>
                    <a:gd name="connsiteY3" fmla="*/ 39273 h 1625186"/>
                    <a:gd name="connsiteX4" fmla="*/ 8636 w 2356547"/>
                    <a:gd name="connsiteY4" fmla="*/ 231484 h 1625186"/>
                    <a:gd name="connsiteX5" fmla="*/ 80644 w 2356547"/>
                    <a:gd name="connsiteY5" fmla="*/ 519516 h 1625186"/>
                    <a:gd name="connsiteX6" fmla="*/ 394397 w 2356547"/>
                    <a:gd name="connsiteY6" fmla="*/ 567911 h 1625186"/>
                    <a:gd name="connsiteX7" fmla="*/ 508697 w 2356547"/>
                    <a:gd name="connsiteY7" fmla="*/ 625061 h 1625186"/>
                    <a:gd name="connsiteX8" fmla="*/ 727772 w 2356547"/>
                    <a:gd name="connsiteY8" fmla="*/ 825086 h 1625186"/>
                    <a:gd name="connsiteX9" fmla="*/ 1032572 w 2356547"/>
                    <a:gd name="connsiteY9" fmla="*/ 1025111 h 1625186"/>
                    <a:gd name="connsiteX10" fmla="*/ 1746947 w 2356547"/>
                    <a:gd name="connsiteY10" fmla="*/ 1429923 h 1625186"/>
                    <a:gd name="connsiteX11" fmla="*/ 1842197 w 2356547"/>
                    <a:gd name="connsiteY11" fmla="*/ 1453736 h 1625186"/>
                    <a:gd name="connsiteX12" fmla="*/ 1946972 w 2356547"/>
                    <a:gd name="connsiteY12" fmla="*/ 1458498 h 1625186"/>
                    <a:gd name="connsiteX13" fmla="*/ 2027935 w 2356547"/>
                    <a:gd name="connsiteY13" fmla="*/ 1458498 h 1625186"/>
                    <a:gd name="connsiteX14" fmla="*/ 2113660 w 2356547"/>
                    <a:gd name="connsiteY14" fmla="*/ 1468023 h 1625186"/>
                    <a:gd name="connsiteX15" fmla="*/ 2156522 w 2356547"/>
                    <a:gd name="connsiteY15" fmla="*/ 1496598 h 1625186"/>
                    <a:gd name="connsiteX16" fmla="*/ 2199385 w 2356547"/>
                    <a:gd name="connsiteY16" fmla="*/ 1563273 h 1625186"/>
                    <a:gd name="connsiteX17" fmla="*/ 2256535 w 2356547"/>
                    <a:gd name="connsiteY17" fmla="*/ 1610898 h 1625186"/>
                    <a:gd name="connsiteX18" fmla="*/ 2323210 w 2356547"/>
                    <a:gd name="connsiteY18" fmla="*/ 1625186 h 1625186"/>
                    <a:gd name="connsiteX19" fmla="*/ 2285110 w 2356547"/>
                    <a:gd name="connsiteY19" fmla="*/ 1577561 h 1625186"/>
                    <a:gd name="connsiteX20" fmla="*/ 2285110 w 2356547"/>
                    <a:gd name="connsiteY20" fmla="*/ 1577561 h 1625186"/>
                    <a:gd name="connsiteX21" fmla="*/ 2299397 w 2356547"/>
                    <a:gd name="connsiteY21" fmla="*/ 1520411 h 1625186"/>
                    <a:gd name="connsiteX22" fmla="*/ 2323210 w 2356547"/>
                    <a:gd name="connsiteY22" fmla="*/ 1515648 h 1625186"/>
                    <a:gd name="connsiteX23" fmla="*/ 2356547 w 2356547"/>
                    <a:gd name="connsiteY23" fmla="*/ 1520411 h 1625186"/>
                    <a:gd name="connsiteX24" fmla="*/ 2351785 w 2356547"/>
                    <a:gd name="connsiteY24" fmla="*/ 1487073 h 1625186"/>
                    <a:gd name="connsiteX25" fmla="*/ 2351785 w 2356547"/>
                    <a:gd name="connsiteY25" fmla="*/ 1487073 h 1625186"/>
                    <a:gd name="connsiteX26" fmla="*/ 2289872 w 2356547"/>
                    <a:gd name="connsiteY26" fmla="*/ 1482311 h 1625186"/>
                    <a:gd name="connsiteX27" fmla="*/ 2285110 w 2356547"/>
                    <a:gd name="connsiteY27" fmla="*/ 1458498 h 1625186"/>
                    <a:gd name="connsiteX28" fmla="*/ 2285110 w 2356547"/>
                    <a:gd name="connsiteY28" fmla="*/ 1458498 h 1625186"/>
                    <a:gd name="connsiteX29" fmla="*/ 2294635 w 2356547"/>
                    <a:gd name="connsiteY29" fmla="*/ 1406111 h 1625186"/>
                    <a:gd name="connsiteX30" fmla="*/ 2323210 w 2356547"/>
                    <a:gd name="connsiteY30" fmla="*/ 1396586 h 1625186"/>
                    <a:gd name="connsiteX31" fmla="*/ 2347022 w 2356547"/>
                    <a:gd name="connsiteY31" fmla="*/ 1401348 h 1625186"/>
                    <a:gd name="connsiteX32" fmla="*/ 2347022 w 2356547"/>
                    <a:gd name="connsiteY32" fmla="*/ 1363248 h 1625186"/>
                    <a:gd name="connsiteX33" fmla="*/ 2347022 w 2356547"/>
                    <a:gd name="connsiteY33" fmla="*/ 1363248 h 1625186"/>
                    <a:gd name="connsiteX34" fmla="*/ 2285110 w 2356547"/>
                    <a:gd name="connsiteY34" fmla="*/ 1372773 h 1625186"/>
                    <a:gd name="connsiteX35" fmla="*/ 2285110 w 2356547"/>
                    <a:gd name="connsiteY35" fmla="*/ 1372773 h 1625186"/>
                    <a:gd name="connsiteX36" fmla="*/ 2266060 w 2356547"/>
                    <a:gd name="connsiteY36" fmla="*/ 1339436 h 1625186"/>
                    <a:gd name="connsiteX37" fmla="*/ 2275585 w 2356547"/>
                    <a:gd name="connsiteY37" fmla="*/ 1315623 h 1625186"/>
                    <a:gd name="connsiteX38" fmla="*/ 2299397 w 2356547"/>
                    <a:gd name="connsiteY38" fmla="*/ 1296573 h 1625186"/>
                    <a:gd name="connsiteX39" fmla="*/ 2327972 w 2356547"/>
                    <a:gd name="connsiteY39" fmla="*/ 1282286 h 1625186"/>
                    <a:gd name="connsiteX40" fmla="*/ 2299397 w 2356547"/>
                    <a:gd name="connsiteY40" fmla="*/ 1220373 h 1625186"/>
                    <a:gd name="connsiteX41" fmla="*/ 2256535 w 2356547"/>
                    <a:gd name="connsiteY41" fmla="*/ 1206086 h 1625186"/>
                    <a:gd name="connsiteX42" fmla="*/ 2185097 w 2356547"/>
                    <a:gd name="connsiteY42" fmla="*/ 1225136 h 1625186"/>
                    <a:gd name="connsiteX43" fmla="*/ 2142235 w 2356547"/>
                    <a:gd name="connsiteY43" fmla="*/ 1348961 h 1625186"/>
                    <a:gd name="connsiteX44" fmla="*/ 2085085 w 2356547"/>
                    <a:gd name="connsiteY44" fmla="*/ 1368011 h 1625186"/>
                    <a:gd name="connsiteX45" fmla="*/ 1994597 w 2356547"/>
                    <a:gd name="connsiteY45" fmla="*/ 1377536 h 1625186"/>
                    <a:gd name="connsiteX46" fmla="*/ 1875535 w 2356547"/>
                    <a:gd name="connsiteY46" fmla="*/ 1410873 h 1625186"/>
                    <a:gd name="connsiteX47" fmla="*/ 1675510 w 2356547"/>
                    <a:gd name="connsiteY47" fmla="*/ 1353723 h 1625186"/>
                    <a:gd name="connsiteX48" fmla="*/ 1508822 w 2356547"/>
                    <a:gd name="connsiteY48" fmla="*/ 1277523 h 1625186"/>
                    <a:gd name="connsiteX49" fmla="*/ 1284985 w 2356547"/>
                    <a:gd name="connsiteY49" fmla="*/ 1153698 h 1625186"/>
                    <a:gd name="connsiteX50" fmla="*/ 737297 w 2356547"/>
                    <a:gd name="connsiteY50" fmla="*/ 782223 h 1625186"/>
                    <a:gd name="connsiteX51" fmla="*/ 512691 w 2356547"/>
                    <a:gd name="connsiteY51" fmla="*/ 519517 h 1625186"/>
                    <a:gd name="connsiteX0" fmla="*/ 512691 w 2356547"/>
                    <a:gd name="connsiteY0" fmla="*/ 519517 h 1625186"/>
                    <a:gd name="connsiteX1" fmla="*/ 584700 w 2356547"/>
                    <a:gd name="connsiteY1" fmla="*/ 303492 h 1625186"/>
                    <a:gd name="connsiteX2" fmla="*/ 422972 w 2356547"/>
                    <a:gd name="connsiteY2" fmla="*/ 44036 h 1625186"/>
                    <a:gd name="connsiteX3" fmla="*/ 132460 w 2356547"/>
                    <a:gd name="connsiteY3" fmla="*/ 39273 h 1625186"/>
                    <a:gd name="connsiteX4" fmla="*/ 8636 w 2356547"/>
                    <a:gd name="connsiteY4" fmla="*/ 231484 h 1625186"/>
                    <a:gd name="connsiteX5" fmla="*/ 80644 w 2356547"/>
                    <a:gd name="connsiteY5" fmla="*/ 519516 h 1625186"/>
                    <a:gd name="connsiteX6" fmla="*/ 394397 w 2356547"/>
                    <a:gd name="connsiteY6" fmla="*/ 567911 h 1625186"/>
                    <a:gd name="connsiteX7" fmla="*/ 508697 w 2356547"/>
                    <a:gd name="connsiteY7" fmla="*/ 625061 h 1625186"/>
                    <a:gd name="connsiteX8" fmla="*/ 727772 w 2356547"/>
                    <a:gd name="connsiteY8" fmla="*/ 825086 h 1625186"/>
                    <a:gd name="connsiteX9" fmla="*/ 1032572 w 2356547"/>
                    <a:gd name="connsiteY9" fmla="*/ 1025111 h 1625186"/>
                    <a:gd name="connsiteX10" fmla="*/ 1746947 w 2356547"/>
                    <a:gd name="connsiteY10" fmla="*/ 1429923 h 1625186"/>
                    <a:gd name="connsiteX11" fmla="*/ 1946972 w 2356547"/>
                    <a:gd name="connsiteY11" fmla="*/ 1458498 h 1625186"/>
                    <a:gd name="connsiteX12" fmla="*/ 2027935 w 2356547"/>
                    <a:gd name="connsiteY12" fmla="*/ 1458498 h 1625186"/>
                    <a:gd name="connsiteX13" fmla="*/ 2113660 w 2356547"/>
                    <a:gd name="connsiteY13" fmla="*/ 1468023 h 1625186"/>
                    <a:gd name="connsiteX14" fmla="*/ 2156522 w 2356547"/>
                    <a:gd name="connsiteY14" fmla="*/ 1496598 h 1625186"/>
                    <a:gd name="connsiteX15" fmla="*/ 2199385 w 2356547"/>
                    <a:gd name="connsiteY15" fmla="*/ 1563273 h 1625186"/>
                    <a:gd name="connsiteX16" fmla="*/ 2256535 w 2356547"/>
                    <a:gd name="connsiteY16" fmla="*/ 1610898 h 1625186"/>
                    <a:gd name="connsiteX17" fmla="*/ 2323210 w 2356547"/>
                    <a:gd name="connsiteY17" fmla="*/ 1625186 h 1625186"/>
                    <a:gd name="connsiteX18" fmla="*/ 2285110 w 2356547"/>
                    <a:gd name="connsiteY18" fmla="*/ 1577561 h 1625186"/>
                    <a:gd name="connsiteX19" fmla="*/ 2285110 w 2356547"/>
                    <a:gd name="connsiteY19" fmla="*/ 1577561 h 1625186"/>
                    <a:gd name="connsiteX20" fmla="*/ 2299397 w 2356547"/>
                    <a:gd name="connsiteY20" fmla="*/ 1520411 h 1625186"/>
                    <a:gd name="connsiteX21" fmla="*/ 2323210 w 2356547"/>
                    <a:gd name="connsiteY21" fmla="*/ 1515648 h 1625186"/>
                    <a:gd name="connsiteX22" fmla="*/ 2356547 w 2356547"/>
                    <a:gd name="connsiteY22" fmla="*/ 1520411 h 1625186"/>
                    <a:gd name="connsiteX23" fmla="*/ 2351785 w 2356547"/>
                    <a:gd name="connsiteY23" fmla="*/ 1487073 h 1625186"/>
                    <a:gd name="connsiteX24" fmla="*/ 2351785 w 2356547"/>
                    <a:gd name="connsiteY24" fmla="*/ 1487073 h 1625186"/>
                    <a:gd name="connsiteX25" fmla="*/ 2289872 w 2356547"/>
                    <a:gd name="connsiteY25" fmla="*/ 1482311 h 1625186"/>
                    <a:gd name="connsiteX26" fmla="*/ 2285110 w 2356547"/>
                    <a:gd name="connsiteY26" fmla="*/ 1458498 h 1625186"/>
                    <a:gd name="connsiteX27" fmla="*/ 2285110 w 2356547"/>
                    <a:gd name="connsiteY27" fmla="*/ 1458498 h 1625186"/>
                    <a:gd name="connsiteX28" fmla="*/ 2294635 w 2356547"/>
                    <a:gd name="connsiteY28" fmla="*/ 1406111 h 1625186"/>
                    <a:gd name="connsiteX29" fmla="*/ 2323210 w 2356547"/>
                    <a:gd name="connsiteY29" fmla="*/ 1396586 h 1625186"/>
                    <a:gd name="connsiteX30" fmla="*/ 2347022 w 2356547"/>
                    <a:gd name="connsiteY30" fmla="*/ 1401348 h 1625186"/>
                    <a:gd name="connsiteX31" fmla="*/ 2347022 w 2356547"/>
                    <a:gd name="connsiteY31" fmla="*/ 1363248 h 1625186"/>
                    <a:gd name="connsiteX32" fmla="*/ 2347022 w 2356547"/>
                    <a:gd name="connsiteY32" fmla="*/ 1363248 h 1625186"/>
                    <a:gd name="connsiteX33" fmla="*/ 2285110 w 2356547"/>
                    <a:gd name="connsiteY33" fmla="*/ 1372773 h 1625186"/>
                    <a:gd name="connsiteX34" fmla="*/ 2285110 w 2356547"/>
                    <a:gd name="connsiteY34" fmla="*/ 1372773 h 1625186"/>
                    <a:gd name="connsiteX35" fmla="*/ 2266060 w 2356547"/>
                    <a:gd name="connsiteY35" fmla="*/ 1339436 h 1625186"/>
                    <a:gd name="connsiteX36" fmla="*/ 2275585 w 2356547"/>
                    <a:gd name="connsiteY36" fmla="*/ 1315623 h 1625186"/>
                    <a:gd name="connsiteX37" fmla="*/ 2299397 w 2356547"/>
                    <a:gd name="connsiteY37" fmla="*/ 1296573 h 1625186"/>
                    <a:gd name="connsiteX38" fmla="*/ 2327972 w 2356547"/>
                    <a:gd name="connsiteY38" fmla="*/ 1282286 h 1625186"/>
                    <a:gd name="connsiteX39" fmla="*/ 2299397 w 2356547"/>
                    <a:gd name="connsiteY39" fmla="*/ 1220373 h 1625186"/>
                    <a:gd name="connsiteX40" fmla="*/ 2256535 w 2356547"/>
                    <a:gd name="connsiteY40" fmla="*/ 1206086 h 1625186"/>
                    <a:gd name="connsiteX41" fmla="*/ 2185097 w 2356547"/>
                    <a:gd name="connsiteY41" fmla="*/ 1225136 h 1625186"/>
                    <a:gd name="connsiteX42" fmla="*/ 2142235 w 2356547"/>
                    <a:gd name="connsiteY42" fmla="*/ 1348961 h 1625186"/>
                    <a:gd name="connsiteX43" fmla="*/ 2085085 w 2356547"/>
                    <a:gd name="connsiteY43" fmla="*/ 1368011 h 1625186"/>
                    <a:gd name="connsiteX44" fmla="*/ 1994597 w 2356547"/>
                    <a:gd name="connsiteY44" fmla="*/ 1377536 h 1625186"/>
                    <a:gd name="connsiteX45" fmla="*/ 1875535 w 2356547"/>
                    <a:gd name="connsiteY45" fmla="*/ 1410873 h 1625186"/>
                    <a:gd name="connsiteX46" fmla="*/ 1675510 w 2356547"/>
                    <a:gd name="connsiteY46" fmla="*/ 1353723 h 1625186"/>
                    <a:gd name="connsiteX47" fmla="*/ 1508822 w 2356547"/>
                    <a:gd name="connsiteY47" fmla="*/ 1277523 h 1625186"/>
                    <a:gd name="connsiteX48" fmla="*/ 1284985 w 2356547"/>
                    <a:gd name="connsiteY48" fmla="*/ 1153698 h 1625186"/>
                    <a:gd name="connsiteX49" fmla="*/ 737297 w 2356547"/>
                    <a:gd name="connsiteY49" fmla="*/ 782223 h 1625186"/>
                    <a:gd name="connsiteX50" fmla="*/ 512691 w 2356547"/>
                    <a:gd name="connsiteY50" fmla="*/ 519517 h 1625186"/>
                    <a:gd name="connsiteX0" fmla="*/ 512691 w 2356547"/>
                    <a:gd name="connsiteY0" fmla="*/ 519517 h 1625186"/>
                    <a:gd name="connsiteX1" fmla="*/ 584700 w 2356547"/>
                    <a:gd name="connsiteY1" fmla="*/ 303492 h 1625186"/>
                    <a:gd name="connsiteX2" fmla="*/ 422972 w 2356547"/>
                    <a:gd name="connsiteY2" fmla="*/ 44036 h 1625186"/>
                    <a:gd name="connsiteX3" fmla="*/ 132460 w 2356547"/>
                    <a:gd name="connsiteY3" fmla="*/ 39273 h 1625186"/>
                    <a:gd name="connsiteX4" fmla="*/ 8636 w 2356547"/>
                    <a:gd name="connsiteY4" fmla="*/ 231484 h 1625186"/>
                    <a:gd name="connsiteX5" fmla="*/ 80644 w 2356547"/>
                    <a:gd name="connsiteY5" fmla="*/ 519516 h 1625186"/>
                    <a:gd name="connsiteX6" fmla="*/ 394397 w 2356547"/>
                    <a:gd name="connsiteY6" fmla="*/ 567911 h 1625186"/>
                    <a:gd name="connsiteX7" fmla="*/ 508697 w 2356547"/>
                    <a:gd name="connsiteY7" fmla="*/ 625061 h 1625186"/>
                    <a:gd name="connsiteX8" fmla="*/ 727772 w 2356547"/>
                    <a:gd name="connsiteY8" fmla="*/ 825086 h 1625186"/>
                    <a:gd name="connsiteX9" fmla="*/ 1032572 w 2356547"/>
                    <a:gd name="connsiteY9" fmla="*/ 1025111 h 1625186"/>
                    <a:gd name="connsiteX10" fmla="*/ 1746947 w 2356547"/>
                    <a:gd name="connsiteY10" fmla="*/ 1429923 h 1625186"/>
                    <a:gd name="connsiteX11" fmla="*/ 1952852 w 2356547"/>
                    <a:gd name="connsiteY11" fmla="*/ 1455620 h 1625186"/>
                    <a:gd name="connsiteX12" fmla="*/ 2027935 w 2356547"/>
                    <a:gd name="connsiteY12" fmla="*/ 1458498 h 1625186"/>
                    <a:gd name="connsiteX13" fmla="*/ 2113660 w 2356547"/>
                    <a:gd name="connsiteY13" fmla="*/ 1468023 h 1625186"/>
                    <a:gd name="connsiteX14" fmla="*/ 2156522 w 2356547"/>
                    <a:gd name="connsiteY14" fmla="*/ 1496598 h 1625186"/>
                    <a:gd name="connsiteX15" fmla="*/ 2199385 w 2356547"/>
                    <a:gd name="connsiteY15" fmla="*/ 1563273 h 1625186"/>
                    <a:gd name="connsiteX16" fmla="*/ 2256535 w 2356547"/>
                    <a:gd name="connsiteY16" fmla="*/ 1610898 h 1625186"/>
                    <a:gd name="connsiteX17" fmla="*/ 2323210 w 2356547"/>
                    <a:gd name="connsiteY17" fmla="*/ 1625186 h 1625186"/>
                    <a:gd name="connsiteX18" fmla="*/ 2285110 w 2356547"/>
                    <a:gd name="connsiteY18" fmla="*/ 1577561 h 1625186"/>
                    <a:gd name="connsiteX19" fmla="*/ 2285110 w 2356547"/>
                    <a:gd name="connsiteY19" fmla="*/ 1577561 h 1625186"/>
                    <a:gd name="connsiteX20" fmla="*/ 2299397 w 2356547"/>
                    <a:gd name="connsiteY20" fmla="*/ 1520411 h 1625186"/>
                    <a:gd name="connsiteX21" fmla="*/ 2323210 w 2356547"/>
                    <a:gd name="connsiteY21" fmla="*/ 1515648 h 1625186"/>
                    <a:gd name="connsiteX22" fmla="*/ 2356547 w 2356547"/>
                    <a:gd name="connsiteY22" fmla="*/ 1520411 h 1625186"/>
                    <a:gd name="connsiteX23" fmla="*/ 2351785 w 2356547"/>
                    <a:gd name="connsiteY23" fmla="*/ 1487073 h 1625186"/>
                    <a:gd name="connsiteX24" fmla="*/ 2351785 w 2356547"/>
                    <a:gd name="connsiteY24" fmla="*/ 1487073 h 1625186"/>
                    <a:gd name="connsiteX25" fmla="*/ 2289872 w 2356547"/>
                    <a:gd name="connsiteY25" fmla="*/ 1482311 h 1625186"/>
                    <a:gd name="connsiteX26" fmla="*/ 2285110 w 2356547"/>
                    <a:gd name="connsiteY26" fmla="*/ 1458498 h 1625186"/>
                    <a:gd name="connsiteX27" fmla="*/ 2285110 w 2356547"/>
                    <a:gd name="connsiteY27" fmla="*/ 1458498 h 1625186"/>
                    <a:gd name="connsiteX28" fmla="*/ 2294635 w 2356547"/>
                    <a:gd name="connsiteY28" fmla="*/ 1406111 h 1625186"/>
                    <a:gd name="connsiteX29" fmla="*/ 2323210 w 2356547"/>
                    <a:gd name="connsiteY29" fmla="*/ 1396586 h 1625186"/>
                    <a:gd name="connsiteX30" fmla="*/ 2347022 w 2356547"/>
                    <a:gd name="connsiteY30" fmla="*/ 1401348 h 1625186"/>
                    <a:gd name="connsiteX31" fmla="*/ 2347022 w 2356547"/>
                    <a:gd name="connsiteY31" fmla="*/ 1363248 h 1625186"/>
                    <a:gd name="connsiteX32" fmla="*/ 2347022 w 2356547"/>
                    <a:gd name="connsiteY32" fmla="*/ 1363248 h 1625186"/>
                    <a:gd name="connsiteX33" fmla="*/ 2285110 w 2356547"/>
                    <a:gd name="connsiteY33" fmla="*/ 1372773 h 1625186"/>
                    <a:gd name="connsiteX34" fmla="*/ 2285110 w 2356547"/>
                    <a:gd name="connsiteY34" fmla="*/ 1372773 h 1625186"/>
                    <a:gd name="connsiteX35" fmla="*/ 2266060 w 2356547"/>
                    <a:gd name="connsiteY35" fmla="*/ 1339436 h 1625186"/>
                    <a:gd name="connsiteX36" fmla="*/ 2275585 w 2356547"/>
                    <a:gd name="connsiteY36" fmla="*/ 1315623 h 1625186"/>
                    <a:gd name="connsiteX37" fmla="*/ 2299397 w 2356547"/>
                    <a:gd name="connsiteY37" fmla="*/ 1296573 h 1625186"/>
                    <a:gd name="connsiteX38" fmla="*/ 2327972 w 2356547"/>
                    <a:gd name="connsiteY38" fmla="*/ 1282286 h 1625186"/>
                    <a:gd name="connsiteX39" fmla="*/ 2299397 w 2356547"/>
                    <a:gd name="connsiteY39" fmla="*/ 1220373 h 1625186"/>
                    <a:gd name="connsiteX40" fmla="*/ 2256535 w 2356547"/>
                    <a:gd name="connsiteY40" fmla="*/ 1206086 h 1625186"/>
                    <a:gd name="connsiteX41" fmla="*/ 2185097 w 2356547"/>
                    <a:gd name="connsiteY41" fmla="*/ 1225136 h 1625186"/>
                    <a:gd name="connsiteX42" fmla="*/ 2142235 w 2356547"/>
                    <a:gd name="connsiteY42" fmla="*/ 1348961 h 1625186"/>
                    <a:gd name="connsiteX43" fmla="*/ 2085085 w 2356547"/>
                    <a:gd name="connsiteY43" fmla="*/ 1368011 h 1625186"/>
                    <a:gd name="connsiteX44" fmla="*/ 1994597 w 2356547"/>
                    <a:gd name="connsiteY44" fmla="*/ 1377536 h 1625186"/>
                    <a:gd name="connsiteX45" fmla="*/ 1875535 w 2356547"/>
                    <a:gd name="connsiteY45" fmla="*/ 1410873 h 1625186"/>
                    <a:gd name="connsiteX46" fmla="*/ 1675510 w 2356547"/>
                    <a:gd name="connsiteY46" fmla="*/ 1353723 h 1625186"/>
                    <a:gd name="connsiteX47" fmla="*/ 1508822 w 2356547"/>
                    <a:gd name="connsiteY47" fmla="*/ 1277523 h 1625186"/>
                    <a:gd name="connsiteX48" fmla="*/ 1284985 w 2356547"/>
                    <a:gd name="connsiteY48" fmla="*/ 1153698 h 1625186"/>
                    <a:gd name="connsiteX49" fmla="*/ 737297 w 2356547"/>
                    <a:gd name="connsiteY49" fmla="*/ 782223 h 1625186"/>
                    <a:gd name="connsiteX50" fmla="*/ 512691 w 2356547"/>
                    <a:gd name="connsiteY50" fmla="*/ 519517 h 1625186"/>
                    <a:gd name="connsiteX0" fmla="*/ 512691 w 2356547"/>
                    <a:gd name="connsiteY0" fmla="*/ 519517 h 1625186"/>
                    <a:gd name="connsiteX1" fmla="*/ 584700 w 2356547"/>
                    <a:gd name="connsiteY1" fmla="*/ 303492 h 1625186"/>
                    <a:gd name="connsiteX2" fmla="*/ 422972 w 2356547"/>
                    <a:gd name="connsiteY2" fmla="*/ 44036 h 1625186"/>
                    <a:gd name="connsiteX3" fmla="*/ 132460 w 2356547"/>
                    <a:gd name="connsiteY3" fmla="*/ 39273 h 1625186"/>
                    <a:gd name="connsiteX4" fmla="*/ 8636 w 2356547"/>
                    <a:gd name="connsiteY4" fmla="*/ 231484 h 1625186"/>
                    <a:gd name="connsiteX5" fmla="*/ 80644 w 2356547"/>
                    <a:gd name="connsiteY5" fmla="*/ 519516 h 1625186"/>
                    <a:gd name="connsiteX6" fmla="*/ 394397 w 2356547"/>
                    <a:gd name="connsiteY6" fmla="*/ 567911 h 1625186"/>
                    <a:gd name="connsiteX7" fmla="*/ 508697 w 2356547"/>
                    <a:gd name="connsiteY7" fmla="*/ 625061 h 1625186"/>
                    <a:gd name="connsiteX8" fmla="*/ 727772 w 2356547"/>
                    <a:gd name="connsiteY8" fmla="*/ 825086 h 1625186"/>
                    <a:gd name="connsiteX9" fmla="*/ 1032572 w 2356547"/>
                    <a:gd name="connsiteY9" fmla="*/ 1025111 h 1625186"/>
                    <a:gd name="connsiteX10" fmla="*/ 1746947 w 2356547"/>
                    <a:gd name="connsiteY10" fmla="*/ 1429923 h 1625186"/>
                    <a:gd name="connsiteX11" fmla="*/ 2027935 w 2356547"/>
                    <a:gd name="connsiteY11" fmla="*/ 1458498 h 1625186"/>
                    <a:gd name="connsiteX12" fmla="*/ 2113660 w 2356547"/>
                    <a:gd name="connsiteY12" fmla="*/ 1468023 h 1625186"/>
                    <a:gd name="connsiteX13" fmla="*/ 2156522 w 2356547"/>
                    <a:gd name="connsiteY13" fmla="*/ 1496598 h 1625186"/>
                    <a:gd name="connsiteX14" fmla="*/ 2199385 w 2356547"/>
                    <a:gd name="connsiteY14" fmla="*/ 1563273 h 1625186"/>
                    <a:gd name="connsiteX15" fmla="*/ 2256535 w 2356547"/>
                    <a:gd name="connsiteY15" fmla="*/ 1610898 h 1625186"/>
                    <a:gd name="connsiteX16" fmla="*/ 2323210 w 2356547"/>
                    <a:gd name="connsiteY16" fmla="*/ 1625186 h 1625186"/>
                    <a:gd name="connsiteX17" fmla="*/ 2285110 w 2356547"/>
                    <a:gd name="connsiteY17" fmla="*/ 1577561 h 1625186"/>
                    <a:gd name="connsiteX18" fmla="*/ 2285110 w 2356547"/>
                    <a:gd name="connsiteY18" fmla="*/ 1577561 h 1625186"/>
                    <a:gd name="connsiteX19" fmla="*/ 2299397 w 2356547"/>
                    <a:gd name="connsiteY19" fmla="*/ 1520411 h 1625186"/>
                    <a:gd name="connsiteX20" fmla="*/ 2323210 w 2356547"/>
                    <a:gd name="connsiteY20" fmla="*/ 1515648 h 1625186"/>
                    <a:gd name="connsiteX21" fmla="*/ 2356547 w 2356547"/>
                    <a:gd name="connsiteY21" fmla="*/ 1520411 h 1625186"/>
                    <a:gd name="connsiteX22" fmla="*/ 2351785 w 2356547"/>
                    <a:gd name="connsiteY22" fmla="*/ 1487073 h 1625186"/>
                    <a:gd name="connsiteX23" fmla="*/ 2351785 w 2356547"/>
                    <a:gd name="connsiteY23" fmla="*/ 1487073 h 1625186"/>
                    <a:gd name="connsiteX24" fmla="*/ 2289872 w 2356547"/>
                    <a:gd name="connsiteY24" fmla="*/ 1482311 h 1625186"/>
                    <a:gd name="connsiteX25" fmla="*/ 2285110 w 2356547"/>
                    <a:gd name="connsiteY25" fmla="*/ 1458498 h 1625186"/>
                    <a:gd name="connsiteX26" fmla="*/ 2285110 w 2356547"/>
                    <a:gd name="connsiteY26" fmla="*/ 1458498 h 1625186"/>
                    <a:gd name="connsiteX27" fmla="*/ 2294635 w 2356547"/>
                    <a:gd name="connsiteY27" fmla="*/ 1406111 h 1625186"/>
                    <a:gd name="connsiteX28" fmla="*/ 2323210 w 2356547"/>
                    <a:gd name="connsiteY28" fmla="*/ 1396586 h 1625186"/>
                    <a:gd name="connsiteX29" fmla="*/ 2347022 w 2356547"/>
                    <a:gd name="connsiteY29" fmla="*/ 1401348 h 1625186"/>
                    <a:gd name="connsiteX30" fmla="*/ 2347022 w 2356547"/>
                    <a:gd name="connsiteY30" fmla="*/ 1363248 h 1625186"/>
                    <a:gd name="connsiteX31" fmla="*/ 2347022 w 2356547"/>
                    <a:gd name="connsiteY31" fmla="*/ 1363248 h 1625186"/>
                    <a:gd name="connsiteX32" fmla="*/ 2285110 w 2356547"/>
                    <a:gd name="connsiteY32" fmla="*/ 1372773 h 1625186"/>
                    <a:gd name="connsiteX33" fmla="*/ 2285110 w 2356547"/>
                    <a:gd name="connsiteY33" fmla="*/ 1372773 h 1625186"/>
                    <a:gd name="connsiteX34" fmla="*/ 2266060 w 2356547"/>
                    <a:gd name="connsiteY34" fmla="*/ 1339436 h 1625186"/>
                    <a:gd name="connsiteX35" fmla="*/ 2275585 w 2356547"/>
                    <a:gd name="connsiteY35" fmla="*/ 1315623 h 1625186"/>
                    <a:gd name="connsiteX36" fmla="*/ 2299397 w 2356547"/>
                    <a:gd name="connsiteY36" fmla="*/ 1296573 h 1625186"/>
                    <a:gd name="connsiteX37" fmla="*/ 2327972 w 2356547"/>
                    <a:gd name="connsiteY37" fmla="*/ 1282286 h 1625186"/>
                    <a:gd name="connsiteX38" fmla="*/ 2299397 w 2356547"/>
                    <a:gd name="connsiteY38" fmla="*/ 1220373 h 1625186"/>
                    <a:gd name="connsiteX39" fmla="*/ 2256535 w 2356547"/>
                    <a:gd name="connsiteY39" fmla="*/ 1206086 h 1625186"/>
                    <a:gd name="connsiteX40" fmla="*/ 2185097 w 2356547"/>
                    <a:gd name="connsiteY40" fmla="*/ 1225136 h 1625186"/>
                    <a:gd name="connsiteX41" fmla="*/ 2142235 w 2356547"/>
                    <a:gd name="connsiteY41" fmla="*/ 1348961 h 1625186"/>
                    <a:gd name="connsiteX42" fmla="*/ 2085085 w 2356547"/>
                    <a:gd name="connsiteY42" fmla="*/ 1368011 h 1625186"/>
                    <a:gd name="connsiteX43" fmla="*/ 1994597 w 2356547"/>
                    <a:gd name="connsiteY43" fmla="*/ 1377536 h 1625186"/>
                    <a:gd name="connsiteX44" fmla="*/ 1875535 w 2356547"/>
                    <a:gd name="connsiteY44" fmla="*/ 1410873 h 1625186"/>
                    <a:gd name="connsiteX45" fmla="*/ 1675510 w 2356547"/>
                    <a:gd name="connsiteY45" fmla="*/ 1353723 h 1625186"/>
                    <a:gd name="connsiteX46" fmla="*/ 1508822 w 2356547"/>
                    <a:gd name="connsiteY46" fmla="*/ 1277523 h 1625186"/>
                    <a:gd name="connsiteX47" fmla="*/ 1284985 w 2356547"/>
                    <a:gd name="connsiteY47" fmla="*/ 1153698 h 1625186"/>
                    <a:gd name="connsiteX48" fmla="*/ 737297 w 2356547"/>
                    <a:gd name="connsiteY48" fmla="*/ 782223 h 1625186"/>
                    <a:gd name="connsiteX49" fmla="*/ 512691 w 2356547"/>
                    <a:gd name="connsiteY49" fmla="*/ 519517 h 1625186"/>
                    <a:gd name="connsiteX0" fmla="*/ 512691 w 2356547"/>
                    <a:gd name="connsiteY0" fmla="*/ 519517 h 1625186"/>
                    <a:gd name="connsiteX1" fmla="*/ 584700 w 2356547"/>
                    <a:gd name="connsiteY1" fmla="*/ 303492 h 1625186"/>
                    <a:gd name="connsiteX2" fmla="*/ 422972 w 2356547"/>
                    <a:gd name="connsiteY2" fmla="*/ 44036 h 1625186"/>
                    <a:gd name="connsiteX3" fmla="*/ 132460 w 2356547"/>
                    <a:gd name="connsiteY3" fmla="*/ 39273 h 1625186"/>
                    <a:gd name="connsiteX4" fmla="*/ 8636 w 2356547"/>
                    <a:gd name="connsiteY4" fmla="*/ 231484 h 1625186"/>
                    <a:gd name="connsiteX5" fmla="*/ 80644 w 2356547"/>
                    <a:gd name="connsiteY5" fmla="*/ 519516 h 1625186"/>
                    <a:gd name="connsiteX6" fmla="*/ 394397 w 2356547"/>
                    <a:gd name="connsiteY6" fmla="*/ 567911 h 1625186"/>
                    <a:gd name="connsiteX7" fmla="*/ 508697 w 2356547"/>
                    <a:gd name="connsiteY7" fmla="*/ 625061 h 1625186"/>
                    <a:gd name="connsiteX8" fmla="*/ 727772 w 2356547"/>
                    <a:gd name="connsiteY8" fmla="*/ 825086 h 1625186"/>
                    <a:gd name="connsiteX9" fmla="*/ 1032572 w 2356547"/>
                    <a:gd name="connsiteY9" fmla="*/ 1025111 h 1625186"/>
                    <a:gd name="connsiteX10" fmla="*/ 1746947 w 2356547"/>
                    <a:gd name="connsiteY10" fmla="*/ 1429923 h 1625186"/>
                    <a:gd name="connsiteX11" fmla="*/ 2027935 w 2356547"/>
                    <a:gd name="connsiteY11" fmla="*/ 1458498 h 1625186"/>
                    <a:gd name="connsiteX12" fmla="*/ 2113660 w 2356547"/>
                    <a:gd name="connsiteY12" fmla="*/ 1468023 h 1625186"/>
                    <a:gd name="connsiteX13" fmla="*/ 2156522 w 2356547"/>
                    <a:gd name="connsiteY13" fmla="*/ 1496598 h 1625186"/>
                    <a:gd name="connsiteX14" fmla="*/ 2199385 w 2356547"/>
                    <a:gd name="connsiteY14" fmla="*/ 1563273 h 1625186"/>
                    <a:gd name="connsiteX15" fmla="*/ 2256535 w 2356547"/>
                    <a:gd name="connsiteY15" fmla="*/ 1610898 h 1625186"/>
                    <a:gd name="connsiteX16" fmla="*/ 2323210 w 2356547"/>
                    <a:gd name="connsiteY16" fmla="*/ 1625186 h 1625186"/>
                    <a:gd name="connsiteX17" fmla="*/ 2285110 w 2356547"/>
                    <a:gd name="connsiteY17" fmla="*/ 1577561 h 1625186"/>
                    <a:gd name="connsiteX18" fmla="*/ 2285110 w 2356547"/>
                    <a:gd name="connsiteY18" fmla="*/ 1577561 h 1625186"/>
                    <a:gd name="connsiteX19" fmla="*/ 2299397 w 2356547"/>
                    <a:gd name="connsiteY19" fmla="*/ 1520411 h 1625186"/>
                    <a:gd name="connsiteX20" fmla="*/ 2323210 w 2356547"/>
                    <a:gd name="connsiteY20" fmla="*/ 1515648 h 1625186"/>
                    <a:gd name="connsiteX21" fmla="*/ 2356547 w 2356547"/>
                    <a:gd name="connsiteY21" fmla="*/ 1520411 h 1625186"/>
                    <a:gd name="connsiteX22" fmla="*/ 2351785 w 2356547"/>
                    <a:gd name="connsiteY22" fmla="*/ 1487073 h 1625186"/>
                    <a:gd name="connsiteX23" fmla="*/ 2351785 w 2356547"/>
                    <a:gd name="connsiteY23" fmla="*/ 1487073 h 1625186"/>
                    <a:gd name="connsiteX24" fmla="*/ 2289872 w 2356547"/>
                    <a:gd name="connsiteY24" fmla="*/ 1482311 h 1625186"/>
                    <a:gd name="connsiteX25" fmla="*/ 2285110 w 2356547"/>
                    <a:gd name="connsiteY25" fmla="*/ 1458498 h 1625186"/>
                    <a:gd name="connsiteX26" fmla="*/ 2285110 w 2356547"/>
                    <a:gd name="connsiteY26" fmla="*/ 1458498 h 1625186"/>
                    <a:gd name="connsiteX27" fmla="*/ 2294635 w 2356547"/>
                    <a:gd name="connsiteY27" fmla="*/ 1406111 h 1625186"/>
                    <a:gd name="connsiteX28" fmla="*/ 2323210 w 2356547"/>
                    <a:gd name="connsiteY28" fmla="*/ 1396586 h 1625186"/>
                    <a:gd name="connsiteX29" fmla="*/ 2347022 w 2356547"/>
                    <a:gd name="connsiteY29" fmla="*/ 1401348 h 1625186"/>
                    <a:gd name="connsiteX30" fmla="*/ 2347022 w 2356547"/>
                    <a:gd name="connsiteY30" fmla="*/ 1363248 h 1625186"/>
                    <a:gd name="connsiteX31" fmla="*/ 2347022 w 2356547"/>
                    <a:gd name="connsiteY31" fmla="*/ 1363248 h 1625186"/>
                    <a:gd name="connsiteX32" fmla="*/ 2285110 w 2356547"/>
                    <a:gd name="connsiteY32" fmla="*/ 1372773 h 1625186"/>
                    <a:gd name="connsiteX33" fmla="*/ 2285110 w 2356547"/>
                    <a:gd name="connsiteY33" fmla="*/ 1372773 h 1625186"/>
                    <a:gd name="connsiteX34" fmla="*/ 2266060 w 2356547"/>
                    <a:gd name="connsiteY34" fmla="*/ 1339436 h 1625186"/>
                    <a:gd name="connsiteX35" fmla="*/ 2275585 w 2356547"/>
                    <a:gd name="connsiteY35" fmla="*/ 1315623 h 1625186"/>
                    <a:gd name="connsiteX36" fmla="*/ 2299397 w 2356547"/>
                    <a:gd name="connsiteY36" fmla="*/ 1296573 h 1625186"/>
                    <a:gd name="connsiteX37" fmla="*/ 2327972 w 2356547"/>
                    <a:gd name="connsiteY37" fmla="*/ 1282286 h 1625186"/>
                    <a:gd name="connsiteX38" fmla="*/ 2299397 w 2356547"/>
                    <a:gd name="connsiteY38" fmla="*/ 1220373 h 1625186"/>
                    <a:gd name="connsiteX39" fmla="*/ 2256535 w 2356547"/>
                    <a:gd name="connsiteY39" fmla="*/ 1206086 h 1625186"/>
                    <a:gd name="connsiteX40" fmla="*/ 2185097 w 2356547"/>
                    <a:gd name="connsiteY40" fmla="*/ 1225136 h 1625186"/>
                    <a:gd name="connsiteX41" fmla="*/ 2142235 w 2356547"/>
                    <a:gd name="connsiteY41" fmla="*/ 1348961 h 1625186"/>
                    <a:gd name="connsiteX42" fmla="*/ 2085085 w 2356547"/>
                    <a:gd name="connsiteY42" fmla="*/ 1368011 h 1625186"/>
                    <a:gd name="connsiteX43" fmla="*/ 1994597 w 2356547"/>
                    <a:gd name="connsiteY43" fmla="*/ 1377536 h 1625186"/>
                    <a:gd name="connsiteX44" fmla="*/ 1875535 w 2356547"/>
                    <a:gd name="connsiteY44" fmla="*/ 1410873 h 1625186"/>
                    <a:gd name="connsiteX45" fmla="*/ 1675510 w 2356547"/>
                    <a:gd name="connsiteY45" fmla="*/ 1353723 h 1625186"/>
                    <a:gd name="connsiteX46" fmla="*/ 1508822 w 2356547"/>
                    <a:gd name="connsiteY46" fmla="*/ 1277523 h 1625186"/>
                    <a:gd name="connsiteX47" fmla="*/ 1284985 w 2356547"/>
                    <a:gd name="connsiteY47" fmla="*/ 1153698 h 1625186"/>
                    <a:gd name="connsiteX48" fmla="*/ 737297 w 2356547"/>
                    <a:gd name="connsiteY48" fmla="*/ 782223 h 1625186"/>
                    <a:gd name="connsiteX49" fmla="*/ 512691 w 2356547"/>
                    <a:gd name="connsiteY49" fmla="*/ 519517 h 1625186"/>
                    <a:gd name="connsiteX0" fmla="*/ 512691 w 2356547"/>
                    <a:gd name="connsiteY0" fmla="*/ 519517 h 1625186"/>
                    <a:gd name="connsiteX1" fmla="*/ 584700 w 2356547"/>
                    <a:gd name="connsiteY1" fmla="*/ 303492 h 1625186"/>
                    <a:gd name="connsiteX2" fmla="*/ 422972 w 2356547"/>
                    <a:gd name="connsiteY2" fmla="*/ 44036 h 1625186"/>
                    <a:gd name="connsiteX3" fmla="*/ 132460 w 2356547"/>
                    <a:gd name="connsiteY3" fmla="*/ 39273 h 1625186"/>
                    <a:gd name="connsiteX4" fmla="*/ 8636 w 2356547"/>
                    <a:gd name="connsiteY4" fmla="*/ 231484 h 1625186"/>
                    <a:gd name="connsiteX5" fmla="*/ 80644 w 2356547"/>
                    <a:gd name="connsiteY5" fmla="*/ 519516 h 1625186"/>
                    <a:gd name="connsiteX6" fmla="*/ 394397 w 2356547"/>
                    <a:gd name="connsiteY6" fmla="*/ 567911 h 1625186"/>
                    <a:gd name="connsiteX7" fmla="*/ 508697 w 2356547"/>
                    <a:gd name="connsiteY7" fmla="*/ 625061 h 1625186"/>
                    <a:gd name="connsiteX8" fmla="*/ 727772 w 2356547"/>
                    <a:gd name="connsiteY8" fmla="*/ 825086 h 1625186"/>
                    <a:gd name="connsiteX9" fmla="*/ 1032572 w 2356547"/>
                    <a:gd name="connsiteY9" fmla="*/ 1025111 h 1625186"/>
                    <a:gd name="connsiteX10" fmla="*/ 1746947 w 2356547"/>
                    <a:gd name="connsiteY10" fmla="*/ 1429923 h 1625186"/>
                    <a:gd name="connsiteX11" fmla="*/ 2027935 w 2356547"/>
                    <a:gd name="connsiteY11" fmla="*/ 1458498 h 1625186"/>
                    <a:gd name="connsiteX12" fmla="*/ 2113660 w 2356547"/>
                    <a:gd name="connsiteY12" fmla="*/ 1468023 h 1625186"/>
                    <a:gd name="connsiteX13" fmla="*/ 2156522 w 2356547"/>
                    <a:gd name="connsiteY13" fmla="*/ 1496598 h 1625186"/>
                    <a:gd name="connsiteX14" fmla="*/ 2199385 w 2356547"/>
                    <a:gd name="connsiteY14" fmla="*/ 1563273 h 1625186"/>
                    <a:gd name="connsiteX15" fmla="*/ 2256535 w 2356547"/>
                    <a:gd name="connsiteY15" fmla="*/ 1610898 h 1625186"/>
                    <a:gd name="connsiteX16" fmla="*/ 2323210 w 2356547"/>
                    <a:gd name="connsiteY16" fmla="*/ 1625186 h 1625186"/>
                    <a:gd name="connsiteX17" fmla="*/ 2285110 w 2356547"/>
                    <a:gd name="connsiteY17" fmla="*/ 1577561 h 1625186"/>
                    <a:gd name="connsiteX18" fmla="*/ 2285110 w 2356547"/>
                    <a:gd name="connsiteY18" fmla="*/ 1577561 h 1625186"/>
                    <a:gd name="connsiteX19" fmla="*/ 2299397 w 2356547"/>
                    <a:gd name="connsiteY19" fmla="*/ 1520411 h 1625186"/>
                    <a:gd name="connsiteX20" fmla="*/ 2323210 w 2356547"/>
                    <a:gd name="connsiteY20" fmla="*/ 1515648 h 1625186"/>
                    <a:gd name="connsiteX21" fmla="*/ 2356547 w 2356547"/>
                    <a:gd name="connsiteY21" fmla="*/ 1520411 h 1625186"/>
                    <a:gd name="connsiteX22" fmla="*/ 2351785 w 2356547"/>
                    <a:gd name="connsiteY22" fmla="*/ 1487073 h 1625186"/>
                    <a:gd name="connsiteX23" fmla="*/ 2351785 w 2356547"/>
                    <a:gd name="connsiteY23" fmla="*/ 1487073 h 1625186"/>
                    <a:gd name="connsiteX24" fmla="*/ 2289872 w 2356547"/>
                    <a:gd name="connsiteY24" fmla="*/ 1482311 h 1625186"/>
                    <a:gd name="connsiteX25" fmla="*/ 2285110 w 2356547"/>
                    <a:gd name="connsiteY25" fmla="*/ 1458498 h 1625186"/>
                    <a:gd name="connsiteX26" fmla="*/ 2285110 w 2356547"/>
                    <a:gd name="connsiteY26" fmla="*/ 1458498 h 1625186"/>
                    <a:gd name="connsiteX27" fmla="*/ 2294635 w 2356547"/>
                    <a:gd name="connsiteY27" fmla="*/ 1406111 h 1625186"/>
                    <a:gd name="connsiteX28" fmla="*/ 2323210 w 2356547"/>
                    <a:gd name="connsiteY28" fmla="*/ 1396586 h 1625186"/>
                    <a:gd name="connsiteX29" fmla="*/ 2347022 w 2356547"/>
                    <a:gd name="connsiteY29" fmla="*/ 1401348 h 1625186"/>
                    <a:gd name="connsiteX30" fmla="*/ 2347022 w 2356547"/>
                    <a:gd name="connsiteY30" fmla="*/ 1363248 h 1625186"/>
                    <a:gd name="connsiteX31" fmla="*/ 2347022 w 2356547"/>
                    <a:gd name="connsiteY31" fmla="*/ 1363248 h 1625186"/>
                    <a:gd name="connsiteX32" fmla="*/ 2285110 w 2356547"/>
                    <a:gd name="connsiteY32" fmla="*/ 1372773 h 1625186"/>
                    <a:gd name="connsiteX33" fmla="*/ 2285110 w 2356547"/>
                    <a:gd name="connsiteY33" fmla="*/ 1372773 h 1625186"/>
                    <a:gd name="connsiteX34" fmla="*/ 2266060 w 2356547"/>
                    <a:gd name="connsiteY34" fmla="*/ 1339436 h 1625186"/>
                    <a:gd name="connsiteX35" fmla="*/ 2275585 w 2356547"/>
                    <a:gd name="connsiteY35" fmla="*/ 1315623 h 1625186"/>
                    <a:gd name="connsiteX36" fmla="*/ 2299397 w 2356547"/>
                    <a:gd name="connsiteY36" fmla="*/ 1296573 h 1625186"/>
                    <a:gd name="connsiteX37" fmla="*/ 2327972 w 2356547"/>
                    <a:gd name="connsiteY37" fmla="*/ 1282286 h 1625186"/>
                    <a:gd name="connsiteX38" fmla="*/ 2299397 w 2356547"/>
                    <a:gd name="connsiteY38" fmla="*/ 1220373 h 1625186"/>
                    <a:gd name="connsiteX39" fmla="*/ 2256535 w 2356547"/>
                    <a:gd name="connsiteY39" fmla="*/ 1206086 h 1625186"/>
                    <a:gd name="connsiteX40" fmla="*/ 2185097 w 2356547"/>
                    <a:gd name="connsiteY40" fmla="*/ 1225136 h 1625186"/>
                    <a:gd name="connsiteX41" fmla="*/ 2142235 w 2356547"/>
                    <a:gd name="connsiteY41" fmla="*/ 1348961 h 1625186"/>
                    <a:gd name="connsiteX42" fmla="*/ 2085085 w 2356547"/>
                    <a:gd name="connsiteY42" fmla="*/ 1368011 h 1625186"/>
                    <a:gd name="connsiteX43" fmla="*/ 1952852 w 2356547"/>
                    <a:gd name="connsiteY43" fmla="*/ 1383612 h 1625186"/>
                    <a:gd name="connsiteX44" fmla="*/ 1875535 w 2356547"/>
                    <a:gd name="connsiteY44" fmla="*/ 1410873 h 1625186"/>
                    <a:gd name="connsiteX45" fmla="*/ 1675510 w 2356547"/>
                    <a:gd name="connsiteY45" fmla="*/ 1353723 h 1625186"/>
                    <a:gd name="connsiteX46" fmla="*/ 1508822 w 2356547"/>
                    <a:gd name="connsiteY46" fmla="*/ 1277523 h 1625186"/>
                    <a:gd name="connsiteX47" fmla="*/ 1284985 w 2356547"/>
                    <a:gd name="connsiteY47" fmla="*/ 1153698 h 1625186"/>
                    <a:gd name="connsiteX48" fmla="*/ 737297 w 2356547"/>
                    <a:gd name="connsiteY48" fmla="*/ 782223 h 1625186"/>
                    <a:gd name="connsiteX49" fmla="*/ 512691 w 2356547"/>
                    <a:gd name="connsiteY49" fmla="*/ 519517 h 1625186"/>
                    <a:gd name="connsiteX0" fmla="*/ 512691 w 2356547"/>
                    <a:gd name="connsiteY0" fmla="*/ 519517 h 1625186"/>
                    <a:gd name="connsiteX1" fmla="*/ 584700 w 2356547"/>
                    <a:gd name="connsiteY1" fmla="*/ 303492 h 1625186"/>
                    <a:gd name="connsiteX2" fmla="*/ 422972 w 2356547"/>
                    <a:gd name="connsiteY2" fmla="*/ 44036 h 1625186"/>
                    <a:gd name="connsiteX3" fmla="*/ 132460 w 2356547"/>
                    <a:gd name="connsiteY3" fmla="*/ 39273 h 1625186"/>
                    <a:gd name="connsiteX4" fmla="*/ 8636 w 2356547"/>
                    <a:gd name="connsiteY4" fmla="*/ 231484 h 1625186"/>
                    <a:gd name="connsiteX5" fmla="*/ 80644 w 2356547"/>
                    <a:gd name="connsiteY5" fmla="*/ 519516 h 1625186"/>
                    <a:gd name="connsiteX6" fmla="*/ 394397 w 2356547"/>
                    <a:gd name="connsiteY6" fmla="*/ 567911 h 1625186"/>
                    <a:gd name="connsiteX7" fmla="*/ 508697 w 2356547"/>
                    <a:gd name="connsiteY7" fmla="*/ 625061 h 1625186"/>
                    <a:gd name="connsiteX8" fmla="*/ 727772 w 2356547"/>
                    <a:gd name="connsiteY8" fmla="*/ 825086 h 1625186"/>
                    <a:gd name="connsiteX9" fmla="*/ 1032572 w 2356547"/>
                    <a:gd name="connsiteY9" fmla="*/ 1025111 h 1625186"/>
                    <a:gd name="connsiteX10" fmla="*/ 1746947 w 2356547"/>
                    <a:gd name="connsiteY10" fmla="*/ 1429923 h 1625186"/>
                    <a:gd name="connsiteX11" fmla="*/ 2027935 w 2356547"/>
                    <a:gd name="connsiteY11" fmla="*/ 1458498 h 1625186"/>
                    <a:gd name="connsiteX12" fmla="*/ 2113660 w 2356547"/>
                    <a:gd name="connsiteY12" fmla="*/ 1468023 h 1625186"/>
                    <a:gd name="connsiteX13" fmla="*/ 2156522 w 2356547"/>
                    <a:gd name="connsiteY13" fmla="*/ 1496598 h 1625186"/>
                    <a:gd name="connsiteX14" fmla="*/ 2199385 w 2356547"/>
                    <a:gd name="connsiteY14" fmla="*/ 1563273 h 1625186"/>
                    <a:gd name="connsiteX15" fmla="*/ 2256535 w 2356547"/>
                    <a:gd name="connsiteY15" fmla="*/ 1610898 h 1625186"/>
                    <a:gd name="connsiteX16" fmla="*/ 2323210 w 2356547"/>
                    <a:gd name="connsiteY16" fmla="*/ 1625186 h 1625186"/>
                    <a:gd name="connsiteX17" fmla="*/ 2285110 w 2356547"/>
                    <a:gd name="connsiteY17" fmla="*/ 1577561 h 1625186"/>
                    <a:gd name="connsiteX18" fmla="*/ 2285110 w 2356547"/>
                    <a:gd name="connsiteY18" fmla="*/ 1577561 h 1625186"/>
                    <a:gd name="connsiteX19" fmla="*/ 2299397 w 2356547"/>
                    <a:gd name="connsiteY19" fmla="*/ 1520411 h 1625186"/>
                    <a:gd name="connsiteX20" fmla="*/ 2323210 w 2356547"/>
                    <a:gd name="connsiteY20" fmla="*/ 1515648 h 1625186"/>
                    <a:gd name="connsiteX21" fmla="*/ 2356547 w 2356547"/>
                    <a:gd name="connsiteY21" fmla="*/ 1520411 h 1625186"/>
                    <a:gd name="connsiteX22" fmla="*/ 2351785 w 2356547"/>
                    <a:gd name="connsiteY22" fmla="*/ 1487073 h 1625186"/>
                    <a:gd name="connsiteX23" fmla="*/ 2351785 w 2356547"/>
                    <a:gd name="connsiteY23" fmla="*/ 1487073 h 1625186"/>
                    <a:gd name="connsiteX24" fmla="*/ 2289872 w 2356547"/>
                    <a:gd name="connsiteY24" fmla="*/ 1482311 h 1625186"/>
                    <a:gd name="connsiteX25" fmla="*/ 2285110 w 2356547"/>
                    <a:gd name="connsiteY25" fmla="*/ 1458498 h 1625186"/>
                    <a:gd name="connsiteX26" fmla="*/ 2285110 w 2356547"/>
                    <a:gd name="connsiteY26" fmla="*/ 1458498 h 1625186"/>
                    <a:gd name="connsiteX27" fmla="*/ 2294635 w 2356547"/>
                    <a:gd name="connsiteY27" fmla="*/ 1406111 h 1625186"/>
                    <a:gd name="connsiteX28" fmla="*/ 2323210 w 2356547"/>
                    <a:gd name="connsiteY28" fmla="*/ 1396586 h 1625186"/>
                    <a:gd name="connsiteX29" fmla="*/ 2347022 w 2356547"/>
                    <a:gd name="connsiteY29" fmla="*/ 1401348 h 1625186"/>
                    <a:gd name="connsiteX30" fmla="*/ 2347022 w 2356547"/>
                    <a:gd name="connsiteY30" fmla="*/ 1363248 h 1625186"/>
                    <a:gd name="connsiteX31" fmla="*/ 2347022 w 2356547"/>
                    <a:gd name="connsiteY31" fmla="*/ 1363248 h 1625186"/>
                    <a:gd name="connsiteX32" fmla="*/ 2285110 w 2356547"/>
                    <a:gd name="connsiteY32" fmla="*/ 1372773 h 1625186"/>
                    <a:gd name="connsiteX33" fmla="*/ 2285110 w 2356547"/>
                    <a:gd name="connsiteY33" fmla="*/ 1372773 h 1625186"/>
                    <a:gd name="connsiteX34" fmla="*/ 2266060 w 2356547"/>
                    <a:gd name="connsiteY34" fmla="*/ 1339436 h 1625186"/>
                    <a:gd name="connsiteX35" fmla="*/ 2275585 w 2356547"/>
                    <a:gd name="connsiteY35" fmla="*/ 1315623 h 1625186"/>
                    <a:gd name="connsiteX36" fmla="*/ 2299397 w 2356547"/>
                    <a:gd name="connsiteY36" fmla="*/ 1296573 h 1625186"/>
                    <a:gd name="connsiteX37" fmla="*/ 2327972 w 2356547"/>
                    <a:gd name="connsiteY37" fmla="*/ 1282286 h 1625186"/>
                    <a:gd name="connsiteX38" fmla="*/ 2299397 w 2356547"/>
                    <a:gd name="connsiteY38" fmla="*/ 1220373 h 1625186"/>
                    <a:gd name="connsiteX39" fmla="*/ 2256535 w 2356547"/>
                    <a:gd name="connsiteY39" fmla="*/ 1206086 h 1625186"/>
                    <a:gd name="connsiteX40" fmla="*/ 2185097 w 2356547"/>
                    <a:gd name="connsiteY40" fmla="*/ 1225136 h 1625186"/>
                    <a:gd name="connsiteX41" fmla="*/ 2142235 w 2356547"/>
                    <a:gd name="connsiteY41" fmla="*/ 1348961 h 1625186"/>
                    <a:gd name="connsiteX42" fmla="*/ 2085085 w 2356547"/>
                    <a:gd name="connsiteY42" fmla="*/ 1368011 h 1625186"/>
                    <a:gd name="connsiteX43" fmla="*/ 2024860 w 2356547"/>
                    <a:gd name="connsiteY43" fmla="*/ 1383612 h 1625186"/>
                    <a:gd name="connsiteX44" fmla="*/ 1875535 w 2356547"/>
                    <a:gd name="connsiteY44" fmla="*/ 1410873 h 1625186"/>
                    <a:gd name="connsiteX45" fmla="*/ 1675510 w 2356547"/>
                    <a:gd name="connsiteY45" fmla="*/ 1353723 h 1625186"/>
                    <a:gd name="connsiteX46" fmla="*/ 1508822 w 2356547"/>
                    <a:gd name="connsiteY46" fmla="*/ 1277523 h 1625186"/>
                    <a:gd name="connsiteX47" fmla="*/ 1284985 w 2356547"/>
                    <a:gd name="connsiteY47" fmla="*/ 1153698 h 1625186"/>
                    <a:gd name="connsiteX48" fmla="*/ 737297 w 2356547"/>
                    <a:gd name="connsiteY48" fmla="*/ 782223 h 1625186"/>
                    <a:gd name="connsiteX49" fmla="*/ 512691 w 2356547"/>
                    <a:gd name="connsiteY49" fmla="*/ 519517 h 1625186"/>
                    <a:gd name="connsiteX0" fmla="*/ 512691 w 2356547"/>
                    <a:gd name="connsiteY0" fmla="*/ 519517 h 1625186"/>
                    <a:gd name="connsiteX1" fmla="*/ 584700 w 2356547"/>
                    <a:gd name="connsiteY1" fmla="*/ 303492 h 1625186"/>
                    <a:gd name="connsiteX2" fmla="*/ 422972 w 2356547"/>
                    <a:gd name="connsiteY2" fmla="*/ 44036 h 1625186"/>
                    <a:gd name="connsiteX3" fmla="*/ 132460 w 2356547"/>
                    <a:gd name="connsiteY3" fmla="*/ 39273 h 1625186"/>
                    <a:gd name="connsiteX4" fmla="*/ 8636 w 2356547"/>
                    <a:gd name="connsiteY4" fmla="*/ 231484 h 1625186"/>
                    <a:gd name="connsiteX5" fmla="*/ 80644 w 2356547"/>
                    <a:gd name="connsiteY5" fmla="*/ 519516 h 1625186"/>
                    <a:gd name="connsiteX6" fmla="*/ 394397 w 2356547"/>
                    <a:gd name="connsiteY6" fmla="*/ 567911 h 1625186"/>
                    <a:gd name="connsiteX7" fmla="*/ 508697 w 2356547"/>
                    <a:gd name="connsiteY7" fmla="*/ 625061 h 1625186"/>
                    <a:gd name="connsiteX8" fmla="*/ 727772 w 2356547"/>
                    <a:gd name="connsiteY8" fmla="*/ 825086 h 1625186"/>
                    <a:gd name="connsiteX9" fmla="*/ 1032572 w 2356547"/>
                    <a:gd name="connsiteY9" fmla="*/ 1025111 h 1625186"/>
                    <a:gd name="connsiteX10" fmla="*/ 1746947 w 2356547"/>
                    <a:gd name="connsiteY10" fmla="*/ 1429923 h 1625186"/>
                    <a:gd name="connsiteX11" fmla="*/ 2027935 w 2356547"/>
                    <a:gd name="connsiteY11" fmla="*/ 1458498 h 1625186"/>
                    <a:gd name="connsiteX12" fmla="*/ 2113660 w 2356547"/>
                    <a:gd name="connsiteY12" fmla="*/ 1468023 h 1625186"/>
                    <a:gd name="connsiteX13" fmla="*/ 2156522 w 2356547"/>
                    <a:gd name="connsiteY13" fmla="*/ 1496598 h 1625186"/>
                    <a:gd name="connsiteX14" fmla="*/ 2199385 w 2356547"/>
                    <a:gd name="connsiteY14" fmla="*/ 1563273 h 1625186"/>
                    <a:gd name="connsiteX15" fmla="*/ 2256535 w 2356547"/>
                    <a:gd name="connsiteY15" fmla="*/ 1610898 h 1625186"/>
                    <a:gd name="connsiteX16" fmla="*/ 2323210 w 2356547"/>
                    <a:gd name="connsiteY16" fmla="*/ 1625186 h 1625186"/>
                    <a:gd name="connsiteX17" fmla="*/ 2285110 w 2356547"/>
                    <a:gd name="connsiteY17" fmla="*/ 1577561 h 1625186"/>
                    <a:gd name="connsiteX18" fmla="*/ 2285110 w 2356547"/>
                    <a:gd name="connsiteY18" fmla="*/ 1577561 h 1625186"/>
                    <a:gd name="connsiteX19" fmla="*/ 2299397 w 2356547"/>
                    <a:gd name="connsiteY19" fmla="*/ 1520411 h 1625186"/>
                    <a:gd name="connsiteX20" fmla="*/ 2323210 w 2356547"/>
                    <a:gd name="connsiteY20" fmla="*/ 1515648 h 1625186"/>
                    <a:gd name="connsiteX21" fmla="*/ 2356547 w 2356547"/>
                    <a:gd name="connsiteY21" fmla="*/ 1520411 h 1625186"/>
                    <a:gd name="connsiteX22" fmla="*/ 2351785 w 2356547"/>
                    <a:gd name="connsiteY22" fmla="*/ 1487073 h 1625186"/>
                    <a:gd name="connsiteX23" fmla="*/ 2351785 w 2356547"/>
                    <a:gd name="connsiteY23" fmla="*/ 1487073 h 1625186"/>
                    <a:gd name="connsiteX24" fmla="*/ 2289872 w 2356547"/>
                    <a:gd name="connsiteY24" fmla="*/ 1482311 h 1625186"/>
                    <a:gd name="connsiteX25" fmla="*/ 2285110 w 2356547"/>
                    <a:gd name="connsiteY25" fmla="*/ 1458498 h 1625186"/>
                    <a:gd name="connsiteX26" fmla="*/ 2285110 w 2356547"/>
                    <a:gd name="connsiteY26" fmla="*/ 1458498 h 1625186"/>
                    <a:gd name="connsiteX27" fmla="*/ 2294635 w 2356547"/>
                    <a:gd name="connsiteY27" fmla="*/ 1406111 h 1625186"/>
                    <a:gd name="connsiteX28" fmla="*/ 2323210 w 2356547"/>
                    <a:gd name="connsiteY28" fmla="*/ 1396586 h 1625186"/>
                    <a:gd name="connsiteX29" fmla="*/ 2347022 w 2356547"/>
                    <a:gd name="connsiteY29" fmla="*/ 1401348 h 1625186"/>
                    <a:gd name="connsiteX30" fmla="*/ 2347022 w 2356547"/>
                    <a:gd name="connsiteY30" fmla="*/ 1363248 h 1625186"/>
                    <a:gd name="connsiteX31" fmla="*/ 2347022 w 2356547"/>
                    <a:gd name="connsiteY31" fmla="*/ 1363248 h 1625186"/>
                    <a:gd name="connsiteX32" fmla="*/ 2285110 w 2356547"/>
                    <a:gd name="connsiteY32" fmla="*/ 1372773 h 1625186"/>
                    <a:gd name="connsiteX33" fmla="*/ 2285110 w 2356547"/>
                    <a:gd name="connsiteY33" fmla="*/ 1372773 h 1625186"/>
                    <a:gd name="connsiteX34" fmla="*/ 2266060 w 2356547"/>
                    <a:gd name="connsiteY34" fmla="*/ 1339436 h 1625186"/>
                    <a:gd name="connsiteX35" fmla="*/ 2275585 w 2356547"/>
                    <a:gd name="connsiteY35" fmla="*/ 1315623 h 1625186"/>
                    <a:gd name="connsiteX36" fmla="*/ 2299397 w 2356547"/>
                    <a:gd name="connsiteY36" fmla="*/ 1296573 h 1625186"/>
                    <a:gd name="connsiteX37" fmla="*/ 2327972 w 2356547"/>
                    <a:gd name="connsiteY37" fmla="*/ 1282286 h 1625186"/>
                    <a:gd name="connsiteX38" fmla="*/ 2299397 w 2356547"/>
                    <a:gd name="connsiteY38" fmla="*/ 1220373 h 1625186"/>
                    <a:gd name="connsiteX39" fmla="*/ 2256535 w 2356547"/>
                    <a:gd name="connsiteY39" fmla="*/ 1206086 h 1625186"/>
                    <a:gd name="connsiteX40" fmla="*/ 2185097 w 2356547"/>
                    <a:gd name="connsiteY40" fmla="*/ 1225136 h 1625186"/>
                    <a:gd name="connsiteX41" fmla="*/ 2142235 w 2356547"/>
                    <a:gd name="connsiteY41" fmla="*/ 1348961 h 1625186"/>
                    <a:gd name="connsiteX42" fmla="*/ 2085085 w 2356547"/>
                    <a:gd name="connsiteY42" fmla="*/ 1368011 h 1625186"/>
                    <a:gd name="connsiteX43" fmla="*/ 2024860 w 2356547"/>
                    <a:gd name="connsiteY43" fmla="*/ 1383612 h 1625186"/>
                    <a:gd name="connsiteX44" fmla="*/ 1875535 w 2356547"/>
                    <a:gd name="connsiteY44" fmla="*/ 1410873 h 1625186"/>
                    <a:gd name="connsiteX45" fmla="*/ 1675510 w 2356547"/>
                    <a:gd name="connsiteY45" fmla="*/ 1353723 h 1625186"/>
                    <a:gd name="connsiteX46" fmla="*/ 1508822 w 2356547"/>
                    <a:gd name="connsiteY46" fmla="*/ 1277523 h 1625186"/>
                    <a:gd name="connsiteX47" fmla="*/ 1284985 w 2356547"/>
                    <a:gd name="connsiteY47" fmla="*/ 1153698 h 1625186"/>
                    <a:gd name="connsiteX48" fmla="*/ 737297 w 2356547"/>
                    <a:gd name="connsiteY48" fmla="*/ 782223 h 1625186"/>
                    <a:gd name="connsiteX49" fmla="*/ 512691 w 2356547"/>
                    <a:gd name="connsiteY49" fmla="*/ 519517 h 1625186"/>
                    <a:gd name="connsiteX0" fmla="*/ 512691 w 2356547"/>
                    <a:gd name="connsiteY0" fmla="*/ 519517 h 1625186"/>
                    <a:gd name="connsiteX1" fmla="*/ 584700 w 2356547"/>
                    <a:gd name="connsiteY1" fmla="*/ 303492 h 1625186"/>
                    <a:gd name="connsiteX2" fmla="*/ 422972 w 2356547"/>
                    <a:gd name="connsiteY2" fmla="*/ 44036 h 1625186"/>
                    <a:gd name="connsiteX3" fmla="*/ 132460 w 2356547"/>
                    <a:gd name="connsiteY3" fmla="*/ 39273 h 1625186"/>
                    <a:gd name="connsiteX4" fmla="*/ 8636 w 2356547"/>
                    <a:gd name="connsiteY4" fmla="*/ 231484 h 1625186"/>
                    <a:gd name="connsiteX5" fmla="*/ 80644 w 2356547"/>
                    <a:gd name="connsiteY5" fmla="*/ 519516 h 1625186"/>
                    <a:gd name="connsiteX6" fmla="*/ 394397 w 2356547"/>
                    <a:gd name="connsiteY6" fmla="*/ 567911 h 1625186"/>
                    <a:gd name="connsiteX7" fmla="*/ 508697 w 2356547"/>
                    <a:gd name="connsiteY7" fmla="*/ 625061 h 1625186"/>
                    <a:gd name="connsiteX8" fmla="*/ 727772 w 2356547"/>
                    <a:gd name="connsiteY8" fmla="*/ 825086 h 1625186"/>
                    <a:gd name="connsiteX9" fmla="*/ 1032572 w 2356547"/>
                    <a:gd name="connsiteY9" fmla="*/ 1025111 h 1625186"/>
                    <a:gd name="connsiteX10" fmla="*/ 1746947 w 2356547"/>
                    <a:gd name="connsiteY10" fmla="*/ 1429923 h 1625186"/>
                    <a:gd name="connsiteX11" fmla="*/ 2027935 w 2356547"/>
                    <a:gd name="connsiteY11" fmla="*/ 1458498 h 1625186"/>
                    <a:gd name="connsiteX12" fmla="*/ 2113660 w 2356547"/>
                    <a:gd name="connsiteY12" fmla="*/ 1468023 h 1625186"/>
                    <a:gd name="connsiteX13" fmla="*/ 2156522 w 2356547"/>
                    <a:gd name="connsiteY13" fmla="*/ 1496598 h 1625186"/>
                    <a:gd name="connsiteX14" fmla="*/ 2199385 w 2356547"/>
                    <a:gd name="connsiteY14" fmla="*/ 1563273 h 1625186"/>
                    <a:gd name="connsiteX15" fmla="*/ 2256535 w 2356547"/>
                    <a:gd name="connsiteY15" fmla="*/ 1610898 h 1625186"/>
                    <a:gd name="connsiteX16" fmla="*/ 2323210 w 2356547"/>
                    <a:gd name="connsiteY16" fmla="*/ 1625186 h 1625186"/>
                    <a:gd name="connsiteX17" fmla="*/ 2285110 w 2356547"/>
                    <a:gd name="connsiteY17" fmla="*/ 1577561 h 1625186"/>
                    <a:gd name="connsiteX18" fmla="*/ 2285110 w 2356547"/>
                    <a:gd name="connsiteY18" fmla="*/ 1577561 h 1625186"/>
                    <a:gd name="connsiteX19" fmla="*/ 2299397 w 2356547"/>
                    <a:gd name="connsiteY19" fmla="*/ 1520411 h 1625186"/>
                    <a:gd name="connsiteX20" fmla="*/ 2323210 w 2356547"/>
                    <a:gd name="connsiteY20" fmla="*/ 1515648 h 1625186"/>
                    <a:gd name="connsiteX21" fmla="*/ 2356547 w 2356547"/>
                    <a:gd name="connsiteY21" fmla="*/ 1520411 h 1625186"/>
                    <a:gd name="connsiteX22" fmla="*/ 2351785 w 2356547"/>
                    <a:gd name="connsiteY22" fmla="*/ 1487073 h 1625186"/>
                    <a:gd name="connsiteX23" fmla="*/ 2351785 w 2356547"/>
                    <a:gd name="connsiteY23" fmla="*/ 1487073 h 1625186"/>
                    <a:gd name="connsiteX24" fmla="*/ 2289872 w 2356547"/>
                    <a:gd name="connsiteY24" fmla="*/ 1482311 h 1625186"/>
                    <a:gd name="connsiteX25" fmla="*/ 2285110 w 2356547"/>
                    <a:gd name="connsiteY25" fmla="*/ 1458498 h 1625186"/>
                    <a:gd name="connsiteX26" fmla="*/ 2285110 w 2356547"/>
                    <a:gd name="connsiteY26" fmla="*/ 1458498 h 1625186"/>
                    <a:gd name="connsiteX27" fmla="*/ 2294635 w 2356547"/>
                    <a:gd name="connsiteY27" fmla="*/ 1406111 h 1625186"/>
                    <a:gd name="connsiteX28" fmla="*/ 2323210 w 2356547"/>
                    <a:gd name="connsiteY28" fmla="*/ 1396586 h 1625186"/>
                    <a:gd name="connsiteX29" fmla="*/ 2347022 w 2356547"/>
                    <a:gd name="connsiteY29" fmla="*/ 1401348 h 1625186"/>
                    <a:gd name="connsiteX30" fmla="*/ 2347022 w 2356547"/>
                    <a:gd name="connsiteY30" fmla="*/ 1363248 h 1625186"/>
                    <a:gd name="connsiteX31" fmla="*/ 2347022 w 2356547"/>
                    <a:gd name="connsiteY31" fmla="*/ 1363248 h 1625186"/>
                    <a:gd name="connsiteX32" fmla="*/ 2285110 w 2356547"/>
                    <a:gd name="connsiteY32" fmla="*/ 1372773 h 1625186"/>
                    <a:gd name="connsiteX33" fmla="*/ 2285110 w 2356547"/>
                    <a:gd name="connsiteY33" fmla="*/ 1372773 h 1625186"/>
                    <a:gd name="connsiteX34" fmla="*/ 2266060 w 2356547"/>
                    <a:gd name="connsiteY34" fmla="*/ 1339436 h 1625186"/>
                    <a:gd name="connsiteX35" fmla="*/ 2275585 w 2356547"/>
                    <a:gd name="connsiteY35" fmla="*/ 1315623 h 1625186"/>
                    <a:gd name="connsiteX36" fmla="*/ 2299397 w 2356547"/>
                    <a:gd name="connsiteY36" fmla="*/ 1296573 h 1625186"/>
                    <a:gd name="connsiteX37" fmla="*/ 2327972 w 2356547"/>
                    <a:gd name="connsiteY37" fmla="*/ 1282286 h 1625186"/>
                    <a:gd name="connsiteX38" fmla="*/ 2299397 w 2356547"/>
                    <a:gd name="connsiteY38" fmla="*/ 1220373 h 1625186"/>
                    <a:gd name="connsiteX39" fmla="*/ 2256535 w 2356547"/>
                    <a:gd name="connsiteY39" fmla="*/ 1206086 h 1625186"/>
                    <a:gd name="connsiteX40" fmla="*/ 2185097 w 2356547"/>
                    <a:gd name="connsiteY40" fmla="*/ 1225136 h 1625186"/>
                    <a:gd name="connsiteX41" fmla="*/ 2142235 w 2356547"/>
                    <a:gd name="connsiteY41" fmla="*/ 1348961 h 1625186"/>
                    <a:gd name="connsiteX42" fmla="*/ 2085085 w 2356547"/>
                    <a:gd name="connsiteY42" fmla="*/ 1368011 h 1625186"/>
                    <a:gd name="connsiteX43" fmla="*/ 2024860 w 2356547"/>
                    <a:gd name="connsiteY43" fmla="*/ 1383612 h 1625186"/>
                    <a:gd name="connsiteX44" fmla="*/ 1875535 w 2356547"/>
                    <a:gd name="connsiteY44" fmla="*/ 1410873 h 1625186"/>
                    <a:gd name="connsiteX45" fmla="*/ 1675510 w 2356547"/>
                    <a:gd name="connsiteY45" fmla="*/ 1353723 h 1625186"/>
                    <a:gd name="connsiteX46" fmla="*/ 1508822 w 2356547"/>
                    <a:gd name="connsiteY46" fmla="*/ 1277523 h 1625186"/>
                    <a:gd name="connsiteX47" fmla="*/ 1284985 w 2356547"/>
                    <a:gd name="connsiteY47" fmla="*/ 1153698 h 1625186"/>
                    <a:gd name="connsiteX48" fmla="*/ 737297 w 2356547"/>
                    <a:gd name="connsiteY48" fmla="*/ 782223 h 1625186"/>
                    <a:gd name="connsiteX49" fmla="*/ 512691 w 2356547"/>
                    <a:gd name="connsiteY49" fmla="*/ 519517 h 1625186"/>
                    <a:gd name="connsiteX0" fmla="*/ 512691 w 2356547"/>
                    <a:gd name="connsiteY0" fmla="*/ 519517 h 1625186"/>
                    <a:gd name="connsiteX1" fmla="*/ 584700 w 2356547"/>
                    <a:gd name="connsiteY1" fmla="*/ 303492 h 1625186"/>
                    <a:gd name="connsiteX2" fmla="*/ 422972 w 2356547"/>
                    <a:gd name="connsiteY2" fmla="*/ 44036 h 1625186"/>
                    <a:gd name="connsiteX3" fmla="*/ 132460 w 2356547"/>
                    <a:gd name="connsiteY3" fmla="*/ 39273 h 1625186"/>
                    <a:gd name="connsiteX4" fmla="*/ 8636 w 2356547"/>
                    <a:gd name="connsiteY4" fmla="*/ 231484 h 1625186"/>
                    <a:gd name="connsiteX5" fmla="*/ 80644 w 2356547"/>
                    <a:gd name="connsiteY5" fmla="*/ 519516 h 1625186"/>
                    <a:gd name="connsiteX6" fmla="*/ 394397 w 2356547"/>
                    <a:gd name="connsiteY6" fmla="*/ 567911 h 1625186"/>
                    <a:gd name="connsiteX7" fmla="*/ 508697 w 2356547"/>
                    <a:gd name="connsiteY7" fmla="*/ 625061 h 1625186"/>
                    <a:gd name="connsiteX8" fmla="*/ 727772 w 2356547"/>
                    <a:gd name="connsiteY8" fmla="*/ 825086 h 1625186"/>
                    <a:gd name="connsiteX9" fmla="*/ 1032572 w 2356547"/>
                    <a:gd name="connsiteY9" fmla="*/ 1025111 h 1625186"/>
                    <a:gd name="connsiteX10" fmla="*/ 1746947 w 2356547"/>
                    <a:gd name="connsiteY10" fmla="*/ 1429923 h 1625186"/>
                    <a:gd name="connsiteX11" fmla="*/ 2027935 w 2356547"/>
                    <a:gd name="connsiteY11" fmla="*/ 1458498 h 1625186"/>
                    <a:gd name="connsiteX12" fmla="*/ 2113660 w 2356547"/>
                    <a:gd name="connsiteY12" fmla="*/ 1468023 h 1625186"/>
                    <a:gd name="connsiteX13" fmla="*/ 2156522 w 2356547"/>
                    <a:gd name="connsiteY13" fmla="*/ 1496598 h 1625186"/>
                    <a:gd name="connsiteX14" fmla="*/ 2199385 w 2356547"/>
                    <a:gd name="connsiteY14" fmla="*/ 1563273 h 1625186"/>
                    <a:gd name="connsiteX15" fmla="*/ 2256535 w 2356547"/>
                    <a:gd name="connsiteY15" fmla="*/ 1610898 h 1625186"/>
                    <a:gd name="connsiteX16" fmla="*/ 2323210 w 2356547"/>
                    <a:gd name="connsiteY16" fmla="*/ 1625186 h 1625186"/>
                    <a:gd name="connsiteX17" fmla="*/ 2285110 w 2356547"/>
                    <a:gd name="connsiteY17" fmla="*/ 1577561 h 1625186"/>
                    <a:gd name="connsiteX18" fmla="*/ 2285110 w 2356547"/>
                    <a:gd name="connsiteY18" fmla="*/ 1577561 h 1625186"/>
                    <a:gd name="connsiteX19" fmla="*/ 2299397 w 2356547"/>
                    <a:gd name="connsiteY19" fmla="*/ 1520411 h 1625186"/>
                    <a:gd name="connsiteX20" fmla="*/ 2323210 w 2356547"/>
                    <a:gd name="connsiteY20" fmla="*/ 1515648 h 1625186"/>
                    <a:gd name="connsiteX21" fmla="*/ 2356547 w 2356547"/>
                    <a:gd name="connsiteY21" fmla="*/ 1520411 h 1625186"/>
                    <a:gd name="connsiteX22" fmla="*/ 2351785 w 2356547"/>
                    <a:gd name="connsiteY22" fmla="*/ 1487073 h 1625186"/>
                    <a:gd name="connsiteX23" fmla="*/ 2351785 w 2356547"/>
                    <a:gd name="connsiteY23" fmla="*/ 1487073 h 1625186"/>
                    <a:gd name="connsiteX24" fmla="*/ 2289872 w 2356547"/>
                    <a:gd name="connsiteY24" fmla="*/ 1482311 h 1625186"/>
                    <a:gd name="connsiteX25" fmla="*/ 2285110 w 2356547"/>
                    <a:gd name="connsiteY25" fmla="*/ 1458498 h 1625186"/>
                    <a:gd name="connsiteX26" fmla="*/ 2285110 w 2356547"/>
                    <a:gd name="connsiteY26" fmla="*/ 1458498 h 1625186"/>
                    <a:gd name="connsiteX27" fmla="*/ 2294635 w 2356547"/>
                    <a:gd name="connsiteY27" fmla="*/ 1406111 h 1625186"/>
                    <a:gd name="connsiteX28" fmla="*/ 2323210 w 2356547"/>
                    <a:gd name="connsiteY28" fmla="*/ 1396586 h 1625186"/>
                    <a:gd name="connsiteX29" fmla="*/ 2347022 w 2356547"/>
                    <a:gd name="connsiteY29" fmla="*/ 1401348 h 1625186"/>
                    <a:gd name="connsiteX30" fmla="*/ 2347022 w 2356547"/>
                    <a:gd name="connsiteY30" fmla="*/ 1363248 h 1625186"/>
                    <a:gd name="connsiteX31" fmla="*/ 2347022 w 2356547"/>
                    <a:gd name="connsiteY31" fmla="*/ 1363248 h 1625186"/>
                    <a:gd name="connsiteX32" fmla="*/ 2285110 w 2356547"/>
                    <a:gd name="connsiteY32" fmla="*/ 1372773 h 1625186"/>
                    <a:gd name="connsiteX33" fmla="*/ 2285110 w 2356547"/>
                    <a:gd name="connsiteY33" fmla="*/ 1372773 h 1625186"/>
                    <a:gd name="connsiteX34" fmla="*/ 2266060 w 2356547"/>
                    <a:gd name="connsiteY34" fmla="*/ 1339436 h 1625186"/>
                    <a:gd name="connsiteX35" fmla="*/ 2275585 w 2356547"/>
                    <a:gd name="connsiteY35" fmla="*/ 1315623 h 1625186"/>
                    <a:gd name="connsiteX36" fmla="*/ 2299397 w 2356547"/>
                    <a:gd name="connsiteY36" fmla="*/ 1296573 h 1625186"/>
                    <a:gd name="connsiteX37" fmla="*/ 2327972 w 2356547"/>
                    <a:gd name="connsiteY37" fmla="*/ 1282286 h 1625186"/>
                    <a:gd name="connsiteX38" fmla="*/ 2299397 w 2356547"/>
                    <a:gd name="connsiteY38" fmla="*/ 1220373 h 1625186"/>
                    <a:gd name="connsiteX39" fmla="*/ 2256535 w 2356547"/>
                    <a:gd name="connsiteY39" fmla="*/ 1206086 h 1625186"/>
                    <a:gd name="connsiteX40" fmla="*/ 2185097 w 2356547"/>
                    <a:gd name="connsiteY40" fmla="*/ 1225136 h 1625186"/>
                    <a:gd name="connsiteX41" fmla="*/ 2142235 w 2356547"/>
                    <a:gd name="connsiteY41" fmla="*/ 1348961 h 1625186"/>
                    <a:gd name="connsiteX42" fmla="*/ 2085085 w 2356547"/>
                    <a:gd name="connsiteY42" fmla="*/ 1368011 h 1625186"/>
                    <a:gd name="connsiteX43" fmla="*/ 1875535 w 2356547"/>
                    <a:gd name="connsiteY43" fmla="*/ 1410873 h 1625186"/>
                    <a:gd name="connsiteX44" fmla="*/ 1675510 w 2356547"/>
                    <a:gd name="connsiteY44" fmla="*/ 1353723 h 1625186"/>
                    <a:gd name="connsiteX45" fmla="*/ 1508822 w 2356547"/>
                    <a:gd name="connsiteY45" fmla="*/ 1277523 h 1625186"/>
                    <a:gd name="connsiteX46" fmla="*/ 1284985 w 2356547"/>
                    <a:gd name="connsiteY46" fmla="*/ 1153698 h 1625186"/>
                    <a:gd name="connsiteX47" fmla="*/ 737297 w 2356547"/>
                    <a:gd name="connsiteY47" fmla="*/ 782223 h 1625186"/>
                    <a:gd name="connsiteX48" fmla="*/ 512691 w 2356547"/>
                    <a:gd name="connsiteY48" fmla="*/ 519517 h 1625186"/>
                    <a:gd name="connsiteX0" fmla="*/ 512691 w 2356547"/>
                    <a:gd name="connsiteY0" fmla="*/ 519517 h 1625186"/>
                    <a:gd name="connsiteX1" fmla="*/ 584700 w 2356547"/>
                    <a:gd name="connsiteY1" fmla="*/ 303492 h 1625186"/>
                    <a:gd name="connsiteX2" fmla="*/ 422972 w 2356547"/>
                    <a:gd name="connsiteY2" fmla="*/ 44036 h 1625186"/>
                    <a:gd name="connsiteX3" fmla="*/ 132460 w 2356547"/>
                    <a:gd name="connsiteY3" fmla="*/ 39273 h 1625186"/>
                    <a:gd name="connsiteX4" fmla="*/ 8636 w 2356547"/>
                    <a:gd name="connsiteY4" fmla="*/ 231484 h 1625186"/>
                    <a:gd name="connsiteX5" fmla="*/ 80644 w 2356547"/>
                    <a:gd name="connsiteY5" fmla="*/ 519516 h 1625186"/>
                    <a:gd name="connsiteX6" fmla="*/ 394397 w 2356547"/>
                    <a:gd name="connsiteY6" fmla="*/ 567911 h 1625186"/>
                    <a:gd name="connsiteX7" fmla="*/ 508697 w 2356547"/>
                    <a:gd name="connsiteY7" fmla="*/ 625061 h 1625186"/>
                    <a:gd name="connsiteX8" fmla="*/ 727772 w 2356547"/>
                    <a:gd name="connsiteY8" fmla="*/ 825086 h 1625186"/>
                    <a:gd name="connsiteX9" fmla="*/ 1032572 w 2356547"/>
                    <a:gd name="connsiteY9" fmla="*/ 1025111 h 1625186"/>
                    <a:gd name="connsiteX10" fmla="*/ 1746947 w 2356547"/>
                    <a:gd name="connsiteY10" fmla="*/ 1429923 h 1625186"/>
                    <a:gd name="connsiteX11" fmla="*/ 2027935 w 2356547"/>
                    <a:gd name="connsiteY11" fmla="*/ 1458498 h 1625186"/>
                    <a:gd name="connsiteX12" fmla="*/ 2113660 w 2356547"/>
                    <a:gd name="connsiteY12" fmla="*/ 1468023 h 1625186"/>
                    <a:gd name="connsiteX13" fmla="*/ 2156522 w 2356547"/>
                    <a:gd name="connsiteY13" fmla="*/ 1496598 h 1625186"/>
                    <a:gd name="connsiteX14" fmla="*/ 2199385 w 2356547"/>
                    <a:gd name="connsiteY14" fmla="*/ 1563273 h 1625186"/>
                    <a:gd name="connsiteX15" fmla="*/ 2256535 w 2356547"/>
                    <a:gd name="connsiteY15" fmla="*/ 1610898 h 1625186"/>
                    <a:gd name="connsiteX16" fmla="*/ 2323210 w 2356547"/>
                    <a:gd name="connsiteY16" fmla="*/ 1625186 h 1625186"/>
                    <a:gd name="connsiteX17" fmla="*/ 2285110 w 2356547"/>
                    <a:gd name="connsiteY17" fmla="*/ 1577561 h 1625186"/>
                    <a:gd name="connsiteX18" fmla="*/ 2285110 w 2356547"/>
                    <a:gd name="connsiteY18" fmla="*/ 1577561 h 1625186"/>
                    <a:gd name="connsiteX19" fmla="*/ 2299397 w 2356547"/>
                    <a:gd name="connsiteY19" fmla="*/ 1520411 h 1625186"/>
                    <a:gd name="connsiteX20" fmla="*/ 2323210 w 2356547"/>
                    <a:gd name="connsiteY20" fmla="*/ 1515648 h 1625186"/>
                    <a:gd name="connsiteX21" fmla="*/ 2356547 w 2356547"/>
                    <a:gd name="connsiteY21" fmla="*/ 1520411 h 1625186"/>
                    <a:gd name="connsiteX22" fmla="*/ 2351785 w 2356547"/>
                    <a:gd name="connsiteY22" fmla="*/ 1487073 h 1625186"/>
                    <a:gd name="connsiteX23" fmla="*/ 2351785 w 2356547"/>
                    <a:gd name="connsiteY23" fmla="*/ 1487073 h 1625186"/>
                    <a:gd name="connsiteX24" fmla="*/ 2289872 w 2356547"/>
                    <a:gd name="connsiteY24" fmla="*/ 1482311 h 1625186"/>
                    <a:gd name="connsiteX25" fmla="*/ 2285110 w 2356547"/>
                    <a:gd name="connsiteY25" fmla="*/ 1458498 h 1625186"/>
                    <a:gd name="connsiteX26" fmla="*/ 2285110 w 2356547"/>
                    <a:gd name="connsiteY26" fmla="*/ 1458498 h 1625186"/>
                    <a:gd name="connsiteX27" fmla="*/ 2294635 w 2356547"/>
                    <a:gd name="connsiteY27" fmla="*/ 1406111 h 1625186"/>
                    <a:gd name="connsiteX28" fmla="*/ 2323210 w 2356547"/>
                    <a:gd name="connsiteY28" fmla="*/ 1396586 h 1625186"/>
                    <a:gd name="connsiteX29" fmla="*/ 2347022 w 2356547"/>
                    <a:gd name="connsiteY29" fmla="*/ 1401348 h 1625186"/>
                    <a:gd name="connsiteX30" fmla="*/ 2347022 w 2356547"/>
                    <a:gd name="connsiteY30" fmla="*/ 1363248 h 1625186"/>
                    <a:gd name="connsiteX31" fmla="*/ 2347022 w 2356547"/>
                    <a:gd name="connsiteY31" fmla="*/ 1363248 h 1625186"/>
                    <a:gd name="connsiteX32" fmla="*/ 2285110 w 2356547"/>
                    <a:gd name="connsiteY32" fmla="*/ 1372773 h 1625186"/>
                    <a:gd name="connsiteX33" fmla="*/ 2285110 w 2356547"/>
                    <a:gd name="connsiteY33" fmla="*/ 1372773 h 1625186"/>
                    <a:gd name="connsiteX34" fmla="*/ 2266060 w 2356547"/>
                    <a:gd name="connsiteY34" fmla="*/ 1339436 h 1625186"/>
                    <a:gd name="connsiteX35" fmla="*/ 2275585 w 2356547"/>
                    <a:gd name="connsiteY35" fmla="*/ 1315623 h 1625186"/>
                    <a:gd name="connsiteX36" fmla="*/ 2299397 w 2356547"/>
                    <a:gd name="connsiteY36" fmla="*/ 1296573 h 1625186"/>
                    <a:gd name="connsiteX37" fmla="*/ 2327972 w 2356547"/>
                    <a:gd name="connsiteY37" fmla="*/ 1282286 h 1625186"/>
                    <a:gd name="connsiteX38" fmla="*/ 2299397 w 2356547"/>
                    <a:gd name="connsiteY38" fmla="*/ 1220373 h 1625186"/>
                    <a:gd name="connsiteX39" fmla="*/ 2256535 w 2356547"/>
                    <a:gd name="connsiteY39" fmla="*/ 1206086 h 1625186"/>
                    <a:gd name="connsiteX40" fmla="*/ 2185097 w 2356547"/>
                    <a:gd name="connsiteY40" fmla="*/ 1225136 h 1625186"/>
                    <a:gd name="connsiteX41" fmla="*/ 2142235 w 2356547"/>
                    <a:gd name="connsiteY41" fmla="*/ 1348961 h 1625186"/>
                    <a:gd name="connsiteX42" fmla="*/ 2085085 w 2356547"/>
                    <a:gd name="connsiteY42" fmla="*/ 1368011 h 1625186"/>
                    <a:gd name="connsiteX43" fmla="*/ 1875535 w 2356547"/>
                    <a:gd name="connsiteY43" fmla="*/ 1410873 h 1625186"/>
                    <a:gd name="connsiteX44" fmla="*/ 1675510 w 2356547"/>
                    <a:gd name="connsiteY44" fmla="*/ 1353723 h 1625186"/>
                    <a:gd name="connsiteX45" fmla="*/ 1508822 w 2356547"/>
                    <a:gd name="connsiteY45" fmla="*/ 1277523 h 1625186"/>
                    <a:gd name="connsiteX46" fmla="*/ 1284985 w 2356547"/>
                    <a:gd name="connsiteY46" fmla="*/ 1153698 h 1625186"/>
                    <a:gd name="connsiteX47" fmla="*/ 737297 w 2356547"/>
                    <a:gd name="connsiteY47" fmla="*/ 782223 h 1625186"/>
                    <a:gd name="connsiteX48" fmla="*/ 512691 w 2356547"/>
                    <a:gd name="connsiteY48" fmla="*/ 519517 h 1625186"/>
                    <a:gd name="connsiteX0" fmla="*/ 512691 w 2356547"/>
                    <a:gd name="connsiteY0" fmla="*/ 519517 h 1625186"/>
                    <a:gd name="connsiteX1" fmla="*/ 584700 w 2356547"/>
                    <a:gd name="connsiteY1" fmla="*/ 303492 h 1625186"/>
                    <a:gd name="connsiteX2" fmla="*/ 422972 w 2356547"/>
                    <a:gd name="connsiteY2" fmla="*/ 44036 h 1625186"/>
                    <a:gd name="connsiteX3" fmla="*/ 132460 w 2356547"/>
                    <a:gd name="connsiteY3" fmla="*/ 39273 h 1625186"/>
                    <a:gd name="connsiteX4" fmla="*/ 8636 w 2356547"/>
                    <a:gd name="connsiteY4" fmla="*/ 231484 h 1625186"/>
                    <a:gd name="connsiteX5" fmla="*/ 80644 w 2356547"/>
                    <a:gd name="connsiteY5" fmla="*/ 519516 h 1625186"/>
                    <a:gd name="connsiteX6" fmla="*/ 394397 w 2356547"/>
                    <a:gd name="connsiteY6" fmla="*/ 567911 h 1625186"/>
                    <a:gd name="connsiteX7" fmla="*/ 508697 w 2356547"/>
                    <a:gd name="connsiteY7" fmla="*/ 625061 h 1625186"/>
                    <a:gd name="connsiteX8" fmla="*/ 727772 w 2356547"/>
                    <a:gd name="connsiteY8" fmla="*/ 825086 h 1625186"/>
                    <a:gd name="connsiteX9" fmla="*/ 1032572 w 2356547"/>
                    <a:gd name="connsiteY9" fmla="*/ 1025111 h 1625186"/>
                    <a:gd name="connsiteX10" fmla="*/ 1746947 w 2356547"/>
                    <a:gd name="connsiteY10" fmla="*/ 1429923 h 1625186"/>
                    <a:gd name="connsiteX11" fmla="*/ 2027935 w 2356547"/>
                    <a:gd name="connsiteY11" fmla="*/ 1458498 h 1625186"/>
                    <a:gd name="connsiteX12" fmla="*/ 2113660 w 2356547"/>
                    <a:gd name="connsiteY12" fmla="*/ 1468023 h 1625186"/>
                    <a:gd name="connsiteX13" fmla="*/ 2156522 w 2356547"/>
                    <a:gd name="connsiteY13" fmla="*/ 1496598 h 1625186"/>
                    <a:gd name="connsiteX14" fmla="*/ 2199385 w 2356547"/>
                    <a:gd name="connsiteY14" fmla="*/ 1563273 h 1625186"/>
                    <a:gd name="connsiteX15" fmla="*/ 2256535 w 2356547"/>
                    <a:gd name="connsiteY15" fmla="*/ 1610898 h 1625186"/>
                    <a:gd name="connsiteX16" fmla="*/ 2323210 w 2356547"/>
                    <a:gd name="connsiteY16" fmla="*/ 1625186 h 1625186"/>
                    <a:gd name="connsiteX17" fmla="*/ 2285110 w 2356547"/>
                    <a:gd name="connsiteY17" fmla="*/ 1577561 h 1625186"/>
                    <a:gd name="connsiteX18" fmla="*/ 2285110 w 2356547"/>
                    <a:gd name="connsiteY18" fmla="*/ 1577561 h 1625186"/>
                    <a:gd name="connsiteX19" fmla="*/ 2299397 w 2356547"/>
                    <a:gd name="connsiteY19" fmla="*/ 1520411 h 1625186"/>
                    <a:gd name="connsiteX20" fmla="*/ 2323210 w 2356547"/>
                    <a:gd name="connsiteY20" fmla="*/ 1515648 h 1625186"/>
                    <a:gd name="connsiteX21" fmla="*/ 2356547 w 2356547"/>
                    <a:gd name="connsiteY21" fmla="*/ 1520411 h 1625186"/>
                    <a:gd name="connsiteX22" fmla="*/ 2351785 w 2356547"/>
                    <a:gd name="connsiteY22" fmla="*/ 1487073 h 1625186"/>
                    <a:gd name="connsiteX23" fmla="*/ 2351785 w 2356547"/>
                    <a:gd name="connsiteY23" fmla="*/ 1487073 h 1625186"/>
                    <a:gd name="connsiteX24" fmla="*/ 2289872 w 2356547"/>
                    <a:gd name="connsiteY24" fmla="*/ 1482311 h 1625186"/>
                    <a:gd name="connsiteX25" fmla="*/ 2285110 w 2356547"/>
                    <a:gd name="connsiteY25" fmla="*/ 1458498 h 1625186"/>
                    <a:gd name="connsiteX26" fmla="*/ 2285110 w 2356547"/>
                    <a:gd name="connsiteY26" fmla="*/ 1458498 h 1625186"/>
                    <a:gd name="connsiteX27" fmla="*/ 2294635 w 2356547"/>
                    <a:gd name="connsiteY27" fmla="*/ 1406111 h 1625186"/>
                    <a:gd name="connsiteX28" fmla="*/ 2323210 w 2356547"/>
                    <a:gd name="connsiteY28" fmla="*/ 1396586 h 1625186"/>
                    <a:gd name="connsiteX29" fmla="*/ 2347022 w 2356547"/>
                    <a:gd name="connsiteY29" fmla="*/ 1401348 h 1625186"/>
                    <a:gd name="connsiteX30" fmla="*/ 2347022 w 2356547"/>
                    <a:gd name="connsiteY30" fmla="*/ 1363248 h 1625186"/>
                    <a:gd name="connsiteX31" fmla="*/ 2347022 w 2356547"/>
                    <a:gd name="connsiteY31" fmla="*/ 1363248 h 1625186"/>
                    <a:gd name="connsiteX32" fmla="*/ 2285110 w 2356547"/>
                    <a:gd name="connsiteY32" fmla="*/ 1372773 h 1625186"/>
                    <a:gd name="connsiteX33" fmla="*/ 2285110 w 2356547"/>
                    <a:gd name="connsiteY33" fmla="*/ 1372773 h 1625186"/>
                    <a:gd name="connsiteX34" fmla="*/ 2266060 w 2356547"/>
                    <a:gd name="connsiteY34" fmla="*/ 1339436 h 1625186"/>
                    <a:gd name="connsiteX35" fmla="*/ 2275585 w 2356547"/>
                    <a:gd name="connsiteY35" fmla="*/ 1315623 h 1625186"/>
                    <a:gd name="connsiteX36" fmla="*/ 2299397 w 2356547"/>
                    <a:gd name="connsiteY36" fmla="*/ 1296573 h 1625186"/>
                    <a:gd name="connsiteX37" fmla="*/ 2327972 w 2356547"/>
                    <a:gd name="connsiteY37" fmla="*/ 1282286 h 1625186"/>
                    <a:gd name="connsiteX38" fmla="*/ 2299397 w 2356547"/>
                    <a:gd name="connsiteY38" fmla="*/ 1220373 h 1625186"/>
                    <a:gd name="connsiteX39" fmla="*/ 2256535 w 2356547"/>
                    <a:gd name="connsiteY39" fmla="*/ 1206086 h 1625186"/>
                    <a:gd name="connsiteX40" fmla="*/ 2185097 w 2356547"/>
                    <a:gd name="connsiteY40" fmla="*/ 1225136 h 1625186"/>
                    <a:gd name="connsiteX41" fmla="*/ 2142235 w 2356547"/>
                    <a:gd name="connsiteY41" fmla="*/ 1348961 h 1625186"/>
                    <a:gd name="connsiteX42" fmla="*/ 1875535 w 2356547"/>
                    <a:gd name="connsiteY42" fmla="*/ 1410873 h 1625186"/>
                    <a:gd name="connsiteX43" fmla="*/ 1675510 w 2356547"/>
                    <a:gd name="connsiteY43" fmla="*/ 1353723 h 1625186"/>
                    <a:gd name="connsiteX44" fmla="*/ 1508822 w 2356547"/>
                    <a:gd name="connsiteY44" fmla="*/ 1277523 h 1625186"/>
                    <a:gd name="connsiteX45" fmla="*/ 1284985 w 2356547"/>
                    <a:gd name="connsiteY45" fmla="*/ 1153698 h 1625186"/>
                    <a:gd name="connsiteX46" fmla="*/ 737297 w 2356547"/>
                    <a:gd name="connsiteY46" fmla="*/ 782223 h 1625186"/>
                    <a:gd name="connsiteX47" fmla="*/ 512691 w 2356547"/>
                    <a:gd name="connsiteY47" fmla="*/ 519517 h 1625186"/>
                    <a:gd name="connsiteX0" fmla="*/ 512691 w 2356547"/>
                    <a:gd name="connsiteY0" fmla="*/ 519517 h 1625186"/>
                    <a:gd name="connsiteX1" fmla="*/ 584700 w 2356547"/>
                    <a:gd name="connsiteY1" fmla="*/ 303492 h 1625186"/>
                    <a:gd name="connsiteX2" fmla="*/ 422972 w 2356547"/>
                    <a:gd name="connsiteY2" fmla="*/ 44036 h 1625186"/>
                    <a:gd name="connsiteX3" fmla="*/ 132460 w 2356547"/>
                    <a:gd name="connsiteY3" fmla="*/ 39273 h 1625186"/>
                    <a:gd name="connsiteX4" fmla="*/ 8636 w 2356547"/>
                    <a:gd name="connsiteY4" fmla="*/ 231484 h 1625186"/>
                    <a:gd name="connsiteX5" fmla="*/ 80644 w 2356547"/>
                    <a:gd name="connsiteY5" fmla="*/ 519516 h 1625186"/>
                    <a:gd name="connsiteX6" fmla="*/ 394397 w 2356547"/>
                    <a:gd name="connsiteY6" fmla="*/ 567911 h 1625186"/>
                    <a:gd name="connsiteX7" fmla="*/ 508697 w 2356547"/>
                    <a:gd name="connsiteY7" fmla="*/ 625061 h 1625186"/>
                    <a:gd name="connsiteX8" fmla="*/ 727772 w 2356547"/>
                    <a:gd name="connsiteY8" fmla="*/ 825086 h 1625186"/>
                    <a:gd name="connsiteX9" fmla="*/ 1032572 w 2356547"/>
                    <a:gd name="connsiteY9" fmla="*/ 1025111 h 1625186"/>
                    <a:gd name="connsiteX10" fmla="*/ 1746947 w 2356547"/>
                    <a:gd name="connsiteY10" fmla="*/ 1429923 h 1625186"/>
                    <a:gd name="connsiteX11" fmla="*/ 2027935 w 2356547"/>
                    <a:gd name="connsiteY11" fmla="*/ 1458498 h 1625186"/>
                    <a:gd name="connsiteX12" fmla="*/ 2113660 w 2356547"/>
                    <a:gd name="connsiteY12" fmla="*/ 1468023 h 1625186"/>
                    <a:gd name="connsiteX13" fmla="*/ 2156522 w 2356547"/>
                    <a:gd name="connsiteY13" fmla="*/ 1496598 h 1625186"/>
                    <a:gd name="connsiteX14" fmla="*/ 2199385 w 2356547"/>
                    <a:gd name="connsiteY14" fmla="*/ 1563273 h 1625186"/>
                    <a:gd name="connsiteX15" fmla="*/ 2256535 w 2356547"/>
                    <a:gd name="connsiteY15" fmla="*/ 1610898 h 1625186"/>
                    <a:gd name="connsiteX16" fmla="*/ 2323210 w 2356547"/>
                    <a:gd name="connsiteY16" fmla="*/ 1625186 h 1625186"/>
                    <a:gd name="connsiteX17" fmla="*/ 2285110 w 2356547"/>
                    <a:gd name="connsiteY17" fmla="*/ 1577561 h 1625186"/>
                    <a:gd name="connsiteX18" fmla="*/ 2285110 w 2356547"/>
                    <a:gd name="connsiteY18" fmla="*/ 1577561 h 1625186"/>
                    <a:gd name="connsiteX19" fmla="*/ 2299397 w 2356547"/>
                    <a:gd name="connsiteY19" fmla="*/ 1520411 h 1625186"/>
                    <a:gd name="connsiteX20" fmla="*/ 2323210 w 2356547"/>
                    <a:gd name="connsiteY20" fmla="*/ 1515648 h 1625186"/>
                    <a:gd name="connsiteX21" fmla="*/ 2356547 w 2356547"/>
                    <a:gd name="connsiteY21" fmla="*/ 1520411 h 1625186"/>
                    <a:gd name="connsiteX22" fmla="*/ 2351785 w 2356547"/>
                    <a:gd name="connsiteY22" fmla="*/ 1487073 h 1625186"/>
                    <a:gd name="connsiteX23" fmla="*/ 2351785 w 2356547"/>
                    <a:gd name="connsiteY23" fmla="*/ 1487073 h 1625186"/>
                    <a:gd name="connsiteX24" fmla="*/ 2289872 w 2356547"/>
                    <a:gd name="connsiteY24" fmla="*/ 1482311 h 1625186"/>
                    <a:gd name="connsiteX25" fmla="*/ 2285110 w 2356547"/>
                    <a:gd name="connsiteY25" fmla="*/ 1458498 h 1625186"/>
                    <a:gd name="connsiteX26" fmla="*/ 2285110 w 2356547"/>
                    <a:gd name="connsiteY26" fmla="*/ 1458498 h 1625186"/>
                    <a:gd name="connsiteX27" fmla="*/ 2294635 w 2356547"/>
                    <a:gd name="connsiteY27" fmla="*/ 1406111 h 1625186"/>
                    <a:gd name="connsiteX28" fmla="*/ 2323210 w 2356547"/>
                    <a:gd name="connsiteY28" fmla="*/ 1396586 h 1625186"/>
                    <a:gd name="connsiteX29" fmla="*/ 2347022 w 2356547"/>
                    <a:gd name="connsiteY29" fmla="*/ 1401348 h 1625186"/>
                    <a:gd name="connsiteX30" fmla="*/ 2347022 w 2356547"/>
                    <a:gd name="connsiteY30" fmla="*/ 1363248 h 1625186"/>
                    <a:gd name="connsiteX31" fmla="*/ 2347022 w 2356547"/>
                    <a:gd name="connsiteY31" fmla="*/ 1363248 h 1625186"/>
                    <a:gd name="connsiteX32" fmla="*/ 2285110 w 2356547"/>
                    <a:gd name="connsiteY32" fmla="*/ 1372773 h 1625186"/>
                    <a:gd name="connsiteX33" fmla="*/ 2285110 w 2356547"/>
                    <a:gd name="connsiteY33" fmla="*/ 1372773 h 1625186"/>
                    <a:gd name="connsiteX34" fmla="*/ 2266060 w 2356547"/>
                    <a:gd name="connsiteY34" fmla="*/ 1339436 h 1625186"/>
                    <a:gd name="connsiteX35" fmla="*/ 2275585 w 2356547"/>
                    <a:gd name="connsiteY35" fmla="*/ 1315623 h 1625186"/>
                    <a:gd name="connsiteX36" fmla="*/ 2299397 w 2356547"/>
                    <a:gd name="connsiteY36" fmla="*/ 1296573 h 1625186"/>
                    <a:gd name="connsiteX37" fmla="*/ 2327972 w 2356547"/>
                    <a:gd name="connsiteY37" fmla="*/ 1282286 h 1625186"/>
                    <a:gd name="connsiteX38" fmla="*/ 2299397 w 2356547"/>
                    <a:gd name="connsiteY38" fmla="*/ 1220373 h 1625186"/>
                    <a:gd name="connsiteX39" fmla="*/ 2256535 w 2356547"/>
                    <a:gd name="connsiteY39" fmla="*/ 1206086 h 1625186"/>
                    <a:gd name="connsiteX40" fmla="*/ 2185097 w 2356547"/>
                    <a:gd name="connsiteY40" fmla="*/ 1225136 h 1625186"/>
                    <a:gd name="connsiteX41" fmla="*/ 2142235 w 2356547"/>
                    <a:gd name="connsiteY41" fmla="*/ 1348961 h 1625186"/>
                    <a:gd name="connsiteX42" fmla="*/ 1875535 w 2356547"/>
                    <a:gd name="connsiteY42" fmla="*/ 1410873 h 1625186"/>
                    <a:gd name="connsiteX43" fmla="*/ 1675510 w 2356547"/>
                    <a:gd name="connsiteY43" fmla="*/ 1353723 h 1625186"/>
                    <a:gd name="connsiteX44" fmla="*/ 1508822 w 2356547"/>
                    <a:gd name="connsiteY44" fmla="*/ 1277523 h 1625186"/>
                    <a:gd name="connsiteX45" fmla="*/ 1284985 w 2356547"/>
                    <a:gd name="connsiteY45" fmla="*/ 1153698 h 1625186"/>
                    <a:gd name="connsiteX46" fmla="*/ 737297 w 2356547"/>
                    <a:gd name="connsiteY46" fmla="*/ 782223 h 1625186"/>
                    <a:gd name="connsiteX47" fmla="*/ 512691 w 2356547"/>
                    <a:gd name="connsiteY47" fmla="*/ 519517 h 1625186"/>
                    <a:gd name="connsiteX0" fmla="*/ 512691 w 2356547"/>
                    <a:gd name="connsiteY0" fmla="*/ 519517 h 1625186"/>
                    <a:gd name="connsiteX1" fmla="*/ 584700 w 2356547"/>
                    <a:gd name="connsiteY1" fmla="*/ 303492 h 1625186"/>
                    <a:gd name="connsiteX2" fmla="*/ 422972 w 2356547"/>
                    <a:gd name="connsiteY2" fmla="*/ 44036 h 1625186"/>
                    <a:gd name="connsiteX3" fmla="*/ 132460 w 2356547"/>
                    <a:gd name="connsiteY3" fmla="*/ 39273 h 1625186"/>
                    <a:gd name="connsiteX4" fmla="*/ 8636 w 2356547"/>
                    <a:gd name="connsiteY4" fmla="*/ 231484 h 1625186"/>
                    <a:gd name="connsiteX5" fmla="*/ 80644 w 2356547"/>
                    <a:gd name="connsiteY5" fmla="*/ 519516 h 1625186"/>
                    <a:gd name="connsiteX6" fmla="*/ 394397 w 2356547"/>
                    <a:gd name="connsiteY6" fmla="*/ 567911 h 1625186"/>
                    <a:gd name="connsiteX7" fmla="*/ 508697 w 2356547"/>
                    <a:gd name="connsiteY7" fmla="*/ 625061 h 1625186"/>
                    <a:gd name="connsiteX8" fmla="*/ 727772 w 2356547"/>
                    <a:gd name="connsiteY8" fmla="*/ 825086 h 1625186"/>
                    <a:gd name="connsiteX9" fmla="*/ 1032572 w 2356547"/>
                    <a:gd name="connsiteY9" fmla="*/ 1025111 h 1625186"/>
                    <a:gd name="connsiteX10" fmla="*/ 1746947 w 2356547"/>
                    <a:gd name="connsiteY10" fmla="*/ 1429923 h 1625186"/>
                    <a:gd name="connsiteX11" fmla="*/ 2027935 w 2356547"/>
                    <a:gd name="connsiteY11" fmla="*/ 1458498 h 1625186"/>
                    <a:gd name="connsiteX12" fmla="*/ 2113660 w 2356547"/>
                    <a:gd name="connsiteY12" fmla="*/ 1468023 h 1625186"/>
                    <a:gd name="connsiteX13" fmla="*/ 2156522 w 2356547"/>
                    <a:gd name="connsiteY13" fmla="*/ 1496598 h 1625186"/>
                    <a:gd name="connsiteX14" fmla="*/ 2199385 w 2356547"/>
                    <a:gd name="connsiteY14" fmla="*/ 1563273 h 1625186"/>
                    <a:gd name="connsiteX15" fmla="*/ 2256535 w 2356547"/>
                    <a:gd name="connsiteY15" fmla="*/ 1610898 h 1625186"/>
                    <a:gd name="connsiteX16" fmla="*/ 2323210 w 2356547"/>
                    <a:gd name="connsiteY16" fmla="*/ 1625186 h 1625186"/>
                    <a:gd name="connsiteX17" fmla="*/ 2285110 w 2356547"/>
                    <a:gd name="connsiteY17" fmla="*/ 1577561 h 1625186"/>
                    <a:gd name="connsiteX18" fmla="*/ 2285110 w 2356547"/>
                    <a:gd name="connsiteY18" fmla="*/ 1577561 h 1625186"/>
                    <a:gd name="connsiteX19" fmla="*/ 2299397 w 2356547"/>
                    <a:gd name="connsiteY19" fmla="*/ 1520411 h 1625186"/>
                    <a:gd name="connsiteX20" fmla="*/ 2323210 w 2356547"/>
                    <a:gd name="connsiteY20" fmla="*/ 1515648 h 1625186"/>
                    <a:gd name="connsiteX21" fmla="*/ 2356547 w 2356547"/>
                    <a:gd name="connsiteY21" fmla="*/ 1520411 h 1625186"/>
                    <a:gd name="connsiteX22" fmla="*/ 2351785 w 2356547"/>
                    <a:gd name="connsiteY22" fmla="*/ 1487073 h 1625186"/>
                    <a:gd name="connsiteX23" fmla="*/ 2351785 w 2356547"/>
                    <a:gd name="connsiteY23" fmla="*/ 1487073 h 1625186"/>
                    <a:gd name="connsiteX24" fmla="*/ 2289872 w 2356547"/>
                    <a:gd name="connsiteY24" fmla="*/ 1482311 h 1625186"/>
                    <a:gd name="connsiteX25" fmla="*/ 2285110 w 2356547"/>
                    <a:gd name="connsiteY25" fmla="*/ 1458498 h 1625186"/>
                    <a:gd name="connsiteX26" fmla="*/ 2285110 w 2356547"/>
                    <a:gd name="connsiteY26" fmla="*/ 1458498 h 1625186"/>
                    <a:gd name="connsiteX27" fmla="*/ 2294635 w 2356547"/>
                    <a:gd name="connsiteY27" fmla="*/ 1406111 h 1625186"/>
                    <a:gd name="connsiteX28" fmla="*/ 2323210 w 2356547"/>
                    <a:gd name="connsiteY28" fmla="*/ 1396586 h 1625186"/>
                    <a:gd name="connsiteX29" fmla="*/ 2347022 w 2356547"/>
                    <a:gd name="connsiteY29" fmla="*/ 1401348 h 1625186"/>
                    <a:gd name="connsiteX30" fmla="*/ 2347022 w 2356547"/>
                    <a:gd name="connsiteY30" fmla="*/ 1363248 h 1625186"/>
                    <a:gd name="connsiteX31" fmla="*/ 2347022 w 2356547"/>
                    <a:gd name="connsiteY31" fmla="*/ 1363248 h 1625186"/>
                    <a:gd name="connsiteX32" fmla="*/ 2285110 w 2356547"/>
                    <a:gd name="connsiteY32" fmla="*/ 1372773 h 1625186"/>
                    <a:gd name="connsiteX33" fmla="*/ 2285110 w 2356547"/>
                    <a:gd name="connsiteY33" fmla="*/ 1372773 h 1625186"/>
                    <a:gd name="connsiteX34" fmla="*/ 2266060 w 2356547"/>
                    <a:gd name="connsiteY34" fmla="*/ 1339436 h 1625186"/>
                    <a:gd name="connsiteX35" fmla="*/ 2275585 w 2356547"/>
                    <a:gd name="connsiteY35" fmla="*/ 1315623 h 1625186"/>
                    <a:gd name="connsiteX36" fmla="*/ 2299397 w 2356547"/>
                    <a:gd name="connsiteY36" fmla="*/ 1296573 h 1625186"/>
                    <a:gd name="connsiteX37" fmla="*/ 2327972 w 2356547"/>
                    <a:gd name="connsiteY37" fmla="*/ 1282286 h 1625186"/>
                    <a:gd name="connsiteX38" fmla="*/ 2299397 w 2356547"/>
                    <a:gd name="connsiteY38" fmla="*/ 1220373 h 1625186"/>
                    <a:gd name="connsiteX39" fmla="*/ 2256535 w 2356547"/>
                    <a:gd name="connsiteY39" fmla="*/ 1206086 h 1625186"/>
                    <a:gd name="connsiteX40" fmla="*/ 2185097 w 2356547"/>
                    <a:gd name="connsiteY40" fmla="*/ 1225136 h 1625186"/>
                    <a:gd name="connsiteX41" fmla="*/ 2142235 w 2356547"/>
                    <a:gd name="connsiteY41" fmla="*/ 1348961 h 1625186"/>
                    <a:gd name="connsiteX42" fmla="*/ 1875535 w 2356547"/>
                    <a:gd name="connsiteY42" fmla="*/ 1410873 h 1625186"/>
                    <a:gd name="connsiteX43" fmla="*/ 1675510 w 2356547"/>
                    <a:gd name="connsiteY43" fmla="*/ 1353723 h 1625186"/>
                    <a:gd name="connsiteX44" fmla="*/ 1508822 w 2356547"/>
                    <a:gd name="connsiteY44" fmla="*/ 1277523 h 1625186"/>
                    <a:gd name="connsiteX45" fmla="*/ 1284985 w 2356547"/>
                    <a:gd name="connsiteY45" fmla="*/ 1153698 h 1625186"/>
                    <a:gd name="connsiteX46" fmla="*/ 737297 w 2356547"/>
                    <a:gd name="connsiteY46" fmla="*/ 782223 h 1625186"/>
                    <a:gd name="connsiteX47" fmla="*/ 512691 w 2356547"/>
                    <a:gd name="connsiteY47" fmla="*/ 519517 h 1625186"/>
                    <a:gd name="connsiteX0" fmla="*/ 512691 w 2356547"/>
                    <a:gd name="connsiteY0" fmla="*/ 519517 h 1625186"/>
                    <a:gd name="connsiteX1" fmla="*/ 584700 w 2356547"/>
                    <a:gd name="connsiteY1" fmla="*/ 303492 h 1625186"/>
                    <a:gd name="connsiteX2" fmla="*/ 422972 w 2356547"/>
                    <a:gd name="connsiteY2" fmla="*/ 44036 h 1625186"/>
                    <a:gd name="connsiteX3" fmla="*/ 132460 w 2356547"/>
                    <a:gd name="connsiteY3" fmla="*/ 39273 h 1625186"/>
                    <a:gd name="connsiteX4" fmla="*/ 8636 w 2356547"/>
                    <a:gd name="connsiteY4" fmla="*/ 231484 h 1625186"/>
                    <a:gd name="connsiteX5" fmla="*/ 80644 w 2356547"/>
                    <a:gd name="connsiteY5" fmla="*/ 519516 h 1625186"/>
                    <a:gd name="connsiteX6" fmla="*/ 394397 w 2356547"/>
                    <a:gd name="connsiteY6" fmla="*/ 567911 h 1625186"/>
                    <a:gd name="connsiteX7" fmla="*/ 508697 w 2356547"/>
                    <a:gd name="connsiteY7" fmla="*/ 625061 h 1625186"/>
                    <a:gd name="connsiteX8" fmla="*/ 727772 w 2356547"/>
                    <a:gd name="connsiteY8" fmla="*/ 825086 h 1625186"/>
                    <a:gd name="connsiteX9" fmla="*/ 1032572 w 2356547"/>
                    <a:gd name="connsiteY9" fmla="*/ 1025111 h 1625186"/>
                    <a:gd name="connsiteX10" fmla="*/ 1746947 w 2356547"/>
                    <a:gd name="connsiteY10" fmla="*/ 1429923 h 1625186"/>
                    <a:gd name="connsiteX11" fmla="*/ 2027935 w 2356547"/>
                    <a:gd name="connsiteY11" fmla="*/ 1458498 h 1625186"/>
                    <a:gd name="connsiteX12" fmla="*/ 2113660 w 2356547"/>
                    <a:gd name="connsiteY12" fmla="*/ 1468023 h 1625186"/>
                    <a:gd name="connsiteX13" fmla="*/ 2156522 w 2356547"/>
                    <a:gd name="connsiteY13" fmla="*/ 1496598 h 1625186"/>
                    <a:gd name="connsiteX14" fmla="*/ 2199385 w 2356547"/>
                    <a:gd name="connsiteY14" fmla="*/ 1563273 h 1625186"/>
                    <a:gd name="connsiteX15" fmla="*/ 2256535 w 2356547"/>
                    <a:gd name="connsiteY15" fmla="*/ 1610898 h 1625186"/>
                    <a:gd name="connsiteX16" fmla="*/ 2323210 w 2356547"/>
                    <a:gd name="connsiteY16" fmla="*/ 1625186 h 1625186"/>
                    <a:gd name="connsiteX17" fmla="*/ 2285110 w 2356547"/>
                    <a:gd name="connsiteY17" fmla="*/ 1577561 h 1625186"/>
                    <a:gd name="connsiteX18" fmla="*/ 2285110 w 2356547"/>
                    <a:gd name="connsiteY18" fmla="*/ 1577561 h 1625186"/>
                    <a:gd name="connsiteX19" fmla="*/ 2299397 w 2356547"/>
                    <a:gd name="connsiteY19" fmla="*/ 1520411 h 1625186"/>
                    <a:gd name="connsiteX20" fmla="*/ 2323210 w 2356547"/>
                    <a:gd name="connsiteY20" fmla="*/ 1515648 h 1625186"/>
                    <a:gd name="connsiteX21" fmla="*/ 2356547 w 2356547"/>
                    <a:gd name="connsiteY21" fmla="*/ 1520411 h 1625186"/>
                    <a:gd name="connsiteX22" fmla="*/ 2351785 w 2356547"/>
                    <a:gd name="connsiteY22" fmla="*/ 1487073 h 1625186"/>
                    <a:gd name="connsiteX23" fmla="*/ 2351785 w 2356547"/>
                    <a:gd name="connsiteY23" fmla="*/ 1487073 h 1625186"/>
                    <a:gd name="connsiteX24" fmla="*/ 2289872 w 2356547"/>
                    <a:gd name="connsiteY24" fmla="*/ 1482311 h 1625186"/>
                    <a:gd name="connsiteX25" fmla="*/ 2285110 w 2356547"/>
                    <a:gd name="connsiteY25" fmla="*/ 1458498 h 1625186"/>
                    <a:gd name="connsiteX26" fmla="*/ 2285110 w 2356547"/>
                    <a:gd name="connsiteY26" fmla="*/ 1458498 h 1625186"/>
                    <a:gd name="connsiteX27" fmla="*/ 2294635 w 2356547"/>
                    <a:gd name="connsiteY27" fmla="*/ 1406111 h 1625186"/>
                    <a:gd name="connsiteX28" fmla="*/ 2323210 w 2356547"/>
                    <a:gd name="connsiteY28" fmla="*/ 1396586 h 1625186"/>
                    <a:gd name="connsiteX29" fmla="*/ 2347022 w 2356547"/>
                    <a:gd name="connsiteY29" fmla="*/ 1401348 h 1625186"/>
                    <a:gd name="connsiteX30" fmla="*/ 2347022 w 2356547"/>
                    <a:gd name="connsiteY30" fmla="*/ 1363248 h 1625186"/>
                    <a:gd name="connsiteX31" fmla="*/ 2347022 w 2356547"/>
                    <a:gd name="connsiteY31" fmla="*/ 1363248 h 1625186"/>
                    <a:gd name="connsiteX32" fmla="*/ 2285110 w 2356547"/>
                    <a:gd name="connsiteY32" fmla="*/ 1372773 h 1625186"/>
                    <a:gd name="connsiteX33" fmla="*/ 2285110 w 2356547"/>
                    <a:gd name="connsiteY33" fmla="*/ 1372773 h 1625186"/>
                    <a:gd name="connsiteX34" fmla="*/ 2266060 w 2356547"/>
                    <a:gd name="connsiteY34" fmla="*/ 1339436 h 1625186"/>
                    <a:gd name="connsiteX35" fmla="*/ 2275585 w 2356547"/>
                    <a:gd name="connsiteY35" fmla="*/ 1315623 h 1625186"/>
                    <a:gd name="connsiteX36" fmla="*/ 2299397 w 2356547"/>
                    <a:gd name="connsiteY36" fmla="*/ 1296573 h 1625186"/>
                    <a:gd name="connsiteX37" fmla="*/ 2327972 w 2356547"/>
                    <a:gd name="connsiteY37" fmla="*/ 1282286 h 1625186"/>
                    <a:gd name="connsiteX38" fmla="*/ 2299397 w 2356547"/>
                    <a:gd name="connsiteY38" fmla="*/ 1220373 h 1625186"/>
                    <a:gd name="connsiteX39" fmla="*/ 2256535 w 2356547"/>
                    <a:gd name="connsiteY39" fmla="*/ 1206086 h 1625186"/>
                    <a:gd name="connsiteX40" fmla="*/ 2185097 w 2356547"/>
                    <a:gd name="connsiteY40" fmla="*/ 1225136 h 1625186"/>
                    <a:gd name="connsiteX41" fmla="*/ 2142235 w 2356547"/>
                    <a:gd name="connsiteY41" fmla="*/ 1348961 h 1625186"/>
                    <a:gd name="connsiteX42" fmla="*/ 1875535 w 2356547"/>
                    <a:gd name="connsiteY42" fmla="*/ 1410873 h 1625186"/>
                    <a:gd name="connsiteX43" fmla="*/ 1675510 w 2356547"/>
                    <a:gd name="connsiteY43" fmla="*/ 1353723 h 1625186"/>
                    <a:gd name="connsiteX44" fmla="*/ 1508822 w 2356547"/>
                    <a:gd name="connsiteY44" fmla="*/ 1277523 h 1625186"/>
                    <a:gd name="connsiteX45" fmla="*/ 1284985 w 2356547"/>
                    <a:gd name="connsiteY45" fmla="*/ 1153698 h 1625186"/>
                    <a:gd name="connsiteX46" fmla="*/ 737297 w 2356547"/>
                    <a:gd name="connsiteY46" fmla="*/ 782223 h 1625186"/>
                    <a:gd name="connsiteX47" fmla="*/ 512691 w 2356547"/>
                    <a:gd name="connsiteY47" fmla="*/ 519517 h 1625186"/>
                    <a:gd name="connsiteX0" fmla="*/ 512691 w 2356547"/>
                    <a:gd name="connsiteY0" fmla="*/ 519517 h 1625186"/>
                    <a:gd name="connsiteX1" fmla="*/ 584700 w 2356547"/>
                    <a:gd name="connsiteY1" fmla="*/ 303492 h 1625186"/>
                    <a:gd name="connsiteX2" fmla="*/ 422972 w 2356547"/>
                    <a:gd name="connsiteY2" fmla="*/ 44036 h 1625186"/>
                    <a:gd name="connsiteX3" fmla="*/ 132460 w 2356547"/>
                    <a:gd name="connsiteY3" fmla="*/ 39273 h 1625186"/>
                    <a:gd name="connsiteX4" fmla="*/ 8636 w 2356547"/>
                    <a:gd name="connsiteY4" fmla="*/ 231484 h 1625186"/>
                    <a:gd name="connsiteX5" fmla="*/ 80644 w 2356547"/>
                    <a:gd name="connsiteY5" fmla="*/ 519516 h 1625186"/>
                    <a:gd name="connsiteX6" fmla="*/ 394397 w 2356547"/>
                    <a:gd name="connsiteY6" fmla="*/ 567911 h 1625186"/>
                    <a:gd name="connsiteX7" fmla="*/ 508697 w 2356547"/>
                    <a:gd name="connsiteY7" fmla="*/ 625061 h 1625186"/>
                    <a:gd name="connsiteX8" fmla="*/ 727772 w 2356547"/>
                    <a:gd name="connsiteY8" fmla="*/ 825086 h 1625186"/>
                    <a:gd name="connsiteX9" fmla="*/ 1032572 w 2356547"/>
                    <a:gd name="connsiteY9" fmla="*/ 1025111 h 1625186"/>
                    <a:gd name="connsiteX10" fmla="*/ 1746947 w 2356547"/>
                    <a:gd name="connsiteY10" fmla="*/ 1429923 h 1625186"/>
                    <a:gd name="connsiteX11" fmla="*/ 2027935 w 2356547"/>
                    <a:gd name="connsiteY11" fmla="*/ 1458498 h 1625186"/>
                    <a:gd name="connsiteX12" fmla="*/ 2113660 w 2356547"/>
                    <a:gd name="connsiteY12" fmla="*/ 1468023 h 1625186"/>
                    <a:gd name="connsiteX13" fmla="*/ 2156522 w 2356547"/>
                    <a:gd name="connsiteY13" fmla="*/ 1496598 h 1625186"/>
                    <a:gd name="connsiteX14" fmla="*/ 2199385 w 2356547"/>
                    <a:gd name="connsiteY14" fmla="*/ 1563273 h 1625186"/>
                    <a:gd name="connsiteX15" fmla="*/ 2256535 w 2356547"/>
                    <a:gd name="connsiteY15" fmla="*/ 1610898 h 1625186"/>
                    <a:gd name="connsiteX16" fmla="*/ 2323210 w 2356547"/>
                    <a:gd name="connsiteY16" fmla="*/ 1625186 h 1625186"/>
                    <a:gd name="connsiteX17" fmla="*/ 2285110 w 2356547"/>
                    <a:gd name="connsiteY17" fmla="*/ 1577561 h 1625186"/>
                    <a:gd name="connsiteX18" fmla="*/ 2285110 w 2356547"/>
                    <a:gd name="connsiteY18" fmla="*/ 1577561 h 1625186"/>
                    <a:gd name="connsiteX19" fmla="*/ 2299397 w 2356547"/>
                    <a:gd name="connsiteY19" fmla="*/ 1520411 h 1625186"/>
                    <a:gd name="connsiteX20" fmla="*/ 2323210 w 2356547"/>
                    <a:gd name="connsiteY20" fmla="*/ 1515648 h 1625186"/>
                    <a:gd name="connsiteX21" fmla="*/ 2356547 w 2356547"/>
                    <a:gd name="connsiteY21" fmla="*/ 1520411 h 1625186"/>
                    <a:gd name="connsiteX22" fmla="*/ 2351785 w 2356547"/>
                    <a:gd name="connsiteY22" fmla="*/ 1487073 h 1625186"/>
                    <a:gd name="connsiteX23" fmla="*/ 2351785 w 2356547"/>
                    <a:gd name="connsiteY23" fmla="*/ 1487073 h 1625186"/>
                    <a:gd name="connsiteX24" fmla="*/ 2289872 w 2356547"/>
                    <a:gd name="connsiteY24" fmla="*/ 1482311 h 1625186"/>
                    <a:gd name="connsiteX25" fmla="*/ 2285110 w 2356547"/>
                    <a:gd name="connsiteY25" fmla="*/ 1458498 h 1625186"/>
                    <a:gd name="connsiteX26" fmla="*/ 2285110 w 2356547"/>
                    <a:gd name="connsiteY26" fmla="*/ 1458498 h 1625186"/>
                    <a:gd name="connsiteX27" fmla="*/ 2294635 w 2356547"/>
                    <a:gd name="connsiteY27" fmla="*/ 1406111 h 1625186"/>
                    <a:gd name="connsiteX28" fmla="*/ 2323210 w 2356547"/>
                    <a:gd name="connsiteY28" fmla="*/ 1396586 h 1625186"/>
                    <a:gd name="connsiteX29" fmla="*/ 2347022 w 2356547"/>
                    <a:gd name="connsiteY29" fmla="*/ 1401348 h 1625186"/>
                    <a:gd name="connsiteX30" fmla="*/ 2347022 w 2356547"/>
                    <a:gd name="connsiteY30" fmla="*/ 1363248 h 1625186"/>
                    <a:gd name="connsiteX31" fmla="*/ 2347022 w 2356547"/>
                    <a:gd name="connsiteY31" fmla="*/ 1363248 h 1625186"/>
                    <a:gd name="connsiteX32" fmla="*/ 2285110 w 2356547"/>
                    <a:gd name="connsiteY32" fmla="*/ 1372773 h 1625186"/>
                    <a:gd name="connsiteX33" fmla="*/ 2285110 w 2356547"/>
                    <a:gd name="connsiteY33" fmla="*/ 1372773 h 1625186"/>
                    <a:gd name="connsiteX34" fmla="*/ 2266060 w 2356547"/>
                    <a:gd name="connsiteY34" fmla="*/ 1339436 h 1625186"/>
                    <a:gd name="connsiteX35" fmla="*/ 2275585 w 2356547"/>
                    <a:gd name="connsiteY35" fmla="*/ 1315623 h 1625186"/>
                    <a:gd name="connsiteX36" fmla="*/ 2299397 w 2356547"/>
                    <a:gd name="connsiteY36" fmla="*/ 1296573 h 1625186"/>
                    <a:gd name="connsiteX37" fmla="*/ 2327972 w 2356547"/>
                    <a:gd name="connsiteY37" fmla="*/ 1282286 h 1625186"/>
                    <a:gd name="connsiteX38" fmla="*/ 2299397 w 2356547"/>
                    <a:gd name="connsiteY38" fmla="*/ 1220373 h 1625186"/>
                    <a:gd name="connsiteX39" fmla="*/ 2256535 w 2356547"/>
                    <a:gd name="connsiteY39" fmla="*/ 1206086 h 1625186"/>
                    <a:gd name="connsiteX40" fmla="*/ 2185097 w 2356547"/>
                    <a:gd name="connsiteY40" fmla="*/ 1225136 h 1625186"/>
                    <a:gd name="connsiteX41" fmla="*/ 2142235 w 2356547"/>
                    <a:gd name="connsiteY41" fmla="*/ 1348961 h 1625186"/>
                    <a:gd name="connsiteX42" fmla="*/ 1875535 w 2356547"/>
                    <a:gd name="connsiteY42" fmla="*/ 1410873 h 1625186"/>
                    <a:gd name="connsiteX43" fmla="*/ 1675510 w 2356547"/>
                    <a:gd name="connsiteY43" fmla="*/ 1353723 h 1625186"/>
                    <a:gd name="connsiteX44" fmla="*/ 1508822 w 2356547"/>
                    <a:gd name="connsiteY44" fmla="*/ 1277523 h 1625186"/>
                    <a:gd name="connsiteX45" fmla="*/ 1284985 w 2356547"/>
                    <a:gd name="connsiteY45" fmla="*/ 1153698 h 1625186"/>
                    <a:gd name="connsiteX46" fmla="*/ 737297 w 2356547"/>
                    <a:gd name="connsiteY46" fmla="*/ 782223 h 1625186"/>
                    <a:gd name="connsiteX47" fmla="*/ 512691 w 2356547"/>
                    <a:gd name="connsiteY47" fmla="*/ 519517 h 1625186"/>
                    <a:gd name="connsiteX0" fmla="*/ 512692 w 2356547"/>
                    <a:gd name="connsiteY0" fmla="*/ 519516 h 1625186"/>
                    <a:gd name="connsiteX1" fmla="*/ 584700 w 2356547"/>
                    <a:gd name="connsiteY1" fmla="*/ 303492 h 1625186"/>
                    <a:gd name="connsiteX2" fmla="*/ 422972 w 2356547"/>
                    <a:gd name="connsiteY2" fmla="*/ 44036 h 1625186"/>
                    <a:gd name="connsiteX3" fmla="*/ 132460 w 2356547"/>
                    <a:gd name="connsiteY3" fmla="*/ 39273 h 1625186"/>
                    <a:gd name="connsiteX4" fmla="*/ 8636 w 2356547"/>
                    <a:gd name="connsiteY4" fmla="*/ 231484 h 1625186"/>
                    <a:gd name="connsiteX5" fmla="*/ 80644 w 2356547"/>
                    <a:gd name="connsiteY5" fmla="*/ 519516 h 1625186"/>
                    <a:gd name="connsiteX6" fmla="*/ 394397 w 2356547"/>
                    <a:gd name="connsiteY6" fmla="*/ 567911 h 1625186"/>
                    <a:gd name="connsiteX7" fmla="*/ 508697 w 2356547"/>
                    <a:gd name="connsiteY7" fmla="*/ 625061 h 1625186"/>
                    <a:gd name="connsiteX8" fmla="*/ 727772 w 2356547"/>
                    <a:gd name="connsiteY8" fmla="*/ 825086 h 1625186"/>
                    <a:gd name="connsiteX9" fmla="*/ 1032572 w 2356547"/>
                    <a:gd name="connsiteY9" fmla="*/ 1025111 h 1625186"/>
                    <a:gd name="connsiteX10" fmla="*/ 1746947 w 2356547"/>
                    <a:gd name="connsiteY10" fmla="*/ 1429923 h 1625186"/>
                    <a:gd name="connsiteX11" fmla="*/ 2027935 w 2356547"/>
                    <a:gd name="connsiteY11" fmla="*/ 1458498 h 1625186"/>
                    <a:gd name="connsiteX12" fmla="*/ 2113660 w 2356547"/>
                    <a:gd name="connsiteY12" fmla="*/ 1468023 h 1625186"/>
                    <a:gd name="connsiteX13" fmla="*/ 2156522 w 2356547"/>
                    <a:gd name="connsiteY13" fmla="*/ 1496598 h 1625186"/>
                    <a:gd name="connsiteX14" fmla="*/ 2199385 w 2356547"/>
                    <a:gd name="connsiteY14" fmla="*/ 1563273 h 1625186"/>
                    <a:gd name="connsiteX15" fmla="*/ 2256535 w 2356547"/>
                    <a:gd name="connsiteY15" fmla="*/ 1610898 h 1625186"/>
                    <a:gd name="connsiteX16" fmla="*/ 2323210 w 2356547"/>
                    <a:gd name="connsiteY16" fmla="*/ 1625186 h 1625186"/>
                    <a:gd name="connsiteX17" fmla="*/ 2285110 w 2356547"/>
                    <a:gd name="connsiteY17" fmla="*/ 1577561 h 1625186"/>
                    <a:gd name="connsiteX18" fmla="*/ 2285110 w 2356547"/>
                    <a:gd name="connsiteY18" fmla="*/ 1577561 h 1625186"/>
                    <a:gd name="connsiteX19" fmla="*/ 2299397 w 2356547"/>
                    <a:gd name="connsiteY19" fmla="*/ 1520411 h 1625186"/>
                    <a:gd name="connsiteX20" fmla="*/ 2323210 w 2356547"/>
                    <a:gd name="connsiteY20" fmla="*/ 1515648 h 1625186"/>
                    <a:gd name="connsiteX21" fmla="*/ 2356547 w 2356547"/>
                    <a:gd name="connsiteY21" fmla="*/ 1520411 h 1625186"/>
                    <a:gd name="connsiteX22" fmla="*/ 2351785 w 2356547"/>
                    <a:gd name="connsiteY22" fmla="*/ 1487073 h 1625186"/>
                    <a:gd name="connsiteX23" fmla="*/ 2351785 w 2356547"/>
                    <a:gd name="connsiteY23" fmla="*/ 1487073 h 1625186"/>
                    <a:gd name="connsiteX24" fmla="*/ 2289872 w 2356547"/>
                    <a:gd name="connsiteY24" fmla="*/ 1482311 h 1625186"/>
                    <a:gd name="connsiteX25" fmla="*/ 2285110 w 2356547"/>
                    <a:gd name="connsiteY25" fmla="*/ 1458498 h 1625186"/>
                    <a:gd name="connsiteX26" fmla="*/ 2285110 w 2356547"/>
                    <a:gd name="connsiteY26" fmla="*/ 1458498 h 1625186"/>
                    <a:gd name="connsiteX27" fmla="*/ 2294635 w 2356547"/>
                    <a:gd name="connsiteY27" fmla="*/ 1406111 h 1625186"/>
                    <a:gd name="connsiteX28" fmla="*/ 2323210 w 2356547"/>
                    <a:gd name="connsiteY28" fmla="*/ 1396586 h 1625186"/>
                    <a:gd name="connsiteX29" fmla="*/ 2347022 w 2356547"/>
                    <a:gd name="connsiteY29" fmla="*/ 1401348 h 1625186"/>
                    <a:gd name="connsiteX30" fmla="*/ 2347022 w 2356547"/>
                    <a:gd name="connsiteY30" fmla="*/ 1363248 h 1625186"/>
                    <a:gd name="connsiteX31" fmla="*/ 2347022 w 2356547"/>
                    <a:gd name="connsiteY31" fmla="*/ 1363248 h 1625186"/>
                    <a:gd name="connsiteX32" fmla="*/ 2285110 w 2356547"/>
                    <a:gd name="connsiteY32" fmla="*/ 1372773 h 1625186"/>
                    <a:gd name="connsiteX33" fmla="*/ 2285110 w 2356547"/>
                    <a:gd name="connsiteY33" fmla="*/ 1372773 h 1625186"/>
                    <a:gd name="connsiteX34" fmla="*/ 2266060 w 2356547"/>
                    <a:gd name="connsiteY34" fmla="*/ 1339436 h 1625186"/>
                    <a:gd name="connsiteX35" fmla="*/ 2275585 w 2356547"/>
                    <a:gd name="connsiteY35" fmla="*/ 1315623 h 1625186"/>
                    <a:gd name="connsiteX36" fmla="*/ 2299397 w 2356547"/>
                    <a:gd name="connsiteY36" fmla="*/ 1296573 h 1625186"/>
                    <a:gd name="connsiteX37" fmla="*/ 2327972 w 2356547"/>
                    <a:gd name="connsiteY37" fmla="*/ 1282286 h 1625186"/>
                    <a:gd name="connsiteX38" fmla="*/ 2299397 w 2356547"/>
                    <a:gd name="connsiteY38" fmla="*/ 1220373 h 1625186"/>
                    <a:gd name="connsiteX39" fmla="*/ 2256535 w 2356547"/>
                    <a:gd name="connsiteY39" fmla="*/ 1206086 h 1625186"/>
                    <a:gd name="connsiteX40" fmla="*/ 2185097 w 2356547"/>
                    <a:gd name="connsiteY40" fmla="*/ 1225136 h 1625186"/>
                    <a:gd name="connsiteX41" fmla="*/ 2142235 w 2356547"/>
                    <a:gd name="connsiteY41" fmla="*/ 1348961 h 1625186"/>
                    <a:gd name="connsiteX42" fmla="*/ 1875535 w 2356547"/>
                    <a:gd name="connsiteY42" fmla="*/ 1410873 h 1625186"/>
                    <a:gd name="connsiteX43" fmla="*/ 1675510 w 2356547"/>
                    <a:gd name="connsiteY43" fmla="*/ 1353723 h 1625186"/>
                    <a:gd name="connsiteX44" fmla="*/ 1508822 w 2356547"/>
                    <a:gd name="connsiteY44" fmla="*/ 1277523 h 1625186"/>
                    <a:gd name="connsiteX45" fmla="*/ 1284985 w 2356547"/>
                    <a:gd name="connsiteY45" fmla="*/ 1153698 h 1625186"/>
                    <a:gd name="connsiteX46" fmla="*/ 737297 w 2356547"/>
                    <a:gd name="connsiteY46" fmla="*/ 782223 h 1625186"/>
                    <a:gd name="connsiteX47" fmla="*/ 512692 w 2356547"/>
                    <a:gd name="connsiteY47" fmla="*/ 519516 h 1625186"/>
                    <a:gd name="connsiteX0" fmla="*/ 512692 w 2356547"/>
                    <a:gd name="connsiteY0" fmla="*/ 519516 h 1625186"/>
                    <a:gd name="connsiteX1" fmla="*/ 584700 w 2356547"/>
                    <a:gd name="connsiteY1" fmla="*/ 303492 h 1625186"/>
                    <a:gd name="connsiteX2" fmla="*/ 422972 w 2356547"/>
                    <a:gd name="connsiteY2" fmla="*/ 44036 h 1625186"/>
                    <a:gd name="connsiteX3" fmla="*/ 132460 w 2356547"/>
                    <a:gd name="connsiteY3" fmla="*/ 39273 h 1625186"/>
                    <a:gd name="connsiteX4" fmla="*/ 8636 w 2356547"/>
                    <a:gd name="connsiteY4" fmla="*/ 231484 h 1625186"/>
                    <a:gd name="connsiteX5" fmla="*/ 80644 w 2356547"/>
                    <a:gd name="connsiteY5" fmla="*/ 519516 h 1625186"/>
                    <a:gd name="connsiteX6" fmla="*/ 394397 w 2356547"/>
                    <a:gd name="connsiteY6" fmla="*/ 567911 h 1625186"/>
                    <a:gd name="connsiteX7" fmla="*/ 508697 w 2356547"/>
                    <a:gd name="connsiteY7" fmla="*/ 625061 h 1625186"/>
                    <a:gd name="connsiteX8" fmla="*/ 727772 w 2356547"/>
                    <a:gd name="connsiteY8" fmla="*/ 825086 h 1625186"/>
                    <a:gd name="connsiteX9" fmla="*/ 1032572 w 2356547"/>
                    <a:gd name="connsiteY9" fmla="*/ 1025111 h 1625186"/>
                    <a:gd name="connsiteX10" fmla="*/ 1746947 w 2356547"/>
                    <a:gd name="connsiteY10" fmla="*/ 1429923 h 1625186"/>
                    <a:gd name="connsiteX11" fmla="*/ 2027935 w 2356547"/>
                    <a:gd name="connsiteY11" fmla="*/ 1458498 h 1625186"/>
                    <a:gd name="connsiteX12" fmla="*/ 2113660 w 2356547"/>
                    <a:gd name="connsiteY12" fmla="*/ 1468023 h 1625186"/>
                    <a:gd name="connsiteX13" fmla="*/ 2156522 w 2356547"/>
                    <a:gd name="connsiteY13" fmla="*/ 1496598 h 1625186"/>
                    <a:gd name="connsiteX14" fmla="*/ 2199385 w 2356547"/>
                    <a:gd name="connsiteY14" fmla="*/ 1563273 h 1625186"/>
                    <a:gd name="connsiteX15" fmla="*/ 2256535 w 2356547"/>
                    <a:gd name="connsiteY15" fmla="*/ 1610898 h 1625186"/>
                    <a:gd name="connsiteX16" fmla="*/ 2323210 w 2356547"/>
                    <a:gd name="connsiteY16" fmla="*/ 1625186 h 1625186"/>
                    <a:gd name="connsiteX17" fmla="*/ 2285110 w 2356547"/>
                    <a:gd name="connsiteY17" fmla="*/ 1577561 h 1625186"/>
                    <a:gd name="connsiteX18" fmla="*/ 2285110 w 2356547"/>
                    <a:gd name="connsiteY18" fmla="*/ 1577561 h 1625186"/>
                    <a:gd name="connsiteX19" fmla="*/ 2299397 w 2356547"/>
                    <a:gd name="connsiteY19" fmla="*/ 1520411 h 1625186"/>
                    <a:gd name="connsiteX20" fmla="*/ 2323210 w 2356547"/>
                    <a:gd name="connsiteY20" fmla="*/ 1515648 h 1625186"/>
                    <a:gd name="connsiteX21" fmla="*/ 2356547 w 2356547"/>
                    <a:gd name="connsiteY21" fmla="*/ 1520411 h 1625186"/>
                    <a:gd name="connsiteX22" fmla="*/ 2351785 w 2356547"/>
                    <a:gd name="connsiteY22" fmla="*/ 1487073 h 1625186"/>
                    <a:gd name="connsiteX23" fmla="*/ 2351785 w 2356547"/>
                    <a:gd name="connsiteY23" fmla="*/ 1487073 h 1625186"/>
                    <a:gd name="connsiteX24" fmla="*/ 2289872 w 2356547"/>
                    <a:gd name="connsiteY24" fmla="*/ 1482311 h 1625186"/>
                    <a:gd name="connsiteX25" fmla="*/ 2285110 w 2356547"/>
                    <a:gd name="connsiteY25" fmla="*/ 1458498 h 1625186"/>
                    <a:gd name="connsiteX26" fmla="*/ 2285110 w 2356547"/>
                    <a:gd name="connsiteY26" fmla="*/ 1458498 h 1625186"/>
                    <a:gd name="connsiteX27" fmla="*/ 2294635 w 2356547"/>
                    <a:gd name="connsiteY27" fmla="*/ 1406111 h 1625186"/>
                    <a:gd name="connsiteX28" fmla="*/ 2323210 w 2356547"/>
                    <a:gd name="connsiteY28" fmla="*/ 1396586 h 1625186"/>
                    <a:gd name="connsiteX29" fmla="*/ 2347022 w 2356547"/>
                    <a:gd name="connsiteY29" fmla="*/ 1401348 h 1625186"/>
                    <a:gd name="connsiteX30" fmla="*/ 2347022 w 2356547"/>
                    <a:gd name="connsiteY30" fmla="*/ 1363248 h 1625186"/>
                    <a:gd name="connsiteX31" fmla="*/ 2347022 w 2356547"/>
                    <a:gd name="connsiteY31" fmla="*/ 1363248 h 1625186"/>
                    <a:gd name="connsiteX32" fmla="*/ 2285110 w 2356547"/>
                    <a:gd name="connsiteY32" fmla="*/ 1372773 h 1625186"/>
                    <a:gd name="connsiteX33" fmla="*/ 2285110 w 2356547"/>
                    <a:gd name="connsiteY33" fmla="*/ 1372773 h 1625186"/>
                    <a:gd name="connsiteX34" fmla="*/ 2266060 w 2356547"/>
                    <a:gd name="connsiteY34" fmla="*/ 1339436 h 1625186"/>
                    <a:gd name="connsiteX35" fmla="*/ 2275585 w 2356547"/>
                    <a:gd name="connsiteY35" fmla="*/ 1315623 h 1625186"/>
                    <a:gd name="connsiteX36" fmla="*/ 2299397 w 2356547"/>
                    <a:gd name="connsiteY36" fmla="*/ 1296573 h 1625186"/>
                    <a:gd name="connsiteX37" fmla="*/ 2327972 w 2356547"/>
                    <a:gd name="connsiteY37" fmla="*/ 1282286 h 1625186"/>
                    <a:gd name="connsiteX38" fmla="*/ 2299397 w 2356547"/>
                    <a:gd name="connsiteY38" fmla="*/ 1220373 h 1625186"/>
                    <a:gd name="connsiteX39" fmla="*/ 2256535 w 2356547"/>
                    <a:gd name="connsiteY39" fmla="*/ 1206086 h 1625186"/>
                    <a:gd name="connsiteX40" fmla="*/ 2185097 w 2356547"/>
                    <a:gd name="connsiteY40" fmla="*/ 1225136 h 1625186"/>
                    <a:gd name="connsiteX41" fmla="*/ 2142235 w 2356547"/>
                    <a:gd name="connsiteY41" fmla="*/ 1348961 h 1625186"/>
                    <a:gd name="connsiteX42" fmla="*/ 1875535 w 2356547"/>
                    <a:gd name="connsiteY42" fmla="*/ 1410873 h 1625186"/>
                    <a:gd name="connsiteX43" fmla="*/ 1675510 w 2356547"/>
                    <a:gd name="connsiteY43" fmla="*/ 1353723 h 1625186"/>
                    <a:gd name="connsiteX44" fmla="*/ 1508822 w 2356547"/>
                    <a:gd name="connsiteY44" fmla="*/ 1277523 h 1625186"/>
                    <a:gd name="connsiteX45" fmla="*/ 1284985 w 2356547"/>
                    <a:gd name="connsiteY45" fmla="*/ 1153698 h 1625186"/>
                    <a:gd name="connsiteX46" fmla="*/ 737297 w 2356547"/>
                    <a:gd name="connsiteY46" fmla="*/ 782223 h 1625186"/>
                    <a:gd name="connsiteX47" fmla="*/ 512692 w 2356547"/>
                    <a:gd name="connsiteY47" fmla="*/ 519516 h 1625186"/>
                    <a:gd name="connsiteX0" fmla="*/ 512692 w 2356547"/>
                    <a:gd name="connsiteY0" fmla="*/ 519516 h 1625186"/>
                    <a:gd name="connsiteX1" fmla="*/ 584700 w 2356547"/>
                    <a:gd name="connsiteY1" fmla="*/ 303492 h 1625186"/>
                    <a:gd name="connsiteX2" fmla="*/ 422972 w 2356547"/>
                    <a:gd name="connsiteY2" fmla="*/ 44036 h 1625186"/>
                    <a:gd name="connsiteX3" fmla="*/ 132460 w 2356547"/>
                    <a:gd name="connsiteY3" fmla="*/ 39273 h 1625186"/>
                    <a:gd name="connsiteX4" fmla="*/ 8636 w 2356547"/>
                    <a:gd name="connsiteY4" fmla="*/ 231484 h 1625186"/>
                    <a:gd name="connsiteX5" fmla="*/ 80644 w 2356547"/>
                    <a:gd name="connsiteY5" fmla="*/ 519516 h 1625186"/>
                    <a:gd name="connsiteX6" fmla="*/ 394397 w 2356547"/>
                    <a:gd name="connsiteY6" fmla="*/ 567911 h 1625186"/>
                    <a:gd name="connsiteX7" fmla="*/ 508697 w 2356547"/>
                    <a:gd name="connsiteY7" fmla="*/ 625061 h 1625186"/>
                    <a:gd name="connsiteX8" fmla="*/ 727772 w 2356547"/>
                    <a:gd name="connsiteY8" fmla="*/ 825086 h 1625186"/>
                    <a:gd name="connsiteX9" fmla="*/ 1032572 w 2356547"/>
                    <a:gd name="connsiteY9" fmla="*/ 1025111 h 1625186"/>
                    <a:gd name="connsiteX10" fmla="*/ 1746947 w 2356547"/>
                    <a:gd name="connsiteY10" fmla="*/ 1429923 h 1625186"/>
                    <a:gd name="connsiteX11" fmla="*/ 2113660 w 2356547"/>
                    <a:gd name="connsiteY11" fmla="*/ 1468023 h 1625186"/>
                    <a:gd name="connsiteX12" fmla="*/ 2156522 w 2356547"/>
                    <a:gd name="connsiteY12" fmla="*/ 1496598 h 1625186"/>
                    <a:gd name="connsiteX13" fmla="*/ 2199385 w 2356547"/>
                    <a:gd name="connsiteY13" fmla="*/ 1563273 h 1625186"/>
                    <a:gd name="connsiteX14" fmla="*/ 2256535 w 2356547"/>
                    <a:gd name="connsiteY14" fmla="*/ 1610898 h 1625186"/>
                    <a:gd name="connsiteX15" fmla="*/ 2323210 w 2356547"/>
                    <a:gd name="connsiteY15" fmla="*/ 1625186 h 1625186"/>
                    <a:gd name="connsiteX16" fmla="*/ 2285110 w 2356547"/>
                    <a:gd name="connsiteY16" fmla="*/ 1577561 h 1625186"/>
                    <a:gd name="connsiteX17" fmla="*/ 2285110 w 2356547"/>
                    <a:gd name="connsiteY17" fmla="*/ 1577561 h 1625186"/>
                    <a:gd name="connsiteX18" fmla="*/ 2299397 w 2356547"/>
                    <a:gd name="connsiteY18" fmla="*/ 1520411 h 1625186"/>
                    <a:gd name="connsiteX19" fmla="*/ 2323210 w 2356547"/>
                    <a:gd name="connsiteY19" fmla="*/ 1515648 h 1625186"/>
                    <a:gd name="connsiteX20" fmla="*/ 2356547 w 2356547"/>
                    <a:gd name="connsiteY20" fmla="*/ 1520411 h 1625186"/>
                    <a:gd name="connsiteX21" fmla="*/ 2351785 w 2356547"/>
                    <a:gd name="connsiteY21" fmla="*/ 1487073 h 1625186"/>
                    <a:gd name="connsiteX22" fmla="*/ 2351785 w 2356547"/>
                    <a:gd name="connsiteY22" fmla="*/ 1487073 h 1625186"/>
                    <a:gd name="connsiteX23" fmla="*/ 2289872 w 2356547"/>
                    <a:gd name="connsiteY23" fmla="*/ 1482311 h 1625186"/>
                    <a:gd name="connsiteX24" fmla="*/ 2285110 w 2356547"/>
                    <a:gd name="connsiteY24" fmla="*/ 1458498 h 1625186"/>
                    <a:gd name="connsiteX25" fmla="*/ 2285110 w 2356547"/>
                    <a:gd name="connsiteY25" fmla="*/ 1458498 h 1625186"/>
                    <a:gd name="connsiteX26" fmla="*/ 2294635 w 2356547"/>
                    <a:gd name="connsiteY26" fmla="*/ 1406111 h 1625186"/>
                    <a:gd name="connsiteX27" fmla="*/ 2323210 w 2356547"/>
                    <a:gd name="connsiteY27" fmla="*/ 1396586 h 1625186"/>
                    <a:gd name="connsiteX28" fmla="*/ 2347022 w 2356547"/>
                    <a:gd name="connsiteY28" fmla="*/ 1401348 h 1625186"/>
                    <a:gd name="connsiteX29" fmla="*/ 2347022 w 2356547"/>
                    <a:gd name="connsiteY29" fmla="*/ 1363248 h 1625186"/>
                    <a:gd name="connsiteX30" fmla="*/ 2347022 w 2356547"/>
                    <a:gd name="connsiteY30" fmla="*/ 1363248 h 1625186"/>
                    <a:gd name="connsiteX31" fmla="*/ 2285110 w 2356547"/>
                    <a:gd name="connsiteY31" fmla="*/ 1372773 h 1625186"/>
                    <a:gd name="connsiteX32" fmla="*/ 2285110 w 2356547"/>
                    <a:gd name="connsiteY32" fmla="*/ 1372773 h 1625186"/>
                    <a:gd name="connsiteX33" fmla="*/ 2266060 w 2356547"/>
                    <a:gd name="connsiteY33" fmla="*/ 1339436 h 1625186"/>
                    <a:gd name="connsiteX34" fmla="*/ 2275585 w 2356547"/>
                    <a:gd name="connsiteY34" fmla="*/ 1315623 h 1625186"/>
                    <a:gd name="connsiteX35" fmla="*/ 2299397 w 2356547"/>
                    <a:gd name="connsiteY35" fmla="*/ 1296573 h 1625186"/>
                    <a:gd name="connsiteX36" fmla="*/ 2327972 w 2356547"/>
                    <a:gd name="connsiteY36" fmla="*/ 1282286 h 1625186"/>
                    <a:gd name="connsiteX37" fmla="*/ 2299397 w 2356547"/>
                    <a:gd name="connsiteY37" fmla="*/ 1220373 h 1625186"/>
                    <a:gd name="connsiteX38" fmla="*/ 2256535 w 2356547"/>
                    <a:gd name="connsiteY38" fmla="*/ 1206086 h 1625186"/>
                    <a:gd name="connsiteX39" fmla="*/ 2185097 w 2356547"/>
                    <a:gd name="connsiteY39" fmla="*/ 1225136 h 1625186"/>
                    <a:gd name="connsiteX40" fmla="*/ 2142235 w 2356547"/>
                    <a:gd name="connsiteY40" fmla="*/ 1348961 h 1625186"/>
                    <a:gd name="connsiteX41" fmla="*/ 1875535 w 2356547"/>
                    <a:gd name="connsiteY41" fmla="*/ 1410873 h 1625186"/>
                    <a:gd name="connsiteX42" fmla="*/ 1675510 w 2356547"/>
                    <a:gd name="connsiteY42" fmla="*/ 1353723 h 1625186"/>
                    <a:gd name="connsiteX43" fmla="*/ 1508822 w 2356547"/>
                    <a:gd name="connsiteY43" fmla="*/ 1277523 h 1625186"/>
                    <a:gd name="connsiteX44" fmla="*/ 1284985 w 2356547"/>
                    <a:gd name="connsiteY44" fmla="*/ 1153698 h 1625186"/>
                    <a:gd name="connsiteX45" fmla="*/ 737297 w 2356547"/>
                    <a:gd name="connsiteY45" fmla="*/ 782223 h 1625186"/>
                    <a:gd name="connsiteX46" fmla="*/ 512692 w 2356547"/>
                    <a:gd name="connsiteY46" fmla="*/ 519516 h 1625186"/>
                    <a:gd name="connsiteX0" fmla="*/ 512692 w 2356547"/>
                    <a:gd name="connsiteY0" fmla="*/ 519516 h 1625186"/>
                    <a:gd name="connsiteX1" fmla="*/ 584700 w 2356547"/>
                    <a:gd name="connsiteY1" fmla="*/ 303492 h 1625186"/>
                    <a:gd name="connsiteX2" fmla="*/ 422972 w 2356547"/>
                    <a:gd name="connsiteY2" fmla="*/ 44036 h 1625186"/>
                    <a:gd name="connsiteX3" fmla="*/ 132460 w 2356547"/>
                    <a:gd name="connsiteY3" fmla="*/ 39273 h 1625186"/>
                    <a:gd name="connsiteX4" fmla="*/ 8636 w 2356547"/>
                    <a:gd name="connsiteY4" fmla="*/ 231484 h 1625186"/>
                    <a:gd name="connsiteX5" fmla="*/ 80644 w 2356547"/>
                    <a:gd name="connsiteY5" fmla="*/ 519516 h 1625186"/>
                    <a:gd name="connsiteX6" fmla="*/ 394397 w 2356547"/>
                    <a:gd name="connsiteY6" fmla="*/ 567911 h 1625186"/>
                    <a:gd name="connsiteX7" fmla="*/ 508697 w 2356547"/>
                    <a:gd name="connsiteY7" fmla="*/ 625061 h 1625186"/>
                    <a:gd name="connsiteX8" fmla="*/ 727772 w 2356547"/>
                    <a:gd name="connsiteY8" fmla="*/ 825086 h 1625186"/>
                    <a:gd name="connsiteX9" fmla="*/ 1032572 w 2356547"/>
                    <a:gd name="connsiteY9" fmla="*/ 1025111 h 1625186"/>
                    <a:gd name="connsiteX10" fmla="*/ 1746947 w 2356547"/>
                    <a:gd name="connsiteY10" fmla="*/ 1429923 h 1625186"/>
                    <a:gd name="connsiteX11" fmla="*/ 2113660 w 2356547"/>
                    <a:gd name="connsiteY11" fmla="*/ 1468023 h 1625186"/>
                    <a:gd name="connsiteX12" fmla="*/ 2156522 w 2356547"/>
                    <a:gd name="connsiteY12" fmla="*/ 1496598 h 1625186"/>
                    <a:gd name="connsiteX13" fmla="*/ 2199385 w 2356547"/>
                    <a:gd name="connsiteY13" fmla="*/ 1563273 h 1625186"/>
                    <a:gd name="connsiteX14" fmla="*/ 2256535 w 2356547"/>
                    <a:gd name="connsiteY14" fmla="*/ 1610898 h 1625186"/>
                    <a:gd name="connsiteX15" fmla="*/ 2323210 w 2356547"/>
                    <a:gd name="connsiteY15" fmla="*/ 1625186 h 1625186"/>
                    <a:gd name="connsiteX16" fmla="*/ 2285110 w 2356547"/>
                    <a:gd name="connsiteY16" fmla="*/ 1577561 h 1625186"/>
                    <a:gd name="connsiteX17" fmla="*/ 2285110 w 2356547"/>
                    <a:gd name="connsiteY17" fmla="*/ 1577561 h 1625186"/>
                    <a:gd name="connsiteX18" fmla="*/ 2299397 w 2356547"/>
                    <a:gd name="connsiteY18" fmla="*/ 1520411 h 1625186"/>
                    <a:gd name="connsiteX19" fmla="*/ 2323210 w 2356547"/>
                    <a:gd name="connsiteY19" fmla="*/ 1515648 h 1625186"/>
                    <a:gd name="connsiteX20" fmla="*/ 2356547 w 2356547"/>
                    <a:gd name="connsiteY20" fmla="*/ 1520411 h 1625186"/>
                    <a:gd name="connsiteX21" fmla="*/ 2351785 w 2356547"/>
                    <a:gd name="connsiteY21" fmla="*/ 1487073 h 1625186"/>
                    <a:gd name="connsiteX22" fmla="*/ 2351785 w 2356547"/>
                    <a:gd name="connsiteY22" fmla="*/ 1487073 h 1625186"/>
                    <a:gd name="connsiteX23" fmla="*/ 2289872 w 2356547"/>
                    <a:gd name="connsiteY23" fmla="*/ 1482311 h 1625186"/>
                    <a:gd name="connsiteX24" fmla="*/ 2285110 w 2356547"/>
                    <a:gd name="connsiteY24" fmla="*/ 1458498 h 1625186"/>
                    <a:gd name="connsiteX25" fmla="*/ 2285110 w 2356547"/>
                    <a:gd name="connsiteY25" fmla="*/ 1458498 h 1625186"/>
                    <a:gd name="connsiteX26" fmla="*/ 2294635 w 2356547"/>
                    <a:gd name="connsiteY26" fmla="*/ 1406111 h 1625186"/>
                    <a:gd name="connsiteX27" fmla="*/ 2323210 w 2356547"/>
                    <a:gd name="connsiteY27" fmla="*/ 1396586 h 1625186"/>
                    <a:gd name="connsiteX28" fmla="*/ 2347022 w 2356547"/>
                    <a:gd name="connsiteY28" fmla="*/ 1401348 h 1625186"/>
                    <a:gd name="connsiteX29" fmla="*/ 2347022 w 2356547"/>
                    <a:gd name="connsiteY29" fmla="*/ 1363248 h 1625186"/>
                    <a:gd name="connsiteX30" fmla="*/ 2347022 w 2356547"/>
                    <a:gd name="connsiteY30" fmla="*/ 1363248 h 1625186"/>
                    <a:gd name="connsiteX31" fmla="*/ 2285110 w 2356547"/>
                    <a:gd name="connsiteY31" fmla="*/ 1372773 h 1625186"/>
                    <a:gd name="connsiteX32" fmla="*/ 2285110 w 2356547"/>
                    <a:gd name="connsiteY32" fmla="*/ 1372773 h 1625186"/>
                    <a:gd name="connsiteX33" fmla="*/ 2266060 w 2356547"/>
                    <a:gd name="connsiteY33" fmla="*/ 1339436 h 1625186"/>
                    <a:gd name="connsiteX34" fmla="*/ 2275585 w 2356547"/>
                    <a:gd name="connsiteY34" fmla="*/ 1315623 h 1625186"/>
                    <a:gd name="connsiteX35" fmla="*/ 2299397 w 2356547"/>
                    <a:gd name="connsiteY35" fmla="*/ 1296573 h 1625186"/>
                    <a:gd name="connsiteX36" fmla="*/ 2327972 w 2356547"/>
                    <a:gd name="connsiteY36" fmla="*/ 1282286 h 1625186"/>
                    <a:gd name="connsiteX37" fmla="*/ 2299397 w 2356547"/>
                    <a:gd name="connsiteY37" fmla="*/ 1220373 h 1625186"/>
                    <a:gd name="connsiteX38" fmla="*/ 2256535 w 2356547"/>
                    <a:gd name="connsiteY38" fmla="*/ 1206086 h 1625186"/>
                    <a:gd name="connsiteX39" fmla="*/ 2185097 w 2356547"/>
                    <a:gd name="connsiteY39" fmla="*/ 1225136 h 1625186"/>
                    <a:gd name="connsiteX40" fmla="*/ 2142235 w 2356547"/>
                    <a:gd name="connsiteY40" fmla="*/ 1348961 h 1625186"/>
                    <a:gd name="connsiteX41" fmla="*/ 1875535 w 2356547"/>
                    <a:gd name="connsiteY41" fmla="*/ 1410873 h 1625186"/>
                    <a:gd name="connsiteX42" fmla="*/ 1675510 w 2356547"/>
                    <a:gd name="connsiteY42" fmla="*/ 1353723 h 1625186"/>
                    <a:gd name="connsiteX43" fmla="*/ 1508822 w 2356547"/>
                    <a:gd name="connsiteY43" fmla="*/ 1277523 h 1625186"/>
                    <a:gd name="connsiteX44" fmla="*/ 1284985 w 2356547"/>
                    <a:gd name="connsiteY44" fmla="*/ 1153698 h 1625186"/>
                    <a:gd name="connsiteX45" fmla="*/ 737297 w 2356547"/>
                    <a:gd name="connsiteY45" fmla="*/ 782223 h 1625186"/>
                    <a:gd name="connsiteX46" fmla="*/ 512692 w 2356547"/>
                    <a:gd name="connsiteY46" fmla="*/ 519516 h 1625186"/>
                    <a:gd name="connsiteX0" fmla="*/ 512692 w 2356547"/>
                    <a:gd name="connsiteY0" fmla="*/ 519516 h 1625186"/>
                    <a:gd name="connsiteX1" fmla="*/ 584700 w 2356547"/>
                    <a:gd name="connsiteY1" fmla="*/ 303492 h 1625186"/>
                    <a:gd name="connsiteX2" fmla="*/ 422972 w 2356547"/>
                    <a:gd name="connsiteY2" fmla="*/ 44036 h 1625186"/>
                    <a:gd name="connsiteX3" fmla="*/ 132460 w 2356547"/>
                    <a:gd name="connsiteY3" fmla="*/ 39273 h 1625186"/>
                    <a:gd name="connsiteX4" fmla="*/ 8636 w 2356547"/>
                    <a:gd name="connsiteY4" fmla="*/ 231484 h 1625186"/>
                    <a:gd name="connsiteX5" fmla="*/ 80644 w 2356547"/>
                    <a:gd name="connsiteY5" fmla="*/ 519516 h 1625186"/>
                    <a:gd name="connsiteX6" fmla="*/ 394397 w 2356547"/>
                    <a:gd name="connsiteY6" fmla="*/ 567911 h 1625186"/>
                    <a:gd name="connsiteX7" fmla="*/ 508697 w 2356547"/>
                    <a:gd name="connsiteY7" fmla="*/ 625061 h 1625186"/>
                    <a:gd name="connsiteX8" fmla="*/ 727772 w 2356547"/>
                    <a:gd name="connsiteY8" fmla="*/ 825086 h 1625186"/>
                    <a:gd name="connsiteX9" fmla="*/ 1032572 w 2356547"/>
                    <a:gd name="connsiteY9" fmla="*/ 1025111 h 1625186"/>
                    <a:gd name="connsiteX10" fmla="*/ 1746947 w 2356547"/>
                    <a:gd name="connsiteY10" fmla="*/ 1429923 h 1625186"/>
                    <a:gd name="connsiteX11" fmla="*/ 2113660 w 2356547"/>
                    <a:gd name="connsiteY11" fmla="*/ 1468023 h 1625186"/>
                    <a:gd name="connsiteX12" fmla="*/ 2156522 w 2356547"/>
                    <a:gd name="connsiteY12" fmla="*/ 1496598 h 1625186"/>
                    <a:gd name="connsiteX13" fmla="*/ 2199385 w 2356547"/>
                    <a:gd name="connsiteY13" fmla="*/ 1563273 h 1625186"/>
                    <a:gd name="connsiteX14" fmla="*/ 2256535 w 2356547"/>
                    <a:gd name="connsiteY14" fmla="*/ 1610898 h 1625186"/>
                    <a:gd name="connsiteX15" fmla="*/ 2323210 w 2356547"/>
                    <a:gd name="connsiteY15" fmla="*/ 1625186 h 1625186"/>
                    <a:gd name="connsiteX16" fmla="*/ 2285110 w 2356547"/>
                    <a:gd name="connsiteY16" fmla="*/ 1577561 h 1625186"/>
                    <a:gd name="connsiteX17" fmla="*/ 2285110 w 2356547"/>
                    <a:gd name="connsiteY17" fmla="*/ 1577561 h 1625186"/>
                    <a:gd name="connsiteX18" fmla="*/ 2299397 w 2356547"/>
                    <a:gd name="connsiteY18" fmla="*/ 1520411 h 1625186"/>
                    <a:gd name="connsiteX19" fmla="*/ 2323210 w 2356547"/>
                    <a:gd name="connsiteY19" fmla="*/ 1515648 h 1625186"/>
                    <a:gd name="connsiteX20" fmla="*/ 2356547 w 2356547"/>
                    <a:gd name="connsiteY20" fmla="*/ 1520411 h 1625186"/>
                    <a:gd name="connsiteX21" fmla="*/ 2351785 w 2356547"/>
                    <a:gd name="connsiteY21" fmla="*/ 1487073 h 1625186"/>
                    <a:gd name="connsiteX22" fmla="*/ 2351785 w 2356547"/>
                    <a:gd name="connsiteY22" fmla="*/ 1487073 h 1625186"/>
                    <a:gd name="connsiteX23" fmla="*/ 2289872 w 2356547"/>
                    <a:gd name="connsiteY23" fmla="*/ 1482311 h 1625186"/>
                    <a:gd name="connsiteX24" fmla="*/ 2285110 w 2356547"/>
                    <a:gd name="connsiteY24" fmla="*/ 1458498 h 1625186"/>
                    <a:gd name="connsiteX25" fmla="*/ 2285110 w 2356547"/>
                    <a:gd name="connsiteY25" fmla="*/ 1458498 h 1625186"/>
                    <a:gd name="connsiteX26" fmla="*/ 2294635 w 2356547"/>
                    <a:gd name="connsiteY26" fmla="*/ 1406111 h 1625186"/>
                    <a:gd name="connsiteX27" fmla="*/ 2323210 w 2356547"/>
                    <a:gd name="connsiteY27" fmla="*/ 1396586 h 1625186"/>
                    <a:gd name="connsiteX28" fmla="*/ 2347022 w 2356547"/>
                    <a:gd name="connsiteY28" fmla="*/ 1401348 h 1625186"/>
                    <a:gd name="connsiteX29" fmla="*/ 2347022 w 2356547"/>
                    <a:gd name="connsiteY29" fmla="*/ 1363248 h 1625186"/>
                    <a:gd name="connsiteX30" fmla="*/ 2347022 w 2356547"/>
                    <a:gd name="connsiteY30" fmla="*/ 1363248 h 1625186"/>
                    <a:gd name="connsiteX31" fmla="*/ 2285110 w 2356547"/>
                    <a:gd name="connsiteY31" fmla="*/ 1372773 h 1625186"/>
                    <a:gd name="connsiteX32" fmla="*/ 2285110 w 2356547"/>
                    <a:gd name="connsiteY32" fmla="*/ 1372773 h 1625186"/>
                    <a:gd name="connsiteX33" fmla="*/ 2266060 w 2356547"/>
                    <a:gd name="connsiteY33" fmla="*/ 1339436 h 1625186"/>
                    <a:gd name="connsiteX34" fmla="*/ 2275585 w 2356547"/>
                    <a:gd name="connsiteY34" fmla="*/ 1315623 h 1625186"/>
                    <a:gd name="connsiteX35" fmla="*/ 2299397 w 2356547"/>
                    <a:gd name="connsiteY35" fmla="*/ 1296573 h 1625186"/>
                    <a:gd name="connsiteX36" fmla="*/ 2327972 w 2356547"/>
                    <a:gd name="connsiteY36" fmla="*/ 1282286 h 1625186"/>
                    <a:gd name="connsiteX37" fmla="*/ 2299397 w 2356547"/>
                    <a:gd name="connsiteY37" fmla="*/ 1220373 h 1625186"/>
                    <a:gd name="connsiteX38" fmla="*/ 2256535 w 2356547"/>
                    <a:gd name="connsiteY38" fmla="*/ 1206086 h 1625186"/>
                    <a:gd name="connsiteX39" fmla="*/ 2185097 w 2356547"/>
                    <a:gd name="connsiteY39" fmla="*/ 1225136 h 1625186"/>
                    <a:gd name="connsiteX40" fmla="*/ 2142235 w 2356547"/>
                    <a:gd name="connsiteY40" fmla="*/ 1348961 h 1625186"/>
                    <a:gd name="connsiteX41" fmla="*/ 1875535 w 2356547"/>
                    <a:gd name="connsiteY41" fmla="*/ 1410873 h 1625186"/>
                    <a:gd name="connsiteX42" fmla="*/ 1675510 w 2356547"/>
                    <a:gd name="connsiteY42" fmla="*/ 1353723 h 1625186"/>
                    <a:gd name="connsiteX43" fmla="*/ 1508822 w 2356547"/>
                    <a:gd name="connsiteY43" fmla="*/ 1277523 h 1625186"/>
                    <a:gd name="connsiteX44" fmla="*/ 1284985 w 2356547"/>
                    <a:gd name="connsiteY44" fmla="*/ 1153698 h 1625186"/>
                    <a:gd name="connsiteX45" fmla="*/ 737297 w 2356547"/>
                    <a:gd name="connsiteY45" fmla="*/ 782223 h 1625186"/>
                    <a:gd name="connsiteX46" fmla="*/ 512692 w 2356547"/>
                    <a:gd name="connsiteY46" fmla="*/ 519516 h 1625186"/>
                    <a:gd name="connsiteX0" fmla="*/ 512692 w 2356547"/>
                    <a:gd name="connsiteY0" fmla="*/ 519516 h 1625186"/>
                    <a:gd name="connsiteX1" fmla="*/ 584700 w 2356547"/>
                    <a:gd name="connsiteY1" fmla="*/ 303492 h 1625186"/>
                    <a:gd name="connsiteX2" fmla="*/ 422972 w 2356547"/>
                    <a:gd name="connsiteY2" fmla="*/ 44036 h 1625186"/>
                    <a:gd name="connsiteX3" fmla="*/ 132460 w 2356547"/>
                    <a:gd name="connsiteY3" fmla="*/ 39273 h 1625186"/>
                    <a:gd name="connsiteX4" fmla="*/ 8636 w 2356547"/>
                    <a:gd name="connsiteY4" fmla="*/ 231484 h 1625186"/>
                    <a:gd name="connsiteX5" fmla="*/ 80644 w 2356547"/>
                    <a:gd name="connsiteY5" fmla="*/ 519516 h 1625186"/>
                    <a:gd name="connsiteX6" fmla="*/ 394397 w 2356547"/>
                    <a:gd name="connsiteY6" fmla="*/ 567911 h 1625186"/>
                    <a:gd name="connsiteX7" fmla="*/ 508697 w 2356547"/>
                    <a:gd name="connsiteY7" fmla="*/ 625061 h 1625186"/>
                    <a:gd name="connsiteX8" fmla="*/ 727772 w 2356547"/>
                    <a:gd name="connsiteY8" fmla="*/ 825086 h 1625186"/>
                    <a:gd name="connsiteX9" fmla="*/ 1032572 w 2356547"/>
                    <a:gd name="connsiteY9" fmla="*/ 1025111 h 1625186"/>
                    <a:gd name="connsiteX10" fmla="*/ 1746947 w 2356547"/>
                    <a:gd name="connsiteY10" fmla="*/ 1429923 h 1625186"/>
                    <a:gd name="connsiteX11" fmla="*/ 2113660 w 2356547"/>
                    <a:gd name="connsiteY11" fmla="*/ 1468023 h 1625186"/>
                    <a:gd name="connsiteX12" fmla="*/ 2156522 w 2356547"/>
                    <a:gd name="connsiteY12" fmla="*/ 1496598 h 1625186"/>
                    <a:gd name="connsiteX13" fmla="*/ 2199385 w 2356547"/>
                    <a:gd name="connsiteY13" fmla="*/ 1563273 h 1625186"/>
                    <a:gd name="connsiteX14" fmla="*/ 2256535 w 2356547"/>
                    <a:gd name="connsiteY14" fmla="*/ 1610898 h 1625186"/>
                    <a:gd name="connsiteX15" fmla="*/ 2323210 w 2356547"/>
                    <a:gd name="connsiteY15" fmla="*/ 1625186 h 1625186"/>
                    <a:gd name="connsiteX16" fmla="*/ 2285110 w 2356547"/>
                    <a:gd name="connsiteY16" fmla="*/ 1577561 h 1625186"/>
                    <a:gd name="connsiteX17" fmla="*/ 2285110 w 2356547"/>
                    <a:gd name="connsiteY17" fmla="*/ 1577561 h 1625186"/>
                    <a:gd name="connsiteX18" fmla="*/ 2299397 w 2356547"/>
                    <a:gd name="connsiteY18" fmla="*/ 1520411 h 1625186"/>
                    <a:gd name="connsiteX19" fmla="*/ 2323210 w 2356547"/>
                    <a:gd name="connsiteY19" fmla="*/ 1515648 h 1625186"/>
                    <a:gd name="connsiteX20" fmla="*/ 2356547 w 2356547"/>
                    <a:gd name="connsiteY20" fmla="*/ 1520411 h 1625186"/>
                    <a:gd name="connsiteX21" fmla="*/ 2351785 w 2356547"/>
                    <a:gd name="connsiteY21" fmla="*/ 1487073 h 1625186"/>
                    <a:gd name="connsiteX22" fmla="*/ 2351785 w 2356547"/>
                    <a:gd name="connsiteY22" fmla="*/ 1487073 h 1625186"/>
                    <a:gd name="connsiteX23" fmla="*/ 2289872 w 2356547"/>
                    <a:gd name="connsiteY23" fmla="*/ 1482311 h 1625186"/>
                    <a:gd name="connsiteX24" fmla="*/ 2285110 w 2356547"/>
                    <a:gd name="connsiteY24" fmla="*/ 1458498 h 1625186"/>
                    <a:gd name="connsiteX25" fmla="*/ 2285110 w 2356547"/>
                    <a:gd name="connsiteY25" fmla="*/ 1458498 h 1625186"/>
                    <a:gd name="connsiteX26" fmla="*/ 2294635 w 2356547"/>
                    <a:gd name="connsiteY26" fmla="*/ 1406111 h 1625186"/>
                    <a:gd name="connsiteX27" fmla="*/ 2323210 w 2356547"/>
                    <a:gd name="connsiteY27" fmla="*/ 1396586 h 1625186"/>
                    <a:gd name="connsiteX28" fmla="*/ 2347022 w 2356547"/>
                    <a:gd name="connsiteY28" fmla="*/ 1401348 h 1625186"/>
                    <a:gd name="connsiteX29" fmla="*/ 2347022 w 2356547"/>
                    <a:gd name="connsiteY29" fmla="*/ 1363248 h 1625186"/>
                    <a:gd name="connsiteX30" fmla="*/ 2347022 w 2356547"/>
                    <a:gd name="connsiteY30" fmla="*/ 1363248 h 1625186"/>
                    <a:gd name="connsiteX31" fmla="*/ 2285110 w 2356547"/>
                    <a:gd name="connsiteY31" fmla="*/ 1372773 h 1625186"/>
                    <a:gd name="connsiteX32" fmla="*/ 2285110 w 2356547"/>
                    <a:gd name="connsiteY32" fmla="*/ 1372773 h 1625186"/>
                    <a:gd name="connsiteX33" fmla="*/ 2266060 w 2356547"/>
                    <a:gd name="connsiteY33" fmla="*/ 1339436 h 1625186"/>
                    <a:gd name="connsiteX34" fmla="*/ 2275585 w 2356547"/>
                    <a:gd name="connsiteY34" fmla="*/ 1315623 h 1625186"/>
                    <a:gd name="connsiteX35" fmla="*/ 2299397 w 2356547"/>
                    <a:gd name="connsiteY35" fmla="*/ 1296573 h 1625186"/>
                    <a:gd name="connsiteX36" fmla="*/ 2327972 w 2356547"/>
                    <a:gd name="connsiteY36" fmla="*/ 1282286 h 1625186"/>
                    <a:gd name="connsiteX37" fmla="*/ 2299397 w 2356547"/>
                    <a:gd name="connsiteY37" fmla="*/ 1220373 h 1625186"/>
                    <a:gd name="connsiteX38" fmla="*/ 2256535 w 2356547"/>
                    <a:gd name="connsiteY38" fmla="*/ 1206086 h 1625186"/>
                    <a:gd name="connsiteX39" fmla="*/ 2185097 w 2356547"/>
                    <a:gd name="connsiteY39" fmla="*/ 1225136 h 1625186"/>
                    <a:gd name="connsiteX40" fmla="*/ 2142235 w 2356547"/>
                    <a:gd name="connsiteY40" fmla="*/ 1348961 h 1625186"/>
                    <a:gd name="connsiteX41" fmla="*/ 1875535 w 2356547"/>
                    <a:gd name="connsiteY41" fmla="*/ 1410873 h 1625186"/>
                    <a:gd name="connsiteX42" fmla="*/ 1675510 w 2356547"/>
                    <a:gd name="connsiteY42" fmla="*/ 1353723 h 1625186"/>
                    <a:gd name="connsiteX43" fmla="*/ 1508822 w 2356547"/>
                    <a:gd name="connsiteY43" fmla="*/ 1277523 h 1625186"/>
                    <a:gd name="connsiteX44" fmla="*/ 1284985 w 2356547"/>
                    <a:gd name="connsiteY44" fmla="*/ 1153698 h 1625186"/>
                    <a:gd name="connsiteX45" fmla="*/ 737297 w 2356547"/>
                    <a:gd name="connsiteY45" fmla="*/ 782223 h 1625186"/>
                    <a:gd name="connsiteX46" fmla="*/ 512692 w 2356547"/>
                    <a:gd name="connsiteY46" fmla="*/ 519516 h 1625186"/>
                    <a:gd name="connsiteX0" fmla="*/ 512692 w 2356547"/>
                    <a:gd name="connsiteY0" fmla="*/ 519516 h 1625186"/>
                    <a:gd name="connsiteX1" fmla="*/ 584700 w 2356547"/>
                    <a:gd name="connsiteY1" fmla="*/ 303492 h 1625186"/>
                    <a:gd name="connsiteX2" fmla="*/ 422972 w 2356547"/>
                    <a:gd name="connsiteY2" fmla="*/ 44036 h 1625186"/>
                    <a:gd name="connsiteX3" fmla="*/ 132460 w 2356547"/>
                    <a:gd name="connsiteY3" fmla="*/ 39273 h 1625186"/>
                    <a:gd name="connsiteX4" fmla="*/ 8636 w 2356547"/>
                    <a:gd name="connsiteY4" fmla="*/ 231484 h 1625186"/>
                    <a:gd name="connsiteX5" fmla="*/ 80644 w 2356547"/>
                    <a:gd name="connsiteY5" fmla="*/ 519516 h 1625186"/>
                    <a:gd name="connsiteX6" fmla="*/ 394397 w 2356547"/>
                    <a:gd name="connsiteY6" fmla="*/ 567911 h 1625186"/>
                    <a:gd name="connsiteX7" fmla="*/ 508697 w 2356547"/>
                    <a:gd name="connsiteY7" fmla="*/ 625061 h 1625186"/>
                    <a:gd name="connsiteX8" fmla="*/ 727772 w 2356547"/>
                    <a:gd name="connsiteY8" fmla="*/ 825086 h 1625186"/>
                    <a:gd name="connsiteX9" fmla="*/ 1032572 w 2356547"/>
                    <a:gd name="connsiteY9" fmla="*/ 1025111 h 1625186"/>
                    <a:gd name="connsiteX10" fmla="*/ 1746947 w 2356547"/>
                    <a:gd name="connsiteY10" fmla="*/ 1429923 h 1625186"/>
                    <a:gd name="connsiteX11" fmla="*/ 2113660 w 2356547"/>
                    <a:gd name="connsiteY11" fmla="*/ 1468023 h 1625186"/>
                    <a:gd name="connsiteX12" fmla="*/ 2199385 w 2356547"/>
                    <a:gd name="connsiteY12" fmla="*/ 1563273 h 1625186"/>
                    <a:gd name="connsiteX13" fmla="*/ 2256535 w 2356547"/>
                    <a:gd name="connsiteY13" fmla="*/ 1610898 h 1625186"/>
                    <a:gd name="connsiteX14" fmla="*/ 2323210 w 2356547"/>
                    <a:gd name="connsiteY14" fmla="*/ 1625186 h 1625186"/>
                    <a:gd name="connsiteX15" fmla="*/ 2285110 w 2356547"/>
                    <a:gd name="connsiteY15" fmla="*/ 1577561 h 1625186"/>
                    <a:gd name="connsiteX16" fmla="*/ 2285110 w 2356547"/>
                    <a:gd name="connsiteY16" fmla="*/ 1577561 h 1625186"/>
                    <a:gd name="connsiteX17" fmla="*/ 2299397 w 2356547"/>
                    <a:gd name="connsiteY17" fmla="*/ 1520411 h 1625186"/>
                    <a:gd name="connsiteX18" fmla="*/ 2323210 w 2356547"/>
                    <a:gd name="connsiteY18" fmla="*/ 1515648 h 1625186"/>
                    <a:gd name="connsiteX19" fmla="*/ 2356547 w 2356547"/>
                    <a:gd name="connsiteY19" fmla="*/ 1520411 h 1625186"/>
                    <a:gd name="connsiteX20" fmla="*/ 2351785 w 2356547"/>
                    <a:gd name="connsiteY20" fmla="*/ 1487073 h 1625186"/>
                    <a:gd name="connsiteX21" fmla="*/ 2351785 w 2356547"/>
                    <a:gd name="connsiteY21" fmla="*/ 1487073 h 1625186"/>
                    <a:gd name="connsiteX22" fmla="*/ 2289872 w 2356547"/>
                    <a:gd name="connsiteY22" fmla="*/ 1482311 h 1625186"/>
                    <a:gd name="connsiteX23" fmla="*/ 2285110 w 2356547"/>
                    <a:gd name="connsiteY23" fmla="*/ 1458498 h 1625186"/>
                    <a:gd name="connsiteX24" fmla="*/ 2285110 w 2356547"/>
                    <a:gd name="connsiteY24" fmla="*/ 1458498 h 1625186"/>
                    <a:gd name="connsiteX25" fmla="*/ 2294635 w 2356547"/>
                    <a:gd name="connsiteY25" fmla="*/ 1406111 h 1625186"/>
                    <a:gd name="connsiteX26" fmla="*/ 2323210 w 2356547"/>
                    <a:gd name="connsiteY26" fmla="*/ 1396586 h 1625186"/>
                    <a:gd name="connsiteX27" fmla="*/ 2347022 w 2356547"/>
                    <a:gd name="connsiteY27" fmla="*/ 1401348 h 1625186"/>
                    <a:gd name="connsiteX28" fmla="*/ 2347022 w 2356547"/>
                    <a:gd name="connsiteY28" fmla="*/ 1363248 h 1625186"/>
                    <a:gd name="connsiteX29" fmla="*/ 2347022 w 2356547"/>
                    <a:gd name="connsiteY29" fmla="*/ 1363248 h 1625186"/>
                    <a:gd name="connsiteX30" fmla="*/ 2285110 w 2356547"/>
                    <a:gd name="connsiteY30" fmla="*/ 1372773 h 1625186"/>
                    <a:gd name="connsiteX31" fmla="*/ 2285110 w 2356547"/>
                    <a:gd name="connsiteY31" fmla="*/ 1372773 h 1625186"/>
                    <a:gd name="connsiteX32" fmla="*/ 2266060 w 2356547"/>
                    <a:gd name="connsiteY32" fmla="*/ 1339436 h 1625186"/>
                    <a:gd name="connsiteX33" fmla="*/ 2275585 w 2356547"/>
                    <a:gd name="connsiteY33" fmla="*/ 1315623 h 1625186"/>
                    <a:gd name="connsiteX34" fmla="*/ 2299397 w 2356547"/>
                    <a:gd name="connsiteY34" fmla="*/ 1296573 h 1625186"/>
                    <a:gd name="connsiteX35" fmla="*/ 2327972 w 2356547"/>
                    <a:gd name="connsiteY35" fmla="*/ 1282286 h 1625186"/>
                    <a:gd name="connsiteX36" fmla="*/ 2299397 w 2356547"/>
                    <a:gd name="connsiteY36" fmla="*/ 1220373 h 1625186"/>
                    <a:gd name="connsiteX37" fmla="*/ 2256535 w 2356547"/>
                    <a:gd name="connsiteY37" fmla="*/ 1206086 h 1625186"/>
                    <a:gd name="connsiteX38" fmla="*/ 2185097 w 2356547"/>
                    <a:gd name="connsiteY38" fmla="*/ 1225136 h 1625186"/>
                    <a:gd name="connsiteX39" fmla="*/ 2142235 w 2356547"/>
                    <a:gd name="connsiteY39" fmla="*/ 1348961 h 1625186"/>
                    <a:gd name="connsiteX40" fmla="*/ 1875535 w 2356547"/>
                    <a:gd name="connsiteY40" fmla="*/ 1410873 h 1625186"/>
                    <a:gd name="connsiteX41" fmla="*/ 1675510 w 2356547"/>
                    <a:gd name="connsiteY41" fmla="*/ 1353723 h 1625186"/>
                    <a:gd name="connsiteX42" fmla="*/ 1508822 w 2356547"/>
                    <a:gd name="connsiteY42" fmla="*/ 1277523 h 1625186"/>
                    <a:gd name="connsiteX43" fmla="*/ 1284985 w 2356547"/>
                    <a:gd name="connsiteY43" fmla="*/ 1153698 h 1625186"/>
                    <a:gd name="connsiteX44" fmla="*/ 737297 w 2356547"/>
                    <a:gd name="connsiteY44" fmla="*/ 782223 h 1625186"/>
                    <a:gd name="connsiteX45" fmla="*/ 512692 w 2356547"/>
                    <a:gd name="connsiteY45" fmla="*/ 519516 h 1625186"/>
                    <a:gd name="connsiteX0" fmla="*/ 512692 w 2356547"/>
                    <a:gd name="connsiteY0" fmla="*/ 519516 h 1630742"/>
                    <a:gd name="connsiteX1" fmla="*/ 584700 w 2356547"/>
                    <a:gd name="connsiteY1" fmla="*/ 303492 h 1630742"/>
                    <a:gd name="connsiteX2" fmla="*/ 422972 w 2356547"/>
                    <a:gd name="connsiteY2" fmla="*/ 44036 h 1630742"/>
                    <a:gd name="connsiteX3" fmla="*/ 132460 w 2356547"/>
                    <a:gd name="connsiteY3" fmla="*/ 39273 h 1630742"/>
                    <a:gd name="connsiteX4" fmla="*/ 8636 w 2356547"/>
                    <a:gd name="connsiteY4" fmla="*/ 231484 h 1630742"/>
                    <a:gd name="connsiteX5" fmla="*/ 80644 w 2356547"/>
                    <a:gd name="connsiteY5" fmla="*/ 519516 h 1630742"/>
                    <a:gd name="connsiteX6" fmla="*/ 394397 w 2356547"/>
                    <a:gd name="connsiteY6" fmla="*/ 567911 h 1630742"/>
                    <a:gd name="connsiteX7" fmla="*/ 508697 w 2356547"/>
                    <a:gd name="connsiteY7" fmla="*/ 625061 h 1630742"/>
                    <a:gd name="connsiteX8" fmla="*/ 727772 w 2356547"/>
                    <a:gd name="connsiteY8" fmla="*/ 825086 h 1630742"/>
                    <a:gd name="connsiteX9" fmla="*/ 1032572 w 2356547"/>
                    <a:gd name="connsiteY9" fmla="*/ 1025111 h 1630742"/>
                    <a:gd name="connsiteX10" fmla="*/ 1746947 w 2356547"/>
                    <a:gd name="connsiteY10" fmla="*/ 1429923 h 1630742"/>
                    <a:gd name="connsiteX11" fmla="*/ 2113660 w 2356547"/>
                    <a:gd name="connsiteY11" fmla="*/ 1468023 h 1630742"/>
                    <a:gd name="connsiteX12" fmla="*/ 2199385 w 2356547"/>
                    <a:gd name="connsiteY12" fmla="*/ 1563273 h 1630742"/>
                    <a:gd name="connsiteX13" fmla="*/ 2256535 w 2356547"/>
                    <a:gd name="connsiteY13" fmla="*/ 1610898 h 1630742"/>
                    <a:gd name="connsiteX14" fmla="*/ 2323210 w 2356547"/>
                    <a:gd name="connsiteY14" fmla="*/ 1625186 h 1630742"/>
                    <a:gd name="connsiteX15" fmla="*/ 2285110 w 2356547"/>
                    <a:gd name="connsiteY15" fmla="*/ 1577561 h 1630742"/>
                    <a:gd name="connsiteX16" fmla="*/ 2285110 w 2356547"/>
                    <a:gd name="connsiteY16" fmla="*/ 1577561 h 1630742"/>
                    <a:gd name="connsiteX17" fmla="*/ 2299397 w 2356547"/>
                    <a:gd name="connsiteY17" fmla="*/ 1520411 h 1630742"/>
                    <a:gd name="connsiteX18" fmla="*/ 2323210 w 2356547"/>
                    <a:gd name="connsiteY18" fmla="*/ 1515648 h 1630742"/>
                    <a:gd name="connsiteX19" fmla="*/ 2356547 w 2356547"/>
                    <a:gd name="connsiteY19" fmla="*/ 1520411 h 1630742"/>
                    <a:gd name="connsiteX20" fmla="*/ 2351785 w 2356547"/>
                    <a:gd name="connsiteY20" fmla="*/ 1487073 h 1630742"/>
                    <a:gd name="connsiteX21" fmla="*/ 2351785 w 2356547"/>
                    <a:gd name="connsiteY21" fmla="*/ 1487073 h 1630742"/>
                    <a:gd name="connsiteX22" fmla="*/ 2289872 w 2356547"/>
                    <a:gd name="connsiteY22" fmla="*/ 1482311 h 1630742"/>
                    <a:gd name="connsiteX23" fmla="*/ 2285110 w 2356547"/>
                    <a:gd name="connsiteY23" fmla="*/ 1458498 h 1630742"/>
                    <a:gd name="connsiteX24" fmla="*/ 2285110 w 2356547"/>
                    <a:gd name="connsiteY24" fmla="*/ 1458498 h 1630742"/>
                    <a:gd name="connsiteX25" fmla="*/ 2294635 w 2356547"/>
                    <a:gd name="connsiteY25" fmla="*/ 1406111 h 1630742"/>
                    <a:gd name="connsiteX26" fmla="*/ 2323210 w 2356547"/>
                    <a:gd name="connsiteY26" fmla="*/ 1396586 h 1630742"/>
                    <a:gd name="connsiteX27" fmla="*/ 2347022 w 2356547"/>
                    <a:gd name="connsiteY27" fmla="*/ 1401348 h 1630742"/>
                    <a:gd name="connsiteX28" fmla="*/ 2347022 w 2356547"/>
                    <a:gd name="connsiteY28" fmla="*/ 1363248 h 1630742"/>
                    <a:gd name="connsiteX29" fmla="*/ 2347022 w 2356547"/>
                    <a:gd name="connsiteY29" fmla="*/ 1363248 h 1630742"/>
                    <a:gd name="connsiteX30" fmla="*/ 2285110 w 2356547"/>
                    <a:gd name="connsiteY30" fmla="*/ 1372773 h 1630742"/>
                    <a:gd name="connsiteX31" fmla="*/ 2285110 w 2356547"/>
                    <a:gd name="connsiteY31" fmla="*/ 1372773 h 1630742"/>
                    <a:gd name="connsiteX32" fmla="*/ 2266060 w 2356547"/>
                    <a:gd name="connsiteY32" fmla="*/ 1339436 h 1630742"/>
                    <a:gd name="connsiteX33" fmla="*/ 2275585 w 2356547"/>
                    <a:gd name="connsiteY33" fmla="*/ 1315623 h 1630742"/>
                    <a:gd name="connsiteX34" fmla="*/ 2299397 w 2356547"/>
                    <a:gd name="connsiteY34" fmla="*/ 1296573 h 1630742"/>
                    <a:gd name="connsiteX35" fmla="*/ 2327972 w 2356547"/>
                    <a:gd name="connsiteY35" fmla="*/ 1282286 h 1630742"/>
                    <a:gd name="connsiteX36" fmla="*/ 2299397 w 2356547"/>
                    <a:gd name="connsiteY36" fmla="*/ 1220373 h 1630742"/>
                    <a:gd name="connsiteX37" fmla="*/ 2256535 w 2356547"/>
                    <a:gd name="connsiteY37" fmla="*/ 1206086 h 1630742"/>
                    <a:gd name="connsiteX38" fmla="*/ 2185097 w 2356547"/>
                    <a:gd name="connsiteY38" fmla="*/ 1225136 h 1630742"/>
                    <a:gd name="connsiteX39" fmla="*/ 2142235 w 2356547"/>
                    <a:gd name="connsiteY39" fmla="*/ 1348961 h 1630742"/>
                    <a:gd name="connsiteX40" fmla="*/ 1875535 w 2356547"/>
                    <a:gd name="connsiteY40" fmla="*/ 1410873 h 1630742"/>
                    <a:gd name="connsiteX41" fmla="*/ 1675510 w 2356547"/>
                    <a:gd name="connsiteY41" fmla="*/ 1353723 h 1630742"/>
                    <a:gd name="connsiteX42" fmla="*/ 1508822 w 2356547"/>
                    <a:gd name="connsiteY42" fmla="*/ 1277523 h 1630742"/>
                    <a:gd name="connsiteX43" fmla="*/ 1284985 w 2356547"/>
                    <a:gd name="connsiteY43" fmla="*/ 1153698 h 1630742"/>
                    <a:gd name="connsiteX44" fmla="*/ 737297 w 2356547"/>
                    <a:gd name="connsiteY44" fmla="*/ 782223 h 1630742"/>
                    <a:gd name="connsiteX45" fmla="*/ 512692 w 2356547"/>
                    <a:gd name="connsiteY45" fmla="*/ 519516 h 1630742"/>
                    <a:gd name="connsiteX0" fmla="*/ 512692 w 2356547"/>
                    <a:gd name="connsiteY0" fmla="*/ 519516 h 1630742"/>
                    <a:gd name="connsiteX1" fmla="*/ 584700 w 2356547"/>
                    <a:gd name="connsiteY1" fmla="*/ 303492 h 1630742"/>
                    <a:gd name="connsiteX2" fmla="*/ 422972 w 2356547"/>
                    <a:gd name="connsiteY2" fmla="*/ 44036 h 1630742"/>
                    <a:gd name="connsiteX3" fmla="*/ 132460 w 2356547"/>
                    <a:gd name="connsiteY3" fmla="*/ 39273 h 1630742"/>
                    <a:gd name="connsiteX4" fmla="*/ 8636 w 2356547"/>
                    <a:gd name="connsiteY4" fmla="*/ 231484 h 1630742"/>
                    <a:gd name="connsiteX5" fmla="*/ 80644 w 2356547"/>
                    <a:gd name="connsiteY5" fmla="*/ 519516 h 1630742"/>
                    <a:gd name="connsiteX6" fmla="*/ 394397 w 2356547"/>
                    <a:gd name="connsiteY6" fmla="*/ 567911 h 1630742"/>
                    <a:gd name="connsiteX7" fmla="*/ 508697 w 2356547"/>
                    <a:gd name="connsiteY7" fmla="*/ 625061 h 1630742"/>
                    <a:gd name="connsiteX8" fmla="*/ 727772 w 2356547"/>
                    <a:gd name="connsiteY8" fmla="*/ 825086 h 1630742"/>
                    <a:gd name="connsiteX9" fmla="*/ 1032572 w 2356547"/>
                    <a:gd name="connsiteY9" fmla="*/ 1025111 h 1630742"/>
                    <a:gd name="connsiteX10" fmla="*/ 1746947 w 2356547"/>
                    <a:gd name="connsiteY10" fmla="*/ 1429923 h 1630742"/>
                    <a:gd name="connsiteX11" fmla="*/ 2113660 w 2356547"/>
                    <a:gd name="connsiteY11" fmla="*/ 1468023 h 1630742"/>
                    <a:gd name="connsiteX12" fmla="*/ 2199385 w 2356547"/>
                    <a:gd name="connsiteY12" fmla="*/ 1563273 h 1630742"/>
                    <a:gd name="connsiteX13" fmla="*/ 2256535 w 2356547"/>
                    <a:gd name="connsiteY13" fmla="*/ 1610898 h 1630742"/>
                    <a:gd name="connsiteX14" fmla="*/ 2323210 w 2356547"/>
                    <a:gd name="connsiteY14" fmla="*/ 1625186 h 1630742"/>
                    <a:gd name="connsiteX15" fmla="*/ 2285110 w 2356547"/>
                    <a:gd name="connsiteY15" fmla="*/ 1577561 h 1630742"/>
                    <a:gd name="connsiteX16" fmla="*/ 2285110 w 2356547"/>
                    <a:gd name="connsiteY16" fmla="*/ 1577561 h 1630742"/>
                    <a:gd name="connsiteX17" fmla="*/ 2299397 w 2356547"/>
                    <a:gd name="connsiteY17" fmla="*/ 1520411 h 1630742"/>
                    <a:gd name="connsiteX18" fmla="*/ 2323210 w 2356547"/>
                    <a:gd name="connsiteY18" fmla="*/ 1515648 h 1630742"/>
                    <a:gd name="connsiteX19" fmla="*/ 2356547 w 2356547"/>
                    <a:gd name="connsiteY19" fmla="*/ 1520411 h 1630742"/>
                    <a:gd name="connsiteX20" fmla="*/ 2351785 w 2356547"/>
                    <a:gd name="connsiteY20" fmla="*/ 1487073 h 1630742"/>
                    <a:gd name="connsiteX21" fmla="*/ 2351785 w 2356547"/>
                    <a:gd name="connsiteY21" fmla="*/ 1487073 h 1630742"/>
                    <a:gd name="connsiteX22" fmla="*/ 2289872 w 2356547"/>
                    <a:gd name="connsiteY22" fmla="*/ 1482311 h 1630742"/>
                    <a:gd name="connsiteX23" fmla="*/ 2285110 w 2356547"/>
                    <a:gd name="connsiteY23" fmla="*/ 1458498 h 1630742"/>
                    <a:gd name="connsiteX24" fmla="*/ 2285110 w 2356547"/>
                    <a:gd name="connsiteY24" fmla="*/ 1458498 h 1630742"/>
                    <a:gd name="connsiteX25" fmla="*/ 2294635 w 2356547"/>
                    <a:gd name="connsiteY25" fmla="*/ 1406111 h 1630742"/>
                    <a:gd name="connsiteX26" fmla="*/ 2323210 w 2356547"/>
                    <a:gd name="connsiteY26" fmla="*/ 1396586 h 1630742"/>
                    <a:gd name="connsiteX27" fmla="*/ 2347022 w 2356547"/>
                    <a:gd name="connsiteY27" fmla="*/ 1401348 h 1630742"/>
                    <a:gd name="connsiteX28" fmla="*/ 2347022 w 2356547"/>
                    <a:gd name="connsiteY28" fmla="*/ 1363248 h 1630742"/>
                    <a:gd name="connsiteX29" fmla="*/ 2347022 w 2356547"/>
                    <a:gd name="connsiteY29" fmla="*/ 1363248 h 1630742"/>
                    <a:gd name="connsiteX30" fmla="*/ 2285110 w 2356547"/>
                    <a:gd name="connsiteY30" fmla="*/ 1372773 h 1630742"/>
                    <a:gd name="connsiteX31" fmla="*/ 2285110 w 2356547"/>
                    <a:gd name="connsiteY31" fmla="*/ 1372773 h 1630742"/>
                    <a:gd name="connsiteX32" fmla="*/ 2266060 w 2356547"/>
                    <a:gd name="connsiteY32" fmla="*/ 1339436 h 1630742"/>
                    <a:gd name="connsiteX33" fmla="*/ 2275585 w 2356547"/>
                    <a:gd name="connsiteY33" fmla="*/ 1315623 h 1630742"/>
                    <a:gd name="connsiteX34" fmla="*/ 2299397 w 2356547"/>
                    <a:gd name="connsiteY34" fmla="*/ 1296573 h 1630742"/>
                    <a:gd name="connsiteX35" fmla="*/ 2327972 w 2356547"/>
                    <a:gd name="connsiteY35" fmla="*/ 1282286 h 1630742"/>
                    <a:gd name="connsiteX36" fmla="*/ 2299397 w 2356547"/>
                    <a:gd name="connsiteY36" fmla="*/ 1220373 h 1630742"/>
                    <a:gd name="connsiteX37" fmla="*/ 2256535 w 2356547"/>
                    <a:gd name="connsiteY37" fmla="*/ 1206086 h 1630742"/>
                    <a:gd name="connsiteX38" fmla="*/ 2185097 w 2356547"/>
                    <a:gd name="connsiteY38" fmla="*/ 1225136 h 1630742"/>
                    <a:gd name="connsiteX39" fmla="*/ 2142235 w 2356547"/>
                    <a:gd name="connsiteY39" fmla="*/ 1348961 h 1630742"/>
                    <a:gd name="connsiteX40" fmla="*/ 1875535 w 2356547"/>
                    <a:gd name="connsiteY40" fmla="*/ 1410873 h 1630742"/>
                    <a:gd name="connsiteX41" fmla="*/ 1675510 w 2356547"/>
                    <a:gd name="connsiteY41" fmla="*/ 1353723 h 1630742"/>
                    <a:gd name="connsiteX42" fmla="*/ 1508822 w 2356547"/>
                    <a:gd name="connsiteY42" fmla="*/ 1277523 h 1630742"/>
                    <a:gd name="connsiteX43" fmla="*/ 1284985 w 2356547"/>
                    <a:gd name="connsiteY43" fmla="*/ 1153698 h 1630742"/>
                    <a:gd name="connsiteX44" fmla="*/ 737297 w 2356547"/>
                    <a:gd name="connsiteY44" fmla="*/ 782223 h 1630742"/>
                    <a:gd name="connsiteX45" fmla="*/ 512692 w 2356547"/>
                    <a:gd name="connsiteY45" fmla="*/ 519516 h 1630742"/>
                    <a:gd name="connsiteX0" fmla="*/ 512692 w 2356547"/>
                    <a:gd name="connsiteY0" fmla="*/ 519516 h 1630742"/>
                    <a:gd name="connsiteX1" fmla="*/ 584700 w 2356547"/>
                    <a:gd name="connsiteY1" fmla="*/ 303492 h 1630742"/>
                    <a:gd name="connsiteX2" fmla="*/ 422972 w 2356547"/>
                    <a:gd name="connsiteY2" fmla="*/ 44036 h 1630742"/>
                    <a:gd name="connsiteX3" fmla="*/ 132460 w 2356547"/>
                    <a:gd name="connsiteY3" fmla="*/ 39273 h 1630742"/>
                    <a:gd name="connsiteX4" fmla="*/ 8636 w 2356547"/>
                    <a:gd name="connsiteY4" fmla="*/ 231484 h 1630742"/>
                    <a:gd name="connsiteX5" fmla="*/ 80644 w 2356547"/>
                    <a:gd name="connsiteY5" fmla="*/ 519516 h 1630742"/>
                    <a:gd name="connsiteX6" fmla="*/ 394397 w 2356547"/>
                    <a:gd name="connsiteY6" fmla="*/ 567911 h 1630742"/>
                    <a:gd name="connsiteX7" fmla="*/ 508697 w 2356547"/>
                    <a:gd name="connsiteY7" fmla="*/ 625061 h 1630742"/>
                    <a:gd name="connsiteX8" fmla="*/ 727772 w 2356547"/>
                    <a:gd name="connsiteY8" fmla="*/ 825086 h 1630742"/>
                    <a:gd name="connsiteX9" fmla="*/ 1032572 w 2356547"/>
                    <a:gd name="connsiteY9" fmla="*/ 1025111 h 1630742"/>
                    <a:gd name="connsiteX10" fmla="*/ 1746947 w 2356547"/>
                    <a:gd name="connsiteY10" fmla="*/ 1429923 h 1630742"/>
                    <a:gd name="connsiteX11" fmla="*/ 2113660 w 2356547"/>
                    <a:gd name="connsiteY11" fmla="*/ 1468023 h 1630742"/>
                    <a:gd name="connsiteX12" fmla="*/ 2199385 w 2356547"/>
                    <a:gd name="connsiteY12" fmla="*/ 1563273 h 1630742"/>
                    <a:gd name="connsiteX13" fmla="*/ 2256535 w 2356547"/>
                    <a:gd name="connsiteY13" fmla="*/ 1610898 h 1630742"/>
                    <a:gd name="connsiteX14" fmla="*/ 2323210 w 2356547"/>
                    <a:gd name="connsiteY14" fmla="*/ 1625186 h 1630742"/>
                    <a:gd name="connsiteX15" fmla="*/ 2285110 w 2356547"/>
                    <a:gd name="connsiteY15" fmla="*/ 1577561 h 1630742"/>
                    <a:gd name="connsiteX16" fmla="*/ 2285110 w 2356547"/>
                    <a:gd name="connsiteY16" fmla="*/ 1577561 h 1630742"/>
                    <a:gd name="connsiteX17" fmla="*/ 2299397 w 2356547"/>
                    <a:gd name="connsiteY17" fmla="*/ 1520411 h 1630742"/>
                    <a:gd name="connsiteX18" fmla="*/ 2323210 w 2356547"/>
                    <a:gd name="connsiteY18" fmla="*/ 1515648 h 1630742"/>
                    <a:gd name="connsiteX19" fmla="*/ 2356547 w 2356547"/>
                    <a:gd name="connsiteY19" fmla="*/ 1520411 h 1630742"/>
                    <a:gd name="connsiteX20" fmla="*/ 2351785 w 2356547"/>
                    <a:gd name="connsiteY20" fmla="*/ 1487073 h 1630742"/>
                    <a:gd name="connsiteX21" fmla="*/ 2351785 w 2356547"/>
                    <a:gd name="connsiteY21" fmla="*/ 1487073 h 1630742"/>
                    <a:gd name="connsiteX22" fmla="*/ 2289872 w 2356547"/>
                    <a:gd name="connsiteY22" fmla="*/ 1482311 h 1630742"/>
                    <a:gd name="connsiteX23" fmla="*/ 2285110 w 2356547"/>
                    <a:gd name="connsiteY23" fmla="*/ 1458498 h 1630742"/>
                    <a:gd name="connsiteX24" fmla="*/ 2285110 w 2356547"/>
                    <a:gd name="connsiteY24" fmla="*/ 1458498 h 1630742"/>
                    <a:gd name="connsiteX25" fmla="*/ 2294635 w 2356547"/>
                    <a:gd name="connsiteY25" fmla="*/ 1406111 h 1630742"/>
                    <a:gd name="connsiteX26" fmla="*/ 2323210 w 2356547"/>
                    <a:gd name="connsiteY26" fmla="*/ 1396586 h 1630742"/>
                    <a:gd name="connsiteX27" fmla="*/ 2347022 w 2356547"/>
                    <a:gd name="connsiteY27" fmla="*/ 1401348 h 1630742"/>
                    <a:gd name="connsiteX28" fmla="*/ 2347022 w 2356547"/>
                    <a:gd name="connsiteY28" fmla="*/ 1363248 h 1630742"/>
                    <a:gd name="connsiteX29" fmla="*/ 2347022 w 2356547"/>
                    <a:gd name="connsiteY29" fmla="*/ 1363248 h 1630742"/>
                    <a:gd name="connsiteX30" fmla="*/ 2285110 w 2356547"/>
                    <a:gd name="connsiteY30" fmla="*/ 1372773 h 1630742"/>
                    <a:gd name="connsiteX31" fmla="*/ 2285110 w 2356547"/>
                    <a:gd name="connsiteY31" fmla="*/ 1372773 h 1630742"/>
                    <a:gd name="connsiteX32" fmla="*/ 2266060 w 2356547"/>
                    <a:gd name="connsiteY32" fmla="*/ 1339436 h 1630742"/>
                    <a:gd name="connsiteX33" fmla="*/ 2275585 w 2356547"/>
                    <a:gd name="connsiteY33" fmla="*/ 1315623 h 1630742"/>
                    <a:gd name="connsiteX34" fmla="*/ 2299397 w 2356547"/>
                    <a:gd name="connsiteY34" fmla="*/ 1296573 h 1630742"/>
                    <a:gd name="connsiteX35" fmla="*/ 2327972 w 2356547"/>
                    <a:gd name="connsiteY35" fmla="*/ 1282286 h 1630742"/>
                    <a:gd name="connsiteX36" fmla="*/ 2299397 w 2356547"/>
                    <a:gd name="connsiteY36" fmla="*/ 1220373 h 1630742"/>
                    <a:gd name="connsiteX37" fmla="*/ 2256535 w 2356547"/>
                    <a:gd name="connsiteY37" fmla="*/ 1206086 h 1630742"/>
                    <a:gd name="connsiteX38" fmla="*/ 2185097 w 2356547"/>
                    <a:gd name="connsiteY38" fmla="*/ 1225136 h 1630742"/>
                    <a:gd name="connsiteX39" fmla="*/ 2142235 w 2356547"/>
                    <a:gd name="connsiteY39" fmla="*/ 1348961 h 1630742"/>
                    <a:gd name="connsiteX40" fmla="*/ 1875535 w 2356547"/>
                    <a:gd name="connsiteY40" fmla="*/ 1410873 h 1630742"/>
                    <a:gd name="connsiteX41" fmla="*/ 1675510 w 2356547"/>
                    <a:gd name="connsiteY41" fmla="*/ 1353723 h 1630742"/>
                    <a:gd name="connsiteX42" fmla="*/ 1508822 w 2356547"/>
                    <a:gd name="connsiteY42" fmla="*/ 1277523 h 1630742"/>
                    <a:gd name="connsiteX43" fmla="*/ 1284985 w 2356547"/>
                    <a:gd name="connsiteY43" fmla="*/ 1153698 h 1630742"/>
                    <a:gd name="connsiteX44" fmla="*/ 737297 w 2356547"/>
                    <a:gd name="connsiteY44" fmla="*/ 782223 h 1630742"/>
                    <a:gd name="connsiteX45" fmla="*/ 512692 w 2356547"/>
                    <a:gd name="connsiteY45" fmla="*/ 519516 h 1630742"/>
                    <a:gd name="connsiteX0" fmla="*/ 512692 w 2356547"/>
                    <a:gd name="connsiteY0" fmla="*/ 519516 h 1630742"/>
                    <a:gd name="connsiteX1" fmla="*/ 584700 w 2356547"/>
                    <a:gd name="connsiteY1" fmla="*/ 303492 h 1630742"/>
                    <a:gd name="connsiteX2" fmla="*/ 422972 w 2356547"/>
                    <a:gd name="connsiteY2" fmla="*/ 44036 h 1630742"/>
                    <a:gd name="connsiteX3" fmla="*/ 132460 w 2356547"/>
                    <a:gd name="connsiteY3" fmla="*/ 39273 h 1630742"/>
                    <a:gd name="connsiteX4" fmla="*/ 8636 w 2356547"/>
                    <a:gd name="connsiteY4" fmla="*/ 231484 h 1630742"/>
                    <a:gd name="connsiteX5" fmla="*/ 80644 w 2356547"/>
                    <a:gd name="connsiteY5" fmla="*/ 519516 h 1630742"/>
                    <a:gd name="connsiteX6" fmla="*/ 394397 w 2356547"/>
                    <a:gd name="connsiteY6" fmla="*/ 567911 h 1630742"/>
                    <a:gd name="connsiteX7" fmla="*/ 508697 w 2356547"/>
                    <a:gd name="connsiteY7" fmla="*/ 625061 h 1630742"/>
                    <a:gd name="connsiteX8" fmla="*/ 727772 w 2356547"/>
                    <a:gd name="connsiteY8" fmla="*/ 825086 h 1630742"/>
                    <a:gd name="connsiteX9" fmla="*/ 1032572 w 2356547"/>
                    <a:gd name="connsiteY9" fmla="*/ 1025111 h 1630742"/>
                    <a:gd name="connsiteX10" fmla="*/ 1746947 w 2356547"/>
                    <a:gd name="connsiteY10" fmla="*/ 1429923 h 1630742"/>
                    <a:gd name="connsiteX11" fmla="*/ 2113660 w 2356547"/>
                    <a:gd name="connsiteY11" fmla="*/ 1468023 h 1630742"/>
                    <a:gd name="connsiteX12" fmla="*/ 2199385 w 2356547"/>
                    <a:gd name="connsiteY12" fmla="*/ 1563273 h 1630742"/>
                    <a:gd name="connsiteX13" fmla="*/ 2256535 w 2356547"/>
                    <a:gd name="connsiteY13" fmla="*/ 1610898 h 1630742"/>
                    <a:gd name="connsiteX14" fmla="*/ 2323210 w 2356547"/>
                    <a:gd name="connsiteY14" fmla="*/ 1625186 h 1630742"/>
                    <a:gd name="connsiteX15" fmla="*/ 2285110 w 2356547"/>
                    <a:gd name="connsiteY15" fmla="*/ 1577561 h 1630742"/>
                    <a:gd name="connsiteX16" fmla="*/ 2285110 w 2356547"/>
                    <a:gd name="connsiteY16" fmla="*/ 1577561 h 1630742"/>
                    <a:gd name="connsiteX17" fmla="*/ 2299397 w 2356547"/>
                    <a:gd name="connsiteY17" fmla="*/ 1520411 h 1630742"/>
                    <a:gd name="connsiteX18" fmla="*/ 2323210 w 2356547"/>
                    <a:gd name="connsiteY18" fmla="*/ 1515648 h 1630742"/>
                    <a:gd name="connsiteX19" fmla="*/ 2356547 w 2356547"/>
                    <a:gd name="connsiteY19" fmla="*/ 1520411 h 1630742"/>
                    <a:gd name="connsiteX20" fmla="*/ 2351785 w 2356547"/>
                    <a:gd name="connsiteY20" fmla="*/ 1487073 h 1630742"/>
                    <a:gd name="connsiteX21" fmla="*/ 2351785 w 2356547"/>
                    <a:gd name="connsiteY21" fmla="*/ 1487073 h 1630742"/>
                    <a:gd name="connsiteX22" fmla="*/ 2289872 w 2356547"/>
                    <a:gd name="connsiteY22" fmla="*/ 1482311 h 1630742"/>
                    <a:gd name="connsiteX23" fmla="*/ 2285110 w 2356547"/>
                    <a:gd name="connsiteY23" fmla="*/ 1458498 h 1630742"/>
                    <a:gd name="connsiteX24" fmla="*/ 2285110 w 2356547"/>
                    <a:gd name="connsiteY24" fmla="*/ 1458498 h 1630742"/>
                    <a:gd name="connsiteX25" fmla="*/ 2294635 w 2356547"/>
                    <a:gd name="connsiteY25" fmla="*/ 1406111 h 1630742"/>
                    <a:gd name="connsiteX26" fmla="*/ 2323210 w 2356547"/>
                    <a:gd name="connsiteY26" fmla="*/ 1396586 h 1630742"/>
                    <a:gd name="connsiteX27" fmla="*/ 2347022 w 2356547"/>
                    <a:gd name="connsiteY27" fmla="*/ 1401348 h 1630742"/>
                    <a:gd name="connsiteX28" fmla="*/ 2347022 w 2356547"/>
                    <a:gd name="connsiteY28" fmla="*/ 1363248 h 1630742"/>
                    <a:gd name="connsiteX29" fmla="*/ 2347022 w 2356547"/>
                    <a:gd name="connsiteY29" fmla="*/ 1363248 h 1630742"/>
                    <a:gd name="connsiteX30" fmla="*/ 2285110 w 2356547"/>
                    <a:gd name="connsiteY30" fmla="*/ 1372773 h 1630742"/>
                    <a:gd name="connsiteX31" fmla="*/ 2285110 w 2356547"/>
                    <a:gd name="connsiteY31" fmla="*/ 1372773 h 1630742"/>
                    <a:gd name="connsiteX32" fmla="*/ 2266060 w 2356547"/>
                    <a:gd name="connsiteY32" fmla="*/ 1339436 h 1630742"/>
                    <a:gd name="connsiteX33" fmla="*/ 2275585 w 2356547"/>
                    <a:gd name="connsiteY33" fmla="*/ 1315623 h 1630742"/>
                    <a:gd name="connsiteX34" fmla="*/ 2299397 w 2356547"/>
                    <a:gd name="connsiteY34" fmla="*/ 1296573 h 1630742"/>
                    <a:gd name="connsiteX35" fmla="*/ 2327972 w 2356547"/>
                    <a:gd name="connsiteY35" fmla="*/ 1282286 h 1630742"/>
                    <a:gd name="connsiteX36" fmla="*/ 2299397 w 2356547"/>
                    <a:gd name="connsiteY36" fmla="*/ 1220373 h 1630742"/>
                    <a:gd name="connsiteX37" fmla="*/ 2256535 w 2356547"/>
                    <a:gd name="connsiteY37" fmla="*/ 1206086 h 1630742"/>
                    <a:gd name="connsiteX38" fmla="*/ 2185097 w 2356547"/>
                    <a:gd name="connsiteY38" fmla="*/ 1225136 h 1630742"/>
                    <a:gd name="connsiteX39" fmla="*/ 2142235 w 2356547"/>
                    <a:gd name="connsiteY39" fmla="*/ 1348961 h 1630742"/>
                    <a:gd name="connsiteX40" fmla="*/ 1875535 w 2356547"/>
                    <a:gd name="connsiteY40" fmla="*/ 1410873 h 1630742"/>
                    <a:gd name="connsiteX41" fmla="*/ 1675510 w 2356547"/>
                    <a:gd name="connsiteY41" fmla="*/ 1353723 h 1630742"/>
                    <a:gd name="connsiteX42" fmla="*/ 1508822 w 2356547"/>
                    <a:gd name="connsiteY42" fmla="*/ 1277523 h 1630742"/>
                    <a:gd name="connsiteX43" fmla="*/ 1284985 w 2356547"/>
                    <a:gd name="connsiteY43" fmla="*/ 1153698 h 1630742"/>
                    <a:gd name="connsiteX44" fmla="*/ 737297 w 2356547"/>
                    <a:gd name="connsiteY44" fmla="*/ 782223 h 1630742"/>
                    <a:gd name="connsiteX45" fmla="*/ 512692 w 2356547"/>
                    <a:gd name="connsiteY45" fmla="*/ 519516 h 1630742"/>
                    <a:gd name="connsiteX0" fmla="*/ 512692 w 2356547"/>
                    <a:gd name="connsiteY0" fmla="*/ 519516 h 1630742"/>
                    <a:gd name="connsiteX1" fmla="*/ 584700 w 2356547"/>
                    <a:gd name="connsiteY1" fmla="*/ 303492 h 1630742"/>
                    <a:gd name="connsiteX2" fmla="*/ 422972 w 2356547"/>
                    <a:gd name="connsiteY2" fmla="*/ 44036 h 1630742"/>
                    <a:gd name="connsiteX3" fmla="*/ 132460 w 2356547"/>
                    <a:gd name="connsiteY3" fmla="*/ 39273 h 1630742"/>
                    <a:gd name="connsiteX4" fmla="*/ 8636 w 2356547"/>
                    <a:gd name="connsiteY4" fmla="*/ 231484 h 1630742"/>
                    <a:gd name="connsiteX5" fmla="*/ 80644 w 2356547"/>
                    <a:gd name="connsiteY5" fmla="*/ 519516 h 1630742"/>
                    <a:gd name="connsiteX6" fmla="*/ 394397 w 2356547"/>
                    <a:gd name="connsiteY6" fmla="*/ 567911 h 1630742"/>
                    <a:gd name="connsiteX7" fmla="*/ 508697 w 2356547"/>
                    <a:gd name="connsiteY7" fmla="*/ 625061 h 1630742"/>
                    <a:gd name="connsiteX8" fmla="*/ 727772 w 2356547"/>
                    <a:gd name="connsiteY8" fmla="*/ 825086 h 1630742"/>
                    <a:gd name="connsiteX9" fmla="*/ 1032572 w 2356547"/>
                    <a:gd name="connsiteY9" fmla="*/ 1025111 h 1630742"/>
                    <a:gd name="connsiteX10" fmla="*/ 1746947 w 2356547"/>
                    <a:gd name="connsiteY10" fmla="*/ 1429923 h 1630742"/>
                    <a:gd name="connsiteX11" fmla="*/ 2113660 w 2356547"/>
                    <a:gd name="connsiteY11" fmla="*/ 1468023 h 1630742"/>
                    <a:gd name="connsiteX12" fmla="*/ 2199385 w 2356547"/>
                    <a:gd name="connsiteY12" fmla="*/ 1563273 h 1630742"/>
                    <a:gd name="connsiteX13" fmla="*/ 2256535 w 2356547"/>
                    <a:gd name="connsiteY13" fmla="*/ 1610898 h 1630742"/>
                    <a:gd name="connsiteX14" fmla="*/ 2323210 w 2356547"/>
                    <a:gd name="connsiteY14" fmla="*/ 1625186 h 1630742"/>
                    <a:gd name="connsiteX15" fmla="*/ 2285110 w 2356547"/>
                    <a:gd name="connsiteY15" fmla="*/ 1577561 h 1630742"/>
                    <a:gd name="connsiteX16" fmla="*/ 2285110 w 2356547"/>
                    <a:gd name="connsiteY16" fmla="*/ 1577561 h 1630742"/>
                    <a:gd name="connsiteX17" fmla="*/ 2299397 w 2356547"/>
                    <a:gd name="connsiteY17" fmla="*/ 1520411 h 1630742"/>
                    <a:gd name="connsiteX18" fmla="*/ 2323210 w 2356547"/>
                    <a:gd name="connsiteY18" fmla="*/ 1515648 h 1630742"/>
                    <a:gd name="connsiteX19" fmla="*/ 2356547 w 2356547"/>
                    <a:gd name="connsiteY19" fmla="*/ 1520411 h 1630742"/>
                    <a:gd name="connsiteX20" fmla="*/ 2351785 w 2356547"/>
                    <a:gd name="connsiteY20" fmla="*/ 1487073 h 1630742"/>
                    <a:gd name="connsiteX21" fmla="*/ 2351785 w 2356547"/>
                    <a:gd name="connsiteY21" fmla="*/ 1487073 h 1630742"/>
                    <a:gd name="connsiteX22" fmla="*/ 2289872 w 2356547"/>
                    <a:gd name="connsiteY22" fmla="*/ 1482311 h 1630742"/>
                    <a:gd name="connsiteX23" fmla="*/ 2285110 w 2356547"/>
                    <a:gd name="connsiteY23" fmla="*/ 1458498 h 1630742"/>
                    <a:gd name="connsiteX24" fmla="*/ 2285110 w 2356547"/>
                    <a:gd name="connsiteY24" fmla="*/ 1458498 h 1630742"/>
                    <a:gd name="connsiteX25" fmla="*/ 2294635 w 2356547"/>
                    <a:gd name="connsiteY25" fmla="*/ 1406111 h 1630742"/>
                    <a:gd name="connsiteX26" fmla="*/ 2323210 w 2356547"/>
                    <a:gd name="connsiteY26" fmla="*/ 1396586 h 1630742"/>
                    <a:gd name="connsiteX27" fmla="*/ 2347022 w 2356547"/>
                    <a:gd name="connsiteY27" fmla="*/ 1401348 h 1630742"/>
                    <a:gd name="connsiteX28" fmla="*/ 2347022 w 2356547"/>
                    <a:gd name="connsiteY28" fmla="*/ 1363248 h 1630742"/>
                    <a:gd name="connsiteX29" fmla="*/ 2347022 w 2356547"/>
                    <a:gd name="connsiteY29" fmla="*/ 1363248 h 1630742"/>
                    <a:gd name="connsiteX30" fmla="*/ 2285110 w 2356547"/>
                    <a:gd name="connsiteY30" fmla="*/ 1372773 h 1630742"/>
                    <a:gd name="connsiteX31" fmla="*/ 2285110 w 2356547"/>
                    <a:gd name="connsiteY31" fmla="*/ 1372773 h 1630742"/>
                    <a:gd name="connsiteX32" fmla="*/ 2266060 w 2356547"/>
                    <a:gd name="connsiteY32" fmla="*/ 1339436 h 1630742"/>
                    <a:gd name="connsiteX33" fmla="*/ 2275585 w 2356547"/>
                    <a:gd name="connsiteY33" fmla="*/ 1315623 h 1630742"/>
                    <a:gd name="connsiteX34" fmla="*/ 2299397 w 2356547"/>
                    <a:gd name="connsiteY34" fmla="*/ 1296573 h 1630742"/>
                    <a:gd name="connsiteX35" fmla="*/ 2327972 w 2356547"/>
                    <a:gd name="connsiteY35" fmla="*/ 1282286 h 1630742"/>
                    <a:gd name="connsiteX36" fmla="*/ 2299397 w 2356547"/>
                    <a:gd name="connsiteY36" fmla="*/ 1220373 h 1630742"/>
                    <a:gd name="connsiteX37" fmla="*/ 2256535 w 2356547"/>
                    <a:gd name="connsiteY37" fmla="*/ 1206086 h 1630742"/>
                    <a:gd name="connsiteX38" fmla="*/ 2185097 w 2356547"/>
                    <a:gd name="connsiteY38" fmla="*/ 1225136 h 1630742"/>
                    <a:gd name="connsiteX39" fmla="*/ 2142235 w 2356547"/>
                    <a:gd name="connsiteY39" fmla="*/ 1348961 h 1630742"/>
                    <a:gd name="connsiteX40" fmla="*/ 1875535 w 2356547"/>
                    <a:gd name="connsiteY40" fmla="*/ 1410873 h 1630742"/>
                    <a:gd name="connsiteX41" fmla="*/ 1675510 w 2356547"/>
                    <a:gd name="connsiteY41" fmla="*/ 1353723 h 1630742"/>
                    <a:gd name="connsiteX42" fmla="*/ 1508822 w 2356547"/>
                    <a:gd name="connsiteY42" fmla="*/ 1277523 h 1630742"/>
                    <a:gd name="connsiteX43" fmla="*/ 1284985 w 2356547"/>
                    <a:gd name="connsiteY43" fmla="*/ 1153698 h 1630742"/>
                    <a:gd name="connsiteX44" fmla="*/ 737297 w 2356547"/>
                    <a:gd name="connsiteY44" fmla="*/ 782223 h 1630742"/>
                    <a:gd name="connsiteX45" fmla="*/ 512692 w 2356547"/>
                    <a:gd name="connsiteY45" fmla="*/ 519516 h 1630742"/>
                    <a:gd name="connsiteX0" fmla="*/ 512692 w 2356547"/>
                    <a:gd name="connsiteY0" fmla="*/ 519516 h 1630742"/>
                    <a:gd name="connsiteX1" fmla="*/ 584700 w 2356547"/>
                    <a:gd name="connsiteY1" fmla="*/ 303492 h 1630742"/>
                    <a:gd name="connsiteX2" fmla="*/ 422972 w 2356547"/>
                    <a:gd name="connsiteY2" fmla="*/ 44036 h 1630742"/>
                    <a:gd name="connsiteX3" fmla="*/ 132460 w 2356547"/>
                    <a:gd name="connsiteY3" fmla="*/ 39273 h 1630742"/>
                    <a:gd name="connsiteX4" fmla="*/ 8636 w 2356547"/>
                    <a:gd name="connsiteY4" fmla="*/ 231484 h 1630742"/>
                    <a:gd name="connsiteX5" fmla="*/ 80644 w 2356547"/>
                    <a:gd name="connsiteY5" fmla="*/ 519516 h 1630742"/>
                    <a:gd name="connsiteX6" fmla="*/ 394397 w 2356547"/>
                    <a:gd name="connsiteY6" fmla="*/ 567911 h 1630742"/>
                    <a:gd name="connsiteX7" fmla="*/ 508697 w 2356547"/>
                    <a:gd name="connsiteY7" fmla="*/ 625061 h 1630742"/>
                    <a:gd name="connsiteX8" fmla="*/ 727772 w 2356547"/>
                    <a:gd name="connsiteY8" fmla="*/ 825086 h 1630742"/>
                    <a:gd name="connsiteX9" fmla="*/ 1032572 w 2356547"/>
                    <a:gd name="connsiteY9" fmla="*/ 1025111 h 1630742"/>
                    <a:gd name="connsiteX10" fmla="*/ 1746947 w 2356547"/>
                    <a:gd name="connsiteY10" fmla="*/ 1429923 h 1630742"/>
                    <a:gd name="connsiteX11" fmla="*/ 2113660 w 2356547"/>
                    <a:gd name="connsiteY11" fmla="*/ 1468023 h 1630742"/>
                    <a:gd name="connsiteX12" fmla="*/ 2199385 w 2356547"/>
                    <a:gd name="connsiteY12" fmla="*/ 1563273 h 1630742"/>
                    <a:gd name="connsiteX13" fmla="*/ 2256535 w 2356547"/>
                    <a:gd name="connsiteY13" fmla="*/ 1610898 h 1630742"/>
                    <a:gd name="connsiteX14" fmla="*/ 2323210 w 2356547"/>
                    <a:gd name="connsiteY14" fmla="*/ 1625186 h 1630742"/>
                    <a:gd name="connsiteX15" fmla="*/ 2285110 w 2356547"/>
                    <a:gd name="connsiteY15" fmla="*/ 1577561 h 1630742"/>
                    <a:gd name="connsiteX16" fmla="*/ 2285110 w 2356547"/>
                    <a:gd name="connsiteY16" fmla="*/ 1577561 h 1630742"/>
                    <a:gd name="connsiteX17" fmla="*/ 2240884 w 2356547"/>
                    <a:gd name="connsiteY17" fmla="*/ 1527628 h 1630742"/>
                    <a:gd name="connsiteX18" fmla="*/ 2323210 w 2356547"/>
                    <a:gd name="connsiteY18" fmla="*/ 1515648 h 1630742"/>
                    <a:gd name="connsiteX19" fmla="*/ 2356547 w 2356547"/>
                    <a:gd name="connsiteY19" fmla="*/ 1520411 h 1630742"/>
                    <a:gd name="connsiteX20" fmla="*/ 2351785 w 2356547"/>
                    <a:gd name="connsiteY20" fmla="*/ 1487073 h 1630742"/>
                    <a:gd name="connsiteX21" fmla="*/ 2351785 w 2356547"/>
                    <a:gd name="connsiteY21" fmla="*/ 1487073 h 1630742"/>
                    <a:gd name="connsiteX22" fmla="*/ 2289872 w 2356547"/>
                    <a:gd name="connsiteY22" fmla="*/ 1482311 h 1630742"/>
                    <a:gd name="connsiteX23" fmla="*/ 2285110 w 2356547"/>
                    <a:gd name="connsiteY23" fmla="*/ 1458498 h 1630742"/>
                    <a:gd name="connsiteX24" fmla="*/ 2285110 w 2356547"/>
                    <a:gd name="connsiteY24" fmla="*/ 1458498 h 1630742"/>
                    <a:gd name="connsiteX25" fmla="*/ 2294635 w 2356547"/>
                    <a:gd name="connsiteY25" fmla="*/ 1406111 h 1630742"/>
                    <a:gd name="connsiteX26" fmla="*/ 2323210 w 2356547"/>
                    <a:gd name="connsiteY26" fmla="*/ 1396586 h 1630742"/>
                    <a:gd name="connsiteX27" fmla="*/ 2347022 w 2356547"/>
                    <a:gd name="connsiteY27" fmla="*/ 1401348 h 1630742"/>
                    <a:gd name="connsiteX28" fmla="*/ 2347022 w 2356547"/>
                    <a:gd name="connsiteY28" fmla="*/ 1363248 h 1630742"/>
                    <a:gd name="connsiteX29" fmla="*/ 2347022 w 2356547"/>
                    <a:gd name="connsiteY29" fmla="*/ 1363248 h 1630742"/>
                    <a:gd name="connsiteX30" fmla="*/ 2285110 w 2356547"/>
                    <a:gd name="connsiteY30" fmla="*/ 1372773 h 1630742"/>
                    <a:gd name="connsiteX31" fmla="*/ 2285110 w 2356547"/>
                    <a:gd name="connsiteY31" fmla="*/ 1372773 h 1630742"/>
                    <a:gd name="connsiteX32" fmla="*/ 2266060 w 2356547"/>
                    <a:gd name="connsiteY32" fmla="*/ 1339436 h 1630742"/>
                    <a:gd name="connsiteX33" fmla="*/ 2275585 w 2356547"/>
                    <a:gd name="connsiteY33" fmla="*/ 1315623 h 1630742"/>
                    <a:gd name="connsiteX34" fmla="*/ 2299397 w 2356547"/>
                    <a:gd name="connsiteY34" fmla="*/ 1296573 h 1630742"/>
                    <a:gd name="connsiteX35" fmla="*/ 2327972 w 2356547"/>
                    <a:gd name="connsiteY35" fmla="*/ 1282286 h 1630742"/>
                    <a:gd name="connsiteX36" fmla="*/ 2299397 w 2356547"/>
                    <a:gd name="connsiteY36" fmla="*/ 1220373 h 1630742"/>
                    <a:gd name="connsiteX37" fmla="*/ 2256535 w 2356547"/>
                    <a:gd name="connsiteY37" fmla="*/ 1206086 h 1630742"/>
                    <a:gd name="connsiteX38" fmla="*/ 2185097 w 2356547"/>
                    <a:gd name="connsiteY38" fmla="*/ 1225136 h 1630742"/>
                    <a:gd name="connsiteX39" fmla="*/ 2142235 w 2356547"/>
                    <a:gd name="connsiteY39" fmla="*/ 1348961 h 1630742"/>
                    <a:gd name="connsiteX40" fmla="*/ 1875535 w 2356547"/>
                    <a:gd name="connsiteY40" fmla="*/ 1410873 h 1630742"/>
                    <a:gd name="connsiteX41" fmla="*/ 1675510 w 2356547"/>
                    <a:gd name="connsiteY41" fmla="*/ 1353723 h 1630742"/>
                    <a:gd name="connsiteX42" fmla="*/ 1508822 w 2356547"/>
                    <a:gd name="connsiteY42" fmla="*/ 1277523 h 1630742"/>
                    <a:gd name="connsiteX43" fmla="*/ 1284985 w 2356547"/>
                    <a:gd name="connsiteY43" fmla="*/ 1153698 h 1630742"/>
                    <a:gd name="connsiteX44" fmla="*/ 737297 w 2356547"/>
                    <a:gd name="connsiteY44" fmla="*/ 782223 h 1630742"/>
                    <a:gd name="connsiteX45" fmla="*/ 512692 w 2356547"/>
                    <a:gd name="connsiteY45" fmla="*/ 519516 h 1630742"/>
                    <a:gd name="connsiteX0" fmla="*/ 512692 w 2356547"/>
                    <a:gd name="connsiteY0" fmla="*/ 519516 h 1630742"/>
                    <a:gd name="connsiteX1" fmla="*/ 584700 w 2356547"/>
                    <a:gd name="connsiteY1" fmla="*/ 303492 h 1630742"/>
                    <a:gd name="connsiteX2" fmla="*/ 422972 w 2356547"/>
                    <a:gd name="connsiteY2" fmla="*/ 44036 h 1630742"/>
                    <a:gd name="connsiteX3" fmla="*/ 132460 w 2356547"/>
                    <a:gd name="connsiteY3" fmla="*/ 39273 h 1630742"/>
                    <a:gd name="connsiteX4" fmla="*/ 8636 w 2356547"/>
                    <a:gd name="connsiteY4" fmla="*/ 231484 h 1630742"/>
                    <a:gd name="connsiteX5" fmla="*/ 80644 w 2356547"/>
                    <a:gd name="connsiteY5" fmla="*/ 519516 h 1630742"/>
                    <a:gd name="connsiteX6" fmla="*/ 394397 w 2356547"/>
                    <a:gd name="connsiteY6" fmla="*/ 567911 h 1630742"/>
                    <a:gd name="connsiteX7" fmla="*/ 508697 w 2356547"/>
                    <a:gd name="connsiteY7" fmla="*/ 625061 h 1630742"/>
                    <a:gd name="connsiteX8" fmla="*/ 727772 w 2356547"/>
                    <a:gd name="connsiteY8" fmla="*/ 825086 h 1630742"/>
                    <a:gd name="connsiteX9" fmla="*/ 1032572 w 2356547"/>
                    <a:gd name="connsiteY9" fmla="*/ 1025111 h 1630742"/>
                    <a:gd name="connsiteX10" fmla="*/ 1746947 w 2356547"/>
                    <a:gd name="connsiteY10" fmla="*/ 1429923 h 1630742"/>
                    <a:gd name="connsiteX11" fmla="*/ 2113660 w 2356547"/>
                    <a:gd name="connsiteY11" fmla="*/ 1468023 h 1630742"/>
                    <a:gd name="connsiteX12" fmla="*/ 2199385 w 2356547"/>
                    <a:gd name="connsiteY12" fmla="*/ 1563273 h 1630742"/>
                    <a:gd name="connsiteX13" fmla="*/ 2256535 w 2356547"/>
                    <a:gd name="connsiteY13" fmla="*/ 1610898 h 1630742"/>
                    <a:gd name="connsiteX14" fmla="*/ 2323210 w 2356547"/>
                    <a:gd name="connsiteY14" fmla="*/ 1625186 h 1630742"/>
                    <a:gd name="connsiteX15" fmla="*/ 2285110 w 2356547"/>
                    <a:gd name="connsiteY15" fmla="*/ 1577561 h 1630742"/>
                    <a:gd name="connsiteX16" fmla="*/ 2285110 w 2356547"/>
                    <a:gd name="connsiteY16" fmla="*/ 1577561 h 1630742"/>
                    <a:gd name="connsiteX17" fmla="*/ 2323210 w 2356547"/>
                    <a:gd name="connsiteY17" fmla="*/ 1515648 h 1630742"/>
                    <a:gd name="connsiteX18" fmla="*/ 2356547 w 2356547"/>
                    <a:gd name="connsiteY18" fmla="*/ 1520411 h 1630742"/>
                    <a:gd name="connsiteX19" fmla="*/ 2351785 w 2356547"/>
                    <a:gd name="connsiteY19" fmla="*/ 1487073 h 1630742"/>
                    <a:gd name="connsiteX20" fmla="*/ 2351785 w 2356547"/>
                    <a:gd name="connsiteY20" fmla="*/ 1487073 h 1630742"/>
                    <a:gd name="connsiteX21" fmla="*/ 2289872 w 2356547"/>
                    <a:gd name="connsiteY21" fmla="*/ 1482311 h 1630742"/>
                    <a:gd name="connsiteX22" fmla="*/ 2285110 w 2356547"/>
                    <a:gd name="connsiteY22" fmla="*/ 1458498 h 1630742"/>
                    <a:gd name="connsiteX23" fmla="*/ 2285110 w 2356547"/>
                    <a:gd name="connsiteY23" fmla="*/ 1458498 h 1630742"/>
                    <a:gd name="connsiteX24" fmla="*/ 2294635 w 2356547"/>
                    <a:gd name="connsiteY24" fmla="*/ 1406111 h 1630742"/>
                    <a:gd name="connsiteX25" fmla="*/ 2323210 w 2356547"/>
                    <a:gd name="connsiteY25" fmla="*/ 1396586 h 1630742"/>
                    <a:gd name="connsiteX26" fmla="*/ 2347022 w 2356547"/>
                    <a:gd name="connsiteY26" fmla="*/ 1401348 h 1630742"/>
                    <a:gd name="connsiteX27" fmla="*/ 2347022 w 2356547"/>
                    <a:gd name="connsiteY27" fmla="*/ 1363248 h 1630742"/>
                    <a:gd name="connsiteX28" fmla="*/ 2347022 w 2356547"/>
                    <a:gd name="connsiteY28" fmla="*/ 1363248 h 1630742"/>
                    <a:gd name="connsiteX29" fmla="*/ 2285110 w 2356547"/>
                    <a:gd name="connsiteY29" fmla="*/ 1372773 h 1630742"/>
                    <a:gd name="connsiteX30" fmla="*/ 2285110 w 2356547"/>
                    <a:gd name="connsiteY30" fmla="*/ 1372773 h 1630742"/>
                    <a:gd name="connsiteX31" fmla="*/ 2266060 w 2356547"/>
                    <a:gd name="connsiteY31" fmla="*/ 1339436 h 1630742"/>
                    <a:gd name="connsiteX32" fmla="*/ 2275585 w 2356547"/>
                    <a:gd name="connsiteY32" fmla="*/ 1315623 h 1630742"/>
                    <a:gd name="connsiteX33" fmla="*/ 2299397 w 2356547"/>
                    <a:gd name="connsiteY33" fmla="*/ 1296573 h 1630742"/>
                    <a:gd name="connsiteX34" fmla="*/ 2327972 w 2356547"/>
                    <a:gd name="connsiteY34" fmla="*/ 1282286 h 1630742"/>
                    <a:gd name="connsiteX35" fmla="*/ 2299397 w 2356547"/>
                    <a:gd name="connsiteY35" fmla="*/ 1220373 h 1630742"/>
                    <a:gd name="connsiteX36" fmla="*/ 2256535 w 2356547"/>
                    <a:gd name="connsiteY36" fmla="*/ 1206086 h 1630742"/>
                    <a:gd name="connsiteX37" fmla="*/ 2185097 w 2356547"/>
                    <a:gd name="connsiteY37" fmla="*/ 1225136 h 1630742"/>
                    <a:gd name="connsiteX38" fmla="*/ 2142235 w 2356547"/>
                    <a:gd name="connsiteY38" fmla="*/ 1348961 h 1630742"/>
                    <a:gd name="connsiteX39" fmla="*/ 1875535 w 2356547"/>
                    <a:gd name="connsiteY39" fmla="*/ 1410873 h 1630742"/>
                    <a:gd name="connsiteX40" fmla="*/ 1675510 w 2356547"/>
                    <a:gd name="connsiteY40" fmla="*/ 1353723 h 1630742"/>
                    <a:gd name="connsiteX41" fmla="*/ 1508822 w 2356547"/>
                    <a:gd name="connsiteY41" fmla="*/ 1277523 h 1630742"/>
                    <a:gd name="connsiteX42" fmla="*/ 1284985 w 2356547"/>
                    <a:gd name="connsiteY42" fmla="*/ 1153698 h 1630742"/>
                    <a:gd name="connsiteX43" fmla="*/ 737297 w 2356547"/>
                    <a:gd name="connsiteY43" fmla="*/ 782223 h 1630742"/>
                    <a:gd name="connsiteX44" fmla="*/ 512692 w 2356547"/>
                    <a:gd name="connsiteY44" fmla="*/ 519516 h 1630742"/>
                    <a:gd name="connsiteX0" fmla="*/ 512692 w 2356547"/>
                    <a:gd name="connsiteY0" fmla="*/ 519516 h 1630742"/>
                    <a:gd name="connsiteX1" fmla="*/ 584700 w 2356547"/>
                    <a:gd name="connsiteY1" fmla="*/ 303492 h 1630742"/>
                    <a:gd name="connsiteX2" fmla="*/ 422972 w 2356547"/>
                    <a:gd name="connsiteY2" fmla="*/ 44036 h 1630742"/>
                    <a:gd name="connsiteX3" fmla="*/ 132460 w 2356547"/>
                    <a:gd name="connsiteY3" fmla="*/ 39273 h 1630742"/>
                    <a:gd name="connsiteX4" fmla="*/ 8636 w 2356547"/>
                    <a:gd name="connsiteY4" fmla="*/ 231484 h 1630742"/>
                    <a:gd name="connsiteX5" fmla="*/ 80644 w 2356547"/>
                    <a:gd name="connsiteY5" fmla="*/ 519516 h 1630742"/>
                    <a:gd name="connsiteX6" fmla="*/ 394397 w 2356547"/>
                    <a:gd name="connsiteY6" fmla="*/ 567911 h 1630742"/>
                    <a:gd name="connsiteX7" fmla="*/ 508697 w 2356547"/>
                    <a:gd name="connsiteY7" fmla="*/ 625061 h 1630742"/>
                    <a:gd name="connsiteX8" fmla="*/ 727772 w 2356547"/>
                    <a:gd name="connsiteY8" fmla="*/ 825086 h 1630742"/>
                    <a:gd name="connsiteX9" fmla="*/ 1032572 w 2356547"/>
                    <a:gd name="connsiteY9" fmla="*/ 1025111 h 1630742"/>
                    <a:gd name="connsiteX10" fmla="*/ 1746947 w 2356547"/>
                    <a:gd name="connsiteY10" fmla="*/ 1429923 h 1630742"/>
                    <a:gd name="connsiteX11" fmla="*/ 2113660 w 2356547"/>
                    <a:gd name="connsiteY11" fmla="*/ 1468023 h 1630742"/>
                    <a:gd name="connsiteX12" fmla="*/ 2199385 w 2356547"/>
                    <a:gd name="connsiteY12" fmla="*/ 1563273 h 1630742"/>
                    <a:gd name="connsiteX13" fmla="*/ 2256535 w 2356547"/>
                    <a:gd name="connsiteY13" fmla="*/ 1610898 h 1630742"/>
                    <a:gd name="connsiteX14" fmla="*/ 2323210 w 2356547"/>
                    <a:gd name="connsiteY14" fmla="*/ 1625186 h 1630742"/>
                    <a:gd name="connsiteX15" fmla="*/ 2285110 w 2356547"/>
                    <a:gd name="connsiteY15" fmla="*/ 1577561 h 1630742"/>
                    <a:gd name="connsiteX16" fmla="*/ 2285110 w 2356547"/>
                    <a:gd name="connsiteY16" fmla="*/ 1577561 h 1630742"/>
                    <a:gd name="connsiteX17" fmla="*/ 2312892 w 2356547"/>
                    <a:gd name="connsiteY17" fmla="*/ 1527628 h 1630742"/>
                    <a:gd name="connsiteX18" fmla="*/ 2356547 w 2356547"/>
                    <a:gd name="connsiteY18" fmla="*/ 1520411 h 1630742"/>
                    <a:gd name="connsiteX19" fmla="*/ 2351785 w 2356547"/>
                    <a:gd name="connsiteY19" fmla="*/ 1487073 h 1630742"/>
                    <a:gd name="connsiteX20" fmla="*/ 2351785 w 2356547"/>
                    <a:gd name="connsiteY20" fmla="*/ 1487073 h 1630742"/>
                    <a:gd name="connsiteX21" fmla="*/ 2289872 w 2356547"/>
                    <a:gd name="connsiteY21" fmla="*/ 1482311 h 1630742"/>
                    <a:gd name="connsiteX22" fmla="*/ 2285110 w 2356547"/>
                    <a:gd name="connsiteY22" fmla="*/ 1458498 h 1630742"/>
                    <a:gd name="connsiteX23" fmla="*/ 2285110 w 2356547"/>
                    <a:gd name="connsiteY23" fmla="*/ 1458498 h 1630742"/>
                    <a:gd name="connsiteX24" fmla="*/ 2294635 w 2356547"/>
                    <a:gd name="connsiteY24" fmla="*/ 1406111 h 1630742"/>
                    <a:gd name="connsiteX25" fmla="*/ 2323210 w 2356547"/>
                    <a:gd name="connsiteY25" fmla="*/ 1396586 h 1630742"/>
                    <a:gd name="connsiteX26" fmla="*/ 2347022 w 2356547"/>
                    <a:gd name="connsiteY26" fmla="*/ 1401348 h 1630742"/>
                    <a:gd name="connsiteX27" fmla="*/ 2347022 w 2356547"/>
                    <a:gd name="connsiteY27" fmla="*/ 1363248 h 1630742"/>
                    <a:gd name="connsiteX28" fmla="*/ 2347022 w 2356547"/>
                    <a:gd name="connsiteY28" fmla="*/ 1363248 h 1630742"/>
                    <a:gd name="connsiteX29" fmla="*/ 2285110 w 2356547"/>
                    <a:gd name="connsiteY29" fmla="*/ 1372773 h 1630742"/>
                    <a:gd name="connsiteX30" fmla="*/ 2285110 w 2356547"/>
                    <a:gd name="connsiteY30" fmla="*/ 1372773 h 1630742"/>
                    <a:gd name="connsiteX31" fmla="*/ 2266060 w 2356547"/>
                    <a:gd name="connsiteY31" fmla="*/ 1339436 h 1630742"/>
                    <a:gd name="connsiteX32" fmla="*/ 2275585 w 2356547"/>
                    <a:gd name="connsiteY32" fmla="*/ 1315623 h 1630742"/>
                    <a:gd name="connsiteX33" fmla="*/ 2299397 w 2356547"/>
                    <a:gd name="connsiteY33" fmla="*/ 1296573 h 1630742"/>
                    <a:gd name="connsiteX34" fmla="*/ 2327972 w 2356547"/>
                    <a:gd name="connsiteY34" fmla="*/ 1282286 h 1630742"/>
                    <a:gd name="connsiteX35" fmla="*/ 2299397 w 2356547"/>
                    <a:gd name="connsiteY35" fmla="*/ 1220373 h 1630742"/>
                    <a:gd name="connsiteX36" fmla="*/ 2256535 w 2356547"/>
                    <a:gd name="connsiteY36" fmla="*/ 1206086 h 1630742"/>
                    <a:gd name="connsiteX37" fmla="*/ 2185097 w 2356547"/>
                    <a:gd name="connsiteY37" fmla="*/ 1225136 h 1630742"/>
                    <a:gd name="connsiteX38" fmla="*/ 2142235 w 2356547"/>
                    <a:gd name="connsiteY38" fmla="*/ 1348961 h 1630742"/>
                    <a:gd name="connsiteX39" fmla="*/ 1875535 w 2356547"/>
                    <a:gd name="connsiteY39" fmla="*/ 1410873 h 1630742"/>
                    <a:gd name="connsiteX40" fmla="*/ 1675510 w 2356547"/>
                    <a:gd name="connsiteY40" fmla="*/ 1353723 h 1630742"/>
                    <a:gd name="connsiteX41" fmla="*/ 1508822 w 2356547"/>
                    <a:gd name="connsiteY41" fmla="*/ 1277523 h 1630742"/>
                    <a:gd name="connsiteX42" fmla="*/ 1284985 w 2356547"/>
                    <a:gd name="connsiteY42" fmla="*/ 1153698 h 1630742"/>
                    <a:gd name="connsiteX43" fmla="*/ 737297 w 2356547"/>
                    <a:gd name="connsiteY43" fmla="*/ 782223 h 1630742"/>
                    <a:gd name="connsiteX44" fmla="*/ 512692 w 2356547"/>
                    <a:gd name="connsiteY44" fmla="*/ 519516 h 1630742"/>
                    <a:gd name="connsiteX0" fmla="*/ 512692 w 2356547"/>
                    <a:gd name="connsiteY0" fmla="*/ 519516 h 1630742"/>
                    <a:gd name="connsiteX1" fmla="*/ 584700 w 2356547"/>
                    <a:gd name="connsiteY1" fmla="*/ 303492 h 1630742"/>
                    <a:gd name="connsiteX2" fmla="*/ 422972 w 2356547"/>
                    <a:gd name="connsiteY2" fmla="*/ 44036 h 1630742"/>
                    <a:gd name="connsiteX3" fmla="*/ 132460 w 2356547"/>
                    <a:gd name="connsiteY3" fmla="*/ 39273 h 1630742"/>
                    <a:gd name="connsiteX4" fmla="*/ 8636 w 2356547"/>
                    <a:gd name="connsiteY4" fmla="*/ 231484 h 1630742"/>
                    <a:gd name="connsiteX5" fmla="*/ 80644 w 2356547"/>
                    <a:gd name="connsiteY5" fmla="*/ 519516 h 1630742"/>
                    <a:gd name="connsiteX6" fmla="*/ 394397 w 2356547"/>
                    <a:gd name="connsiteY6" fmla="*/ 567911 h 1630742"/>
                    <a:gd name="connsiteX7" fmla="*/ 508697 w 2356547"/>
                    <a:gd name="connsiteY7" fmla="*/ 625061 h 1630742"/>
                    <a:gd name="connsiteX8" fmla="*/ 727772 w 2356547"/>
                    <a:gd name="connsiteY8" fmla="*/ 825086 h 1630742"/>
                    <a:gd name="connsiteX9" fmla="*/ 1032572 w 2356547"/>
                    <a:gd name="connsiteY9" fmla="*/ 1025111 h 1630742"/>
                    <a:gd name="connsiteX10" fmla="*/ 1746947 w 2356547"/>
                    <a:gd name="connsiteY10" fmla="*/ 1429923 h 1630742"/>
                    <a:gd name="connsiteX11" fmla="*/ 2113660 w 2356547"/>
                    <a:gd name="connsiteY11" fmla="*/ 1468023 h 1630742"/>
                    <a:gd name="connsiteX12" fmla="*/ 2199385 w 2356547"/>
                    <a:gd name="connsiteY12" fmla="*/ 1563273 h 1630742"/>
                    <a:gd name="connsiteX13" fmla="*/ 2256535 w 2356547"/>
                    <a:gd name="connsiteY13" fmla="*/ 1610898 h 1630742"/>
                    <a:gd name="connsiteX14" fmla="*/ 2323210 w 2356547"/>
                    <a:gd name="connsiteY14" fmla="*/ 1625186 h 1630742"/>
                    <a:gd name="connsiteX15" fmla="*/ 2285110 w 2356547"/>
                    <a:gd name="connsiteY15" fmla="*/ 1577561 h 1630742"/>
                    <a:gd name="connsiteX16" fmla="*/ 2285110 w 2356547"/>
                    <a:gd name="connsiteY16" fmla="*/ 1577561 h 1630742"/>
                    <a:gd name="connsiteX17" fmla="*/ 2312892 w 2356547"/>
                    <a:gd name="connsiteY17" fmla="*/ 1527628 h 1630742"/>
                    <a:gd name="connsiteX18" fmla="*/ 2356547 w 2356547"/>
                    <a:gd name="connsiteY18" fmla="*/ 1520411 h 1630742"/>
                    <a:gd name="connsiteX19" fmla="*/ 2351785 w 2356547"/>
                    <a:gd name="connsiteY19" fmla="*/ 1487073 h 1630742"/>
                    <a:gd name="connsiteX20" fmla="*/ 2351785 w 2356547"/>
                    <a:gd name="connsiteY20" fmla="*/ 1487073 h 1630742"/>
                    <a:gd name="connsiteX21" fmla="*/ 2289872 w 2356547"/>
                    <a:gd name="connsiteY21" fmla="*/ 1482311 h 1630742"/>
                    <a:gd name="connsiteX22" fmla="*/ 2285110 w 2356547"/>
                    <a:gd name="connsiteY22" fmla="*/ 1458498 h 1630742"/>
                    <a:gd name="connsiteX23" fmla="*/ 2285110 w 2356547"/>
                    <a:gd name="connsiteY23" fmla="*/ 1458498 h 1630742"/>
                    <a:gd name="connsiteX24" fmla="*/ 2294635 w 2356547"/>
                    <a:gd name="connsiteY24" fmla="*/ 1406111 h 1630742"/>
                    <a:gd name="connsiteX25" fmla="*/ 2323210 w 2356547"/>
                    <a:gd name="connsiteY25" fmla="*/ 1396586 h 1630742"/>
                    <a:gd name="connsiteX26" fmla="*/ 2347022 w 2356547"/>
                    <a:gd name="connsiteY26" fmla="*/ 1401348 h 1630742"/>
                    <a:gd name="connsiteX27" fmla="*/ 2347022 w 2356547"/>
                    <a:gd name="connsiteY27" fmla="*/ 1363248 h 1630742"/>
                    <a:gd name="connsiteX28" fmla="*/ 2347022 w 2356547"/>
                    <a:gd name="connsiteY28" fmla="*/ 1363248 h 1630742"/>
                    <a:gd name="connsiteX29" fmla="*/ 2285110 w 2356547"/>
                    <a:gd name="connsiteY29" fmla="*/ 1372773 h 1630742"/>
                    <a:gd name="connsiteX30" fmla="*/ 2285110 w 2356547"/>
                    <a:gd name="connsiteY30" fmla="*/ 1372773 h 1630742"/>
                    <a:gd name="connsiteX31" fmla="*/ 2266060 w 2356547"/>
                    <a:gd name="connsiteY31" fmla="*/ 1339436 h 1630742"/>
                    <a:gd name="connsiteX32" fmla="*/ 2275585 w 2356547"/>
                    <a:gd name="connsiteY32" fmla="*/ 1315623 h 1630742"/>
                    <a:gd name="connsiteX33" fmla="*/ 2299397 w 2356547"/>
                    <a:gd name="connsiteY33" fmla="*/ 1296573 h 1630742"/>
                    <a:gd name="connsiteX34" fmla="*/ 2327972 w 2356547"/>
                    <a:gd name="connsiteY34" fmla="*/ 1282286 h 1630742"/>
                    <a:gd name="connsiteX35" fmla="*/ 2299397 w 2356547"/>
                    <a:gd name="connsiteY35" fmla="*/ 1220373 h 1630742"/>
                    <a:gd name="connsiteX36" fmla="*/ 2256535 w 2356547"/>
                    <a:gd name="connsiteY36" fmla="*/ 1206086 h 1630742"/>
                    <a:gd name="connsiteX37" fmla="*/ 2185097 w 2356547"/>
                    <a:gd name="connsiteY37" fmla="*/ 1225136 h 1630742"/>
                    <a:gd name="connsiteX38" fmla="*/ 2142235 w 2356547"/>
                    <a:gd name="connsiteY38" fmla="*/ 1348961 h 1630742"/>
                    <a:gd name="connsiteX39" fmla="*/ 1875535 w 2356547"/>
                    <a:gd name="connsiteY39" fmla="*/ 1410873 h 1630742"/>
                    <a:gd name="connsiteX40" fmla="*/ 1675510 w 2356547"/>
                    <a:gd name="connsiteY40" fmla="*/ 1353723 h 1630742"/>
                    <a:gd name="connsiteX41" fmla="*/ 1508822 w 2356547"/>
                    <a:gd name="connsiteY41" fmla="*/ 1277523 h 1630742"/>
                    <a:gd name="connsiteX42" fmla="*/ 1284985 w 2356547"/>
                    <a:gd name="connsiteY42" fmla="*/ 1153698 h 1630742"/>
                    <a:gd name="connsiteX43" fmla="*/ 737297 w 2356547"/>
                    <a:gd name="connsiteY43" fmla="*/ 782223 h 1630742"/>
                    <a:gd name="connsiteX44" fmla="*/ 512692 w 2356547"/>
                    <a:gd name="connsiteY44" fmla="*/ 519516 h 1630742"/>
                    <a:gd name="connsiteX0" fmla="*/ 512692 w 2361309"/>
                    <a:gd name="connsiteY0" fmla="*/ 519516 h 1630742"/>
                    <a:gd name="connsiteX1" fmla="*/ 584700 w 2361309"/>
                    <a:gd name="connsiteY1" fmla="*/ 303492 h 1630742"/>
                    <a:gd name="connsiteX2" fmla="*/ 422972 w 2361309"/>
                    <a:gd name="connsiteY2" fmla="*/ 44036 h 1630742"/>
                    <a:gd name="connsiteX3" fmla="*/ 132460 w 2361309"/>
                    <a:gd name="connsiteY3" fmla="*/ 39273 h 1630742"/>
                    <a:gd name="connsiteX4" fmla="*/ 8636 w 2361309"/>
                    <a:gd name="connsiteY4" fmla="*/ 231484 h 1630742"/>
                    <a:gd name="connsiteX5" fmla="*/ 80644 w 2361309"/>
                    <a:gd name="connsiteY5" fmla="*/ 519516 h 1630742"/>
                    <a:gd name="connsiteX6" fmla="*/ 394397 w 2361309"/>
                    <a:gd name="connsiteY6" fmla="*/ 567911 h 1630742"/>
                    <a:gd name="connsiteX7" fmla="*/ 508697 w 2361309"/>
                    <a:gd name="connsiteY7" fmla="*/ 625061 h 1630742"/>
                    <a:gd name="connsiteX8" fmla="*/ 727772 w 2361309"/>
                    <a:gd name="connsiteY8" fmla="*/ 825086 h 1630742"/>
                    <a:gd name="connsiteX9" fmla="*/ 1032572 w 2361309"/>
                    <a:gd name="connsiteY9" fmla="*/ 1025111 h 1630742"/>
                    <a:gd name="connsiteX10" fmla="*/ 1746947 w 2361309"/>
                    <a:gd name="connsiteY10" fmla="*/ 1429923 h 1630742"/>
                    <a:gd name="connsiteX11" fmla="*/ 2113660 w 2361309"/>
                    <a:gd name="connsiteY11" fmla="*/ 1468023 h 1630742"/>
                    <a:gd name="connsiteX12" fmla="*/ 2199385 w 2361309"/>
                    <a:gd name="connsiteY12" fmla="*/ 1563273 h 1630742"/>
                    <a:gd name="connsiteX13" fmla="*/ 2256535 w 2361309"/>
                    <a:gd name="connsiteY13" fmla="*/ 1610898 h 1630742"/>
                    <a:gd name="connsiteX14" fmla="*/ 2323210 w 2361309"/>
                    <a:gd name="connsiteY14" fmla="*/ 1625186 h 1630742"/>
                    <a:gd name="connsiteX15" fmla="*/ 2285110 w 2361309"/>
                    <a:gd name="connsiteY15" fmla="*/ 1577561 h 1630742"/>
                    <a:gd name="connsiteX16" fmla="*/ 2285110 w 2361309"/>
                    <a:gd name="connsiteY16" fmla="*/ 1577561 h 1630742"/>
                    <a:gd name="connsiteX17" fmla="*/ 2312892 w 2361309"/>
                    <a:gd name="connsiteY17" fmla="*/ 1527628 h 1630742"/>
                    <a:gd name="connsiteX18" fmla="*/ 2356547 w 2361309"/>
                    <a:gd name="connsiteY18" fmla="*/ 1520411 h 1630742"/>
                    <a:gd name="connsiteX19" fmla="*/ 2351785 w 2361309"/>
                    <a:gd name="connsiteY19" fmla="*/ 1487073 h 1630742"/>
                    <a:gd name="connsiteX20" fmla="*/ 2351785 w 2361309"/>
                    <a:gd name="connsiteY20" fmla="*/ 1487073 h 1630742"/>
                    <a:gd name="connsiteX21" fmla="*/ 2289872 w 2361309"/>
                    <a:gd name="connsiteY21" fmla="*/ 1482311 h 1630742"/>
                    <a:gd name="connsiteX22" fmla="*/ 2285110 w 2361309"/>
                    <a:gd name="connsiteY22" fmla="*/ 1458498 h 1630742"/>
                    <a:gd name="connsiteX23" fmla="*/ 2285110 w 2361309"/>
                    <a:gd name="connsiteY23" fmla="*/ 1458498 h 1630742"/>
                    <a:gd name="connsiteX24" fmla="*/ 2294635 w 2361309"/>
                    <a:gd name="connsiteY24" fmla="*/ 1406111 h 1630742"/>
                    <a:gd name="connsiteX25" fmla="*/ 2323210 w 2361309"/>
                    <a:gd name="connsiteY25" fmla="*/ 1396586 h 1630742"/>
                    <a:gd name="connsiteX26" fmla="*/ 2347022 w 2361309"/>
                    <a:gd name="connsiteY26" fmla="*/ 1401348 h 1630742"/>
                    <a:gd name="connsiteX27" fmla="*/ 2347022 w 2361309"/>
                    <a:gd name="connsiteY27" fmla="*/ 1363248 h 1630742"/>
                    <a:gd name="connsiteX28" fmla="*/ 2347022 w 2361309"/>
                    <a:gd name="connsiteY28" fmla="*/ 1363248 h 1630742"/>
                    <a:gd name="connsiteX29" fmla="*/ 2285110 w 2361309"/>
                    <a:gd name="connsiteY29" fmla="*/ 1372773 h 1630742"/>
                    <a:gd name="connsiteX30" fmla="*/ 2285110 w 2361309"/>
                    <a:gd name="connsiteY30" fmla="*/ 1372773 h 1630742"/>
                    <a:gd name="connsiteX31" fmla="*/ 2266060 w 2361309"/>
                    <a:gd name="connsiteY31" fmla="*/ 1339436 h 1630742"/>
                    <a:gd name="connsiteX32" fmla="*/ 2275585 w 2361309"/>
                    <a:gd name="connsiteY32" fmla="*/ 1315623 h 1630742"/>
                    <a:gd name="connsiteX33" fmla="*/ 2299397 w 2361309"/>
                    <a:gd name="connsiteY33" fmla="*/ 1296573 h 1630742"/>
                    <a:gd name="connsiteX34" fmla="*/ 2327972 w 2361309"/>
                    <a:gd name="connsiteY34" fmla="*/ 1282286 h 1630742"/>
                    <a:gd name="connsiteX35" fmla="*/ 2299397 w 2361309"/>
                    <a:gd name="connsiteY35" fmla="*/ 1220373 h 1630742"/>
                    <a:gd name="connsiteX36" fmla="*/ 2256535 w 2361309"/>
                    <a:gd name="connsiteY36" fmla="*/ 1206086 h 1630742"/>
                    <a:gd name="connsiteX37" fmla="*/ 2185097 w 2361309"/>
                    <a:gd name="connsiteY37" fmla="*/ 1225136 h 1630742"/>
                    <a:gd name="connsiteX38" fmla="*/ 2142235 w 2361309"/>
                    <a:gd name="connsiteY38" fmla="*/ 1348961 h 1630742"/>
                    <a:gd name="connsiteX39" fmla="*/ 1875535 w 2361309"/>
                    <a:gd name="connsiteY39" fmla="*/ 1410873 h 1630742"/>
                    <a:gd name="connsiteX40" fmla="*/ 1675510 w 2361309"/>
                    <a:gd name="connsiteY40" fmla="*/ 1353723 h 1630742"/>
                    <a:gd name="connsiteX41" fmla="*/ 1508822 w 2361309"/>
                    <a:gd name="connsiteY41" fmla="*/ 1277523 h 1630742"/>
                    <a:gd name="connsiteX42" fmla="*/ 1284985 w 2361309"/>
                    <a:gd name="connsiteY42" fmla="*/ 1153698 h 1630742"/>
                    <a:gd name="connsiteX43" fmla="*/ 737297 w 2361309"/>
                    <a:gd name="connsiteY43" fmla="*/ 782223 h 1630742"/>
                    <a:gd name="connsiteX44" fmla="*/ 512692 w 2361309"/>
                    <a:gd name="connsiteY44" fmla="*/ 519516 h 1630742"/>
                    <a:gd name="connsiteX0" fmla="*/ 512692 w 2361309"/>
                    <a:gd name="connsiteY0" fmla="*/ 519516 h 1630742"/>
                    <a:gd name="connsiteX1" fmla="*/ 584700 w 2361309"/>
                    <a:gd name="connsiteY1" fmla="*/ 303492 h 1630742"/>
                    <a:gd name="connsiteX2" fmla="*/ 422972 w 2361309"/>
                    <a:gd name="connsiteY2" fmla="*/ 44036 h 1630742"/>
                    <a:gd name="connsiteX3" fmla="*/ 132460 w 2361309"/>
                    <a:gd name="connsiteY3" fmla="*/ 39273 h 1630742"/>
                    <a:gd name="connsiteX4" fmla="*/ 8636 w 2361309"/>
                    <a:gd name="connsiteY4" fmla="*/ 231484 h 1630742"/>
                    <a:gd name="connsiteX5" fmla="*/ 80644 w 2361309"/>
                    <a:gd name="connsiteY5" fmla="*/ 519516 h 1630742"/>
                    <a:gd name="connsiteX6" fmla="*/ 394397 w 2361309"/>
                    <a:gd name="connsiteY6" fmla="*/ 567911 h 1630742"/>
                    <a:gd name="connsiteX7" fmla="*/ 508697 w 2361309"/>
                    <a:gd name="connsiteY7" fmla="*/ 625061 h 1630742"/>
                    <a:gd name="connsiteX8" fmla="*/ 727772 w 2361309"/>
                    <a:gd name="connsiteY8" fmla="*/ 825086 h 1630742"/>
                    <a:gd name="connsiteX9" fmla="*/ 1032572 w 2361309"/>
                    <a:gd name="connsiteY9" fmla="*/ 1025111 h 1630742"/>
                    <a:gd name="connsiteX10" fmla="*/ 1746947 w 2361309"/>
                    <a:gd name="connsiteY10" fmla="*/ 1429923 h 1630742"/>
                    <a:gd name="connsiteX11" fmla="*/ 2113660 w 2361309"/>
                    <a:gd name="connsiteY11" fmla="*/ 1468023 h 1630742"/>
                    <a:gd name="connsiteX12" fmla="*/ 2199385 w 2361309"/>
                    <a:gd name="connsiteY12" fmla="*/ 1563273 h 1630742"/>
                    <a:gd name="connsiteX13" fmla="*/ 2256535 w 2361309"/>
                    <a:gd name="connsiteY13" fmla="*/ 1610898 h 1630742"/>
                    <a:gd name="connsiteX14" fmla="*/ 2323210 w 2361309"/>
                    <a:gd name="connsiteY14" fmla="*/ 1625186 h 1630742"/>
                    <a:gd name="connsiteX15" fmla="*/ 2285110 w 2361309"/>
                    <a:gd name="connsiteY15" fmla="*/ 1577561 h 1630742"/>
                    <a:gd name="connsiteX16" fmla="*/ 2285110 w 2361309"/>
                    <a:gd name="connsiteY16" fmla="*/ 1577561 h 1630742"/>
                    <a:gd name="connsiteX17" fmla="*/ 2312892 w 2361309"/>
                    <a:gd name="connsiteY17" fmla="*/ 1527628 h 1630742"/>
                    <a:gd name="connsiteX18" fmla="*/ 2356547 w 2361309"/>
                    <a:gd name="connsiteY18" fmla="*/ 1520411 h 1630742"/>
                    <a:gd name="connsiteX19" fmla="*/ 2351785 w 2361309"/>
                    <a:gd name="connsiteY19" fmla="*/ 1487073 h 1630742"/>
                    <a:gd name="connsiteX20" fmla="*/ 2351785 w 2361309"/>
                    <a:gd name="connsiteY20" fmla="*/ 1487073 h 1630742"/>
                    <a:gd name="connsiteX21" fmla="*/ 2289872 w 2361309"/>
                    <a:gd name="connsiteY21" fmla="*/ 1482311 h 1630742"/>
                    <a:gd name="connsiteX22" fmla="*/ 2285110 w 2361309"/>
                    <a:gd name="connsiteY22" fmla="*/ 1458498 h 1630742"/>
                    <a:gd name="connsiteX23" fmla="*/ 2285110 w 2361309"/>
                    <a:gd name="connsiteY23" fmla="*/ 1458498 h 1630742"/>
                    <a:gd name="connsiteX24" fmla="*/ 2294635 w 2361309"/>
                    <a:gd name="connsiteY24" fmla="*/ 1406111 h 1630742"/>
                    <a:gd name="connsiteX25" fmla="*/ 2323210 w 2361309"/>
                    <a:gd name="connsiteY25" fmla="*/ 1396586 h 1630742"/>
                    <a:gd name="connsiteX26" fmla="*/ 2347022 w 2361309"/>
                    <a:gd name="connsiteY26" fmla="*/ 1401348 h 1630742"/>
                    <a:gd name="connsiteX27" fmla="*/ 2347022 w 2361309"/>
                    <a:gd name="connsiteY27" fmla="*/ 1363248 h 1630742"/>
                    <a:gd name="connsiteX28" fmla="*/ 2347022 w 2361309"/>
                    <a:gd name="connsiteY28" fmla="*/ 1363248 h 1630742"/>
                    <a:gd name="connsiteX29" fmla="*/ 2285110 w 2361309"/>
                    <a:gd name="connsiteY29" fmla="*/ 1372773 h 1630742"/>
                    <a:gd name="connsiteX30" fmla="*/ 2285110 w 2361309"/>
                    <a:gd name="connsiteY30" fmla="*/ 1372773 h 1630742"/>
                    <a:gd name="connsiteX31" fmla="*/ 2266060 w 2361309"/>
                    <a:gd name="connsiteY31" fmla="*/ 1339436 h 1630742"/>
                    <a:gd name="connsiteX32" fmla="*/ 2275585 w 2361309"/>
                    <a:gd name="connsiteY32" fmla="*/ 1315623 h 1630742"/>
                    <a:gd name="connsiteX33" fmla="*/ 2299397 w 2361309"/>
                    <a:gd name="connsiteY33" fmla="*/ 1296573 h 1630742"/>
                    <a:gd name="connsiteX34" fmla="*/ 2327972 w 2361309"/>
                    <a:gd name="connsiteY34" fmla="*/ 1282286 h 1630742"/>
                    <a:gd name="connsiteX35" fmla="*/ 2299397 w 2361309"/>
                    <a:gd name="connsiteY35" fmla="*/ 1220373 h 1630742"/>
                    <a:gd name="connsiteX36" fmla="*/ 2256535 w 2361309"/>
                    <a:gd name="connsiteY36" fmla="*/ 1206086 h 1630742"/>
                    <a:gd name="connsiteX37" fmla="*/ 2185097 w 2361309"/>
                    <a:gd name="connsiteY37" fmla="*/ 1225136 h 1630742"/>
                    <a:gd name="connsiteX38" fmla="*/ 2142235 w 2361309"/>
                    <a:gd name="connsiteY38" fmla="*/ 1348961 h 1630742"/>
                    <a:gd name="connsiteX39" fmla="*/ 1875535 w 2361309"/>
                    <a:gd name="connsiteY39" fmla="*/ 1410873 h 1630742"/>
                    <a:gd name="connsiteX40" fmla="*/ 1675510 w 2361309"/>
                    <a:gd name="connsiteY40" fmla="*/ 1353723 h 1630742"/>
                    <a:gd name="connsiteX41" fmla="*/ 1508822 w 2361309"/>
                    <a:gd name="connsiteY41" fmla="*/ 1277523 h 1630742"/>
                    <a:gd name="connsiteX42" fmla="*/ 1284985 w 2361309"/>
                    <a:gd name="connsiteY42" fmla="*/ 1153698 h 1630742"/>
                    <a:gd name="connsiteX43" fmla="*/ 737297 w 2361309"/>
                    <a:gd name="connsiteY43" fmla="*/ 782223 h 1630742"/>
                    <a:gd name="connsiteX44" fmla="*/ 512692 w 2361309"/>
                    <a:gd name="connsiteY44" fmla="*/ 519516 h 1630742"/>
                    <a:gd name="connsiteX0" fmla="*/ 512692 w 2361309"/>
                    <a:gd name="connsiteY0" fmla="*/ 519516 h 1630742"/>
                    <a:gd name="connsiteX1" fmla="*/ 584700 w 2361309"/>
                    <a:gd name="connsiteY1" fmla="*/ 303492 h 1630742"/>
                    <a:gd name="connsiteX2" fmla="*/ 422972 w 2361309"/>
                    <a:gd name="connsiteY2" fmla="*/ 44036 h 1630742"/>
                    <a:gd name="connsiteX3" fmla="*/ 132460 w 2361309"/>
                    <a:gd name="connsiteY3" fmla="*/ 39273 h 1630742"/>
                    <a:gd name="connsiteX4" fmla="*/ 8636 w 2361309"/>
                    <a:gd name="connsiteY4" fmla="*/ 231484 h 1630742"/>
                    <a:gd name="connsiteX5" fmla="*/ 80644 w 2361309"/>
                    <a:gd name="connsiteY5" fmla="*/ 519516 h 1630742"/>
                    <a:gd name="connsiteX6" fmla="*/ 394397 w 2361309"/>
                    <a:gd name="connsiteY6" fmla="*/ 567911 h 1630742"/>
                    <a:gd name="connsiteX7" fmla="*/ 508697 w 2361309"/>
                    <a:gd name="connsiteY7" fmla="*/ 625061 h 1630742"/>
                    <a:gd name="connsiteX8" fmla="*/ 727772 w 2361309"/>
                    <a:gd name="connsiteY8" fmla="*/ 825086 h 1630742"/>
                    <a:gd name="connsiteX9" fmla="*/ 1032572 w 2361309"/>
                    <a:gd name="connsiteY9" fmla="*/ 1025111 h 1630742"/>
                    <a:gd name="connsiteX10" fmla="*/ 1746947 w 2361309"/>
                    <a:gd name="connsiteY10" fmla="*/ 1429923 h 1630742"/>
                    <a:gd name="connsiteX11" fmla="*/ 2113660 w 2361309"/>
                    <a:gd name="connsiteY11" fmla="*/ 1468023 h 1630742"/>
                    <a:gd name="connsiteX12" fmla="*/ 2199385 w 2361309"/>
                    <a:gd name="connsiteY12" fmla="*/ 1563273 h 1630742"/>
                    <a:gd name="connsiteX13" fmla="*/ 2256535 w 2361309"/>
                    <a:gd name="connsiteY13" fmla="*/ 1610898 h 1630742"/>
                    <a:gd name="connsiteX14" fmla="*/ 2323210 w 2361309"/>
                    <a:gd name="connsiteY14" fmla="*/ 1625186 h 1630742"/>
                    <a:gd name="connsiteX15" fmla="*/ 2285110 w 2361309"/>
                    <a:gd name="connsiteY15" fmla="*/ 1577561 h 1630742"/>
                    <a:gd name="connsiteX16" fmla="*/ 2285110 w 2361309"/>
                    <a:gd name="connsiteY16" fmla="*/ 1577561 h 1630742"/>
                    <a:gd name="connsiteX17" fmla="*/ 2312892 w 2361309"/>
                    <a:gd name="connsiteY17" fmla="*/ 1527628 h 1630742"/>
                    <a:gd name="connsiteX18" fmla="*/ 2356547 w 2361309"/>
                    <a:gd name="connsiteY18" fmla="*/ 1520411 h 1630742"/>
                    <a:gd name="connsiteX19" fmla="*/ 2351785 w 2361309"/>
                    <a:gd name="connsiteY19" fmla="*/ 1487073 h 1630742"/>
                    <a:gd name="connsiteX20" fmla="*/ 2351785 w 2361309"/>
                    <a:gd name="connsiteY20" fmla="*/ 1487073 h 1630742"/>
                    <a:gd name="connsiteX21" fmla="*/ 2289872 w 2361309"/>
                    <a:gd name="connsiteY21" fmla="*/ 1482311 h 1630742"/>
                    <a:gd name="connsiteX22" fmla="*/ 2285110 w 2361309"/>
                    <a:gd name="connsiteY22" fmla="*/ 1458498 h 1630742"/>
                    <a:gd name="connsiteX23" fmla="*/ 2294635 w 2361309"/>
                    <a:gd name="connsiteY23" fmla="*/ 1406111 h 1630742"/>
                    <a:gd name="connsiteX24" fmla="*/ 2323210 w 2361309"/>
                    <a:gd name="connsiteY24" fmla="*/ 1396586 h 1630742"/>
                    <a:gd name="connsiteX25" fmla="*/ 2347022 w 2361309"/>
                    <a:gd name="connsiteY25" fmla="*/ 1401348 h 1630742"/>
                    <a:gd name="connsiteX26" fmla="*/ 2347022 w 2361309"/>
                    <a:gd name="connsiteY26" fmla="*/ 1363248 h 1630742"/>
                    <a:gd name="connsiteX27" fmla="*/ 2347022 w 2361309"/>
                    <a:gd name="connsiteY27" fmla="*/ 1363248 h 1630742"/>
                    <a:gd name="connsiteX28" fmla="*/ 2285110 w 2361309"/>
                    <a:gd name="connsiteY28" fmla="*/ 1372773 h 1630742"/>
                    <a:gd name="connsiteX29" fmla="*/ 2285110 w 2361309"/>
                    <a:gd name="connsiteY29" fmla="*/ 1372773 h 1630742"/>
                    <a:gd name="connsiteX30" fmla="*/ 2266060 w 2361309"/>
                    <a:gd name="connsiteY30" fmla="*/ 1339436 h 1630742"/>
                    <a:gd name="connsiteX31" fmla="*/ 2275585 w 2361309"/>
                    <a:gd name="connsiteY31" fmla="*/ 1315623 h 1630742"/>
                    <a:gd name="connsiteX32" fmla="*/ 2299397 w 2361309"/>
                    <a:gd name="connsiteY32" fmla="*/ 1296573 h 1630742"/>
                    <a:gd name="connsiteX33" fmla="*/ 2327972 w 2361309"/>
                    <a:gd name="connsiteY33" fmla="*/ 1282286 h 1630742"/>
                    <a:gd name="connsiteX34" fmla="*/ 2299397 w 2361309"/>
                    <a:gd name="connsiteY34" fmla="*/ 1220373 h 1630742"/>
                    <a:gd name="connsiteX35" fmla="*/ 2256535 w 2361309"/>
                    <a:gd name="connsiteY35" fmla="*/ 1206086 h 1630742"/>
                    <a:gd name="connsiteX36" fmla="*/ 2185097 w 2361309"/>
                    <a:gd name="connsiteY36" fmla="*/ 1225136 h 1630742"/>
                    <a:gd name="connsiteX37" fmla="*/ 2142235 w 2361309"/>
                    <a:gd name="connsiteY37" fmla="*/ 1348961 h 1630742"/>
                    <a:gd name="connsiteX38" fmla="*/ 1875535 w 2361309"/>
                    <a:gd name="connsiteY38" fmla="*/ 1410873 h 1630742"/>
                    <a:gd name="connsiteX39" fmla="*/ 1675510 w 2361309"/>
                    <a:gd name="connsiteY39" fmla="*/ 1353723 h 1630742"/>
                    <a:gd name="connsiteX40" fmla="*/ 1508822 w 2361309"/>
                    <a:gd name="connsiteY40" fmla="*/ 1277523 h 1630742"/>
                    <a:gd name="connsiteX41" fmla="*/ 1284985 w 2361309"/>
                    <a:gd name="connsiteY41" fmla="*/ 1153698 h 1630742"/>
                    <a:gd name="connsiteX42" fmla="*/ 737297 w 2361309"/>
                    <a:gd name="connsiteY42" fmla="*/ 782223 h 1630742"/>
                    <a:gd name="connsiteX43" fmla="*/ 512692 w 2361309"/>
                    <a:gd name="connsiteY43" fmla="*/ 519516 h 1630742"/>
                    <a:gd name="connsiteX0" fmla="*/ 512692 w 2361309"/>
                    <a:gd name="connsiteY0" fmla="*/ 519516 h 1630742"/>
                    <a:gd name="connsiteX1" fmla="*/ 584700 w 2361309"/>
                    <a:gd name="connsiteY1" fmla="*/ 303492 h 1630742"/>
                    <a:gd name="connsiteX2" fmla="*/ 422972 w 2361309"/>
                    <a:gd name="connsiteY2" fmla="*/ 44036 h 1630742"/>
                    <a:gd name="connsiteX3" fmla="*/ 132460 w 2361309"/>
                    <a:gd name="connsiteY3" fmla="*/ 39273 h 1630742"/>
                    <a:gd name="connsiteX4" fmla="*/ 8636 w 2361309"/>
                    <a:gd name="connsiteY4" fmla="*/ 231484 h 1630742"/>
                    <a:gd name="connsiteX5" fmla="*/ 80644 w 2361309"/>
                    <a:gd name="connsiteY5" fmla="*/ 519516 h 1630742"/>
                    <a:gd name="connsiteX6" fmla="*/ 394397 w 2361309"/>
                    <a:gd name="connsiteY6" fmla="*/ 567911 h 1630742"/>
                    <a:gd name="connsiteX7" fmla="*/ 508697 w 2361309"/>
                    <a:gd name="connsiteY7" fmla="*/ 625061 h 1630742"/>
                    <a:gd name="connsiteX8" fmla="*/ 727772 w 2361309"/>
                    <a:gd name="connsiteY8" fmla="*/ 825086 h 1630742"/>
                    <a:gd name="connsiteX9" fmla="*/ 1032572 w 2361309"/>
                    <a:gd name="connsiteY9" fmla="*/ 1025111 h 1630742"/>
                    <a:gd name="connsiteX10" fmla="*/ 1746947 w 2361309"/>
                    <a:gd name="connsiteY10" fmla="*/ 1429923 h 1630742"/>
                    <a:gd name="connsiteX11" fmla="*/ 2113660 w 2361309"/>
                    <a:gd name="connsiteY11" fmla="*/ 1468023 h 1630742"/>
                    <a:gd name="connsiteX12" fmla="*/ 2199385 w 2361309"/>
                    <a:gd name="connsiteY12" fmla="*/ 1563273 h 1630742"/>
                    <a:gd name="connsiteX13" fmla="*/ 2256535 w 2361309"/>
                    <a:gd name="connsiteY13" fmla="*/ 1610898 h 1630742"/>
                    <a:gd name="connsiteX14" fmla="*/ 2323210 w 2361309"/>
                    <a:gd name="connsiteY14" fmla="*/ 1625186 h 1630742"/>
                    <a:gd name="connsiteX15" fmla="*/ 2285110 w 2361309"/>
                    <a:gd name="connsiteY15" fmla="*/ 1577561 h 1630742"/>
                    <a:gd name="connsiteX16" fmla="*/ 2285110 w 2361309"/>
                    <a:gd name="connsiteY16" fmla="*/ 1577561 h 1630742"/>
                    <a:gd name="connsiteX17" fmla="*/ 2312892 w 2361309"/>
                    <a:gd name="connsiteY17" fmla="*/ 1527628 h 1630742"/>
                    <a:gd name="connsiteX18" fmla="*/ 2356547 w 2361309"/>
                    <a:gd name="connsiteY18" fmla="*/ 1520411 h 1630742"/>
                    <a:gd name="connsiteX19" fmla="*/ 2351785 w 2361309"/>
                    <a:gd name="connsiteY19" fmla="*/ 1487073 h 1630742"/>
                    <a:gd name="connsiteX20" fmla="*/ 2351785 w 2361309"/>
                    <a:gd name="connsiteY20" fmla="*/ 1487073 h 1630742"/>
                    <a:gd name="connsiteX21" fmla="*/ 2289872 w 2361309"/>
                    <a:gd name="connsiteY21" fmla="*/ 1482311 h 1630742"/>
                    <a:gd name="connsiteX22" fmla="*/ 2285110 w 2361309"/>
                    <a:gd name="connsiteY22" fmla="*/ 1458498 h 1630742"/>
                    <a:gd name="connsiteX23" fmla="*/ 2294635 w 2361309"/>
                    <a:gd name="connsiteY23" fmla="*/ 1406111 h 1630742"/>
                    <a:gd name="connsiteX24" fmla="*/ 2323210 w 2361309"/>
                    <a:gd name="connsiteY24" fmla="*/ 1396586 h 1630742"/>
                    <a:gd name="connsiteX25" fmla="*/ 2347022 w 2361309"/>
                    <a:gd name="connsiteY25" fmla="*/ 1401348 h 1630742"/>
                    <a:gd name="connsiteX26" fmla="*/ 2347022 w 2361309"/>
                    <a:gd name="connsiteY26" fmla="*/ 1363248 h 1630742"/>
                    <a:gd name="connsiteX27" fmla="*/ 2347022 w 2361309"/>
                    <a:gd name="connsiteY27" fmla="*/ 1363248 h 1630742"/>
                    <a:gd name="connsiteX28" fmla="*/ 2285110 w 2361309"/>
                    <a:gd name="connsiteY28" fmla="*/ 1372773 h 1630742"/>
                    <a:gd name="connsiteX29" fmla="*/ 2285110 w 2361309"/>
                    <a:gd name="connsiteY29" fmla="*/ 1372773 h 1630742"/>
                    <a:gd name="connsiteX30" fmla="*/ 2266060 w 2361309"/>
                    <a:gd name="connsiteY30" fmla="*/ 1339436 h 1630742"/>
                    <a:gd name="connsiteX31" fmla="*/ 2275585 w 2361309"/>
                    <a:gd name="connsiteY31" fmla="*/ 1315623 h 1630742"/>
                    <a:gd name="connsiteX32" fmla="*/ 2299397 w 2361309"/>
                    <a:gd name="connsiteY32" fmla="*/ 1296573 h 1630742"/>
                    <a:gd name="connsiteX33" fmla="*/ 2327972 w 2361309"/>
                    <a:gd name="connsiteY33" fmla="*/ 1282286 h 1630742"/>
                    <a:gd name="connsiteX34" fmla="*/ 2299397 w 2361309"/>
                    <a:gd name="connsiteY34" fmla="*/ 1220373 h 1630742"/>
                    <a:gd name="connsiteX35" fmla="*/ 2256535 w 2361309"/>
                    <a:gd name="connsiteY35" fmla="*/ 1206086 h 1630742"/>
                    <a:gd name="connsiteX36" fmla="*/ 2185097 w 2361309"/>
                    <a:gd name="connsiteY36" fmla="*/ 1225136 h 1630742"/>
                    <a:gd name="connsiteX37" fmla="*/ 2142235 w 2361309"/>
                    <a:gd name="connsiteY37" fmla="*/ 1348961 h 1630742"/>
                    <a:gd name="connsiteX38" fmla="*/ 1875535 w 2361309"/>
                    <a:gd name="connsiteY38" fmla="*/ 1410873 h 1630742"/>
                    <a:gd name="connsiteX39" fmla="*/ 1675510 w 2361309"/>
                    <a:gd name="connsiteY39" fmla="*/ 1353723 h 1630742"/>
                    <a:gd name="connsiteX40" fmla="*/ 1508822 w 2361309"/>
                    <a:gd name="connsiteY40" fmla="*/ 1277523 h 1630742"/>
                    <a:gd name="connsiteX41" fmla="*/ 1284985 w 2361309"/>
                    <a:gd name="connsiteY41" fmla="*/ 1153698 h 1630742"/>
                    <a:gd name="connsiteX42" fmla="*/ 737297 w 2361309"/>
                    <a:gd name="connsiteY42" fmla="*/ 782223 h 1630742"/>
                    <a:gd name="connsiteX43" fmla="*/ 512692 w 2361309"/>
                    <a:gd name="connsiteY43" fmla="*/ 519516 h 1630742"/>
                    <a:gd name="connsiteX0" fmla="*/ 512692 w 2361309"/>
                    <a:gd name="connsiteY0" fmla="*/ 519516 h 1630742"/>
                    <a:gd name="connsiteX1" fmla="*/ 584700 w 2361309"/>
                    <a:gd name="connsiteY1" fmla="*/ 303492 h 1630742"/>
                    <a:gd name="connsiteX2" fmla="*/ 422972 w 2361309"/>
                    <a:gd name="connsiteY2" fmla="*/ 44036 h 1630742"/>
                    <a:gd name="connsiteX3" fmla="*/ 132460 w 2361309"/>
                    <a:gd name="connsiteY3" fmla="*/ 39273 h 1630742"/>
                    <a:gd name="connsiteX4" fmla="*/ 8636 w 2361309"/>
                    <a:gd name="connsiteY4" fmla="*/ 231484 h 1630742"/>
                    <a:gd name="connsiteX5" fmla="*/ 80644 w 2361309"/>
                    <a:gd name="connsiteY5" fmla="*/ 519516 h 1630742"/>
                    <a:gd name="connsiteX6" fmla="*/ 394397 w 2361309"/>
                    <a:gd name="connsiteY6" fmla="*/ 567911 h 1630742"/>
                    <a:gd name="connsiteX7" fmla="*/ 508697 w 2361309"/>
                    <a:gd name="connsiteY7" fmla="*/ 625061 h 1630742"/>
                    <a:gd name="connsiteX8" fmla="*/ 727772 w 2361309"/>
                    <a:gd name="connsiteY8" fmla="*/ 825086 h 1630742"/>
                    <a:gd name="connsiteX9" fmla="*/ 1032572 w 2361309"/>
                    <a:gd name="connsiteY9" fmla="*/ 1025111 h 1630742"/>
                    <a:gd name="connsiteX10" fmla="*/ 1746947 w 2361309"/>
                    <a:gd name="connsiteY10" fmla="*/ 1429923 h 1630742"/>
                    <a:gd name="connsiteX11" fmla="*/ 2113660 w 2361309"/>
                    <a:gd name="connsiteY11" fmla="*/ 1468023 h 1630742"/>
                    <a:gd name="connsiteX12" fmla="*/ 2199385 w 2361309"/>
                    <a:gd name="connsiteY12" fmla="*/ 1563273 h 1630742"/>
                    <a:gd name="connsiteX13" fmla="*/ 2256535 w 2361309"/>
                    <a:gd name="connsiteY13" fmla="*/ 1610898 h 1630742"/>
                    <a:gd name="connsiteX14" fmla="*/ 2323210 w 2361309"/>
                    <a:gd name="connsiteY14" fmla="*/ 1625186 h 1630742"/>
                    <a:gd name="connsiteX15" fmla="*/ 2285110 w 2361309"/>
                    <a:gd name="connsiteY15" fmla="*/ 1577561 h 1630742"/>
                    <a:gd name="connsiteX16" fmla="*/ 2285110 w 2361309"/>
                    <a:gd name="connsiteY16" fmla="*/ 1577561 h 1630742"/>
                    <a:gd name="connsiteX17" fmla="*/ 2312892 w 2361309"/>
                    <a:gd name="connsiteY17" fmla="*/ 1527628 h 1630742"/>
                    <a:gd name="connsiteX18" fmla="*/ 2356547 w 2361309"/>
                    <a:gd name="connsiteY18" fmla="*/ 1520411 h 1630742"/>
                    <a:gd name="connsiteX19" fmla="*/ 2351785 w 2361309"/>
                    <a:gd name="connsiteY19" fmla="*/ 1487073 h 1630742"/>
                    <a:gd name="connsiteX20" fmla="*/ 2351785 w 2361309"/>
                    <a:gd name="connsiteY20" fmla="*/ 1487073 h 1630742"/>
                    <a:gd name="connsiteX21" fmla="*/ 2289872 w 2361309"/>
                    <a:gd name="connsiteY21" fmla="*/ 1482311 h 1630742"/>
                    <a:gd name="connsiteX22" fmla="*/ 2294635 w 2361309"/>
                    <a:gd name="connsiteY22" fmla="*/ 1406111 h 1630742"/>
                    <a:gd name="connsiteX23" fmla="*/ 2323210 w 2361309"/>
                    <a:gd name="connsiteY23" fmla="*/ 1396586 h 1630742"/>
                    <a:gd name="connsiteX24" fmla="*/ 2347022 w 2361309"/>
                    <a:gd name="connsiteY24" fmla="*/ 1401348 h 1630742"/>
                    <a:gd name="connsiteX25" fmla="*/ 2347022 w 2361309"/>
                    <a:gd name="connsiteY25" fmla="*/ 1363248 h 1630742"/>
                    <a:gd name="connsiteX26" fmla="*/ 2347022 w 2361309"/>
                    <a:gd name="connsiteY26" fmla="*/ 1363248 h 1630742"/>
                    <a:gd name="connsiteX27" fmla="*/ 2285110 w 2361309"/>
                    <a:gd name="connsiteY27" fmla="*/ 1372773 h 1630742"/>
                    <a:gd name="connsiteX28" fmla="*/ 2285110 w 2361309"/>
                    <a:gd name="connsiteY28" fmla="*/ 1372773 h 1630742"/>
                    <a:gd name="connsiteX29" fmla="*/ 2266060 w 2361309"/>
                    <a:gd name="connsiteY29" fmla="*/ 1339436 h 1630742"/>
                    <a:gd name="connsiteX30" fmla="*/ 2275585 w 2361309"/>
                    <a:gd name="connsiteY30" fmla="*/ 1315623 h 1630742"/>
                    <a:gd name="connsiteX31" fmla="*/ 2299397 w 2361309"/>
                    <a:gd name="connsiteY31" fmla="*/ 1296573 h 1630742"/>
                    <a:gd name="connsiteX32" fmla="*/ 2327972 w 2361309"/>
                    <a:gd name="connsiteY32" fmla="*/ 1282286 h 1630742"/>
                    <a:gd name="connsiteX33" fmla="*/ 2299397 w 2361309"/>
                    <a:gd name="connsiteY33" fmla="*/ 1220373 h 1630742"/>
                    <a:gd name="connsiteX34" fmla="*/ 2256535 w 2361309"/>
                    <a:gd name="connsiteY34" fmla="*/ 1206086 h 1630742"/>
                    <a:gd name="connsiteX35" fmla="*/ 2185097 w 2361309"/>
                    <a:gd name="connsiteY35" fmla="*/ 1225136 h 1630742"/>
                    <a:gd name="connsiteX36" fmla="*/ 2142235 w 2361309"/>
                    <a:gd name="connsiteY36" fmla="*/ 1348961 h 1630742"/>
                    <a:gd name="connsiteX37" fmla="*/ 1875535 w 2361309"/>
                    <a:gd name="connsiteY37" fmla="*/ 1410873 h 1630742"/>
                    <a:gd name="connsiteX38" fmla="*/ 1675510 w 2361309"/>
                    <a:gd name="connsiteY38" fmla="*/ 1353723 h 1630742"/>
                    <a:gd name="connsiteX39" fmla="*/ 1508822 w 2361309"/>
                    <a:gd name="connsiteY39" fmla="*/ 1277523 h 1630742"/>
                    <a:gd name="connsiteX40" fmla="*/ 1284985 w 2361309"/>
                    <a:gd name="connsiteY40" fmla="*/ 1153698 h 1630742"/>
                    <a:gd name="connsiteX41" fmla="*/ 737297 w 2361309"/>
                    <a:gd name="connsiteY41" fmla="*/ 782223 h 1630742"/>
                    <a:gd name="connsiteX42" fmla="*/ 512692 w 2361309"/>
                    <a:gd name="connsiteY42" fmla="*/ 519516 h 1630742"/>
                    <a:gd name="connsiteX0" fmla="*/ 512692 w 2361309"/>
                    <a:gd name="connsiteY0" fmla="*/ 519516 h 1630742"/>
                    <a:gd name="connsiteX1" fmla="*/ 584700 w 2361309"/>
                    <a:gd name="connsiteY1" fmla="*/ 303492 h 1630742"/>
                    <a:gd name="connsiteX2" fmla="*/ 422972 w 2361309"/>
                    <a:gd name="connsiteY2" fmla="*/ 44036 h 1630742"/>
                    <a:gd name="connsiteX3" fmla="*/ 132460 w 2361309"/>
                    <a:gd name="connsiteY3" fmla="*/ 39273 h 1630742"/>
                    <a:gd name="connsiteX4" fmla="*/ 8636 w 2361309"/>
                    <a:gd name="connsiteY4" fmla="*/ 231484 h 1630742"/>
                    <a:gd name="connsiteX5" fmla="*/ 80644 w 2361309"/>
                    <a:gd name="connsiteY5" fmla="*/ 519516 h 1630742"/>
                    <a:gd name="connsiteX6" fmla="*/ 394397 w 2361309"/>
                    <a:gd name="connsiteY6" fmla="*/ 567911 h 1630742"/>
                    <a:gd name="connsiteX7" fmla="*/ 508697 w 2361309"/>
                    <a:gd name="connsiteY7" fmla="*/ 625061 h 1630742"/>
                    <a:gd name="connsiteX8" fmla="*/ 727772 w 2361309"/>
                    <a:gd name="connsiteY8" fmla="*/ 825086 h 1630742"/>
                    <a:gd name="connsiteX9" fmla="*/ 1032572 w 2361309"/>
                    <a:gd name="connsiteY9" fmla="*/ 1025111 h 1630742"/>
                    <a:gd name="connsiteX10" fmla="*/ 1746947 w 2361309"/>
                    <a:gd name="connsiteY10" fmla="*/ 1429923 h 1630742"/>
                    <a:gd name="connsiteX11" fmla="*/ 2113660 w 2361309"/>
                    <a:gd name="connsiteY11" fmla="*/ 1468023 h 1630742"/>
                    <a:gd name="connsiteX12" fmla="*/ 2199385 w 2361309"/>
                    <a:gd name="connsiteY12" fmla="*/ 1563273 h 1630742"/>
                    <a:gd name="connsiteX13" fmla="*/ 2256535 w 2361309"/>
                    <a:gd name="connsiteY13" fmla="*/ 1610898 h 1630742"/>
                    <a:gd name="connsiteX14" fmla="*/ 2323210 w 2361309"/>
                    <a:gd name="connsiteY14" fmla="*/ 1625186 h 1630742"/>
                    <a:gd name="connsiteX15" fmla="*/ 2285110 w 2361309"/>
                    <a:gd name="connsiteY15" fmla="*/ 1577561 h 1630742"/>
                    <a:gd name="connsiteX16" fmla="*/ 2285110 w 2361309"/>
                    <a:gd name="connsiteY16" fmla="*/ 1577561 h 1630742"/>
                    <a:gd name="connsiteX17" fmla="*/ 2312892 w 2361309"/>
                    <a:gd name="connsiteY17" fmla="*/ 1527628 h 1630742"/>
                    <a:gd name="connsiteX18" fmla="*/ 2356547 w 2361309"/>
                    <a:gd name="connsiteY18" fmla="*/ 1520411 h 1630742"/>
                    <a:gd name="connsiteX19" fmla="*/ 2351785 w 2361309"/>
                    <a:gd name="connsiteY19" fmla="*/ 1487073 h 1630742"/>
                    <a:gd name="connsiteX20" fmla="*/ 2351785 w 2361309"/>
                    <a:gd name="connsiteY20" fmla="*/ 1487073 h 1630742"/>
                    <a:gd name="connsiteX21" fmla="*/ 2289872 w 2361309"/>
                    <a:gd name="connsiteY21" fmla="*/ 1482311 h 1630742"/>
                    <a:gd name="connsiteX22" fmla="*/ 2294635 w 2361309"/>
                    <a:gd name="connsiteY22" fmla="*/ 1406111 h 1630742"/>
                    <a:gd name="connsiteX23" fmla="*/ 2323210 w 2361309"/>
                    <a:gd name="connsiteY23" fmla="*/ 1396586 h 1630742"/>
                    <a:gd name="connsiteX24" fmla="*/ 2347022 w 2361309"/>
                    <a:gd name="connsiteY24" fmla="*/ 1401348 h 1630742"/>
                    <a:gd name="connsiteX25" fmla="*/ 2347022 w 2361309"/>
                    <a:gd name="connsiteY25" fmla="*/ 1363248 h 1630742"/>
                    <a:gd name="connsiteX26" fmla="*/ 2347022 w 2361309"/>
                    <a:gd name="connsiteY26" fmla="*/ 1363248 h 1630742"/>
                    <a:gd name="connsiteX27" fmla="*/ 2285110 w 2361309"/>
                    <a:gd name="connsiteY27" fmla="*/ 1372773 h 1630742"/>
                    <a:gd name="connsiteX28" fmla="*/ 2285110 w 2361309"/>
                    <a:gd name="connsiteY28" fmla="*/ 1372773 h 1630742"/>
                    <a:gd name="connsiteX29" fmla="*/ 2266060 w 2361309"/>
                    <a:gd name="connsiteY29" fmla="*/ 1339436 h 1630742"/>
                    <a:gd name="connsiteX30" fmla="*/ 2275585 w 2361309"/>
                    <a:gd name="connsiteY30" fmla="*/ 1315623 h 1630742"/>
                    <a:gd name="connsiteX31" fmla="*/ 2299397 w 2361309"/>
                    <a:gd name="connsiteY31" fmla="*/ 1296573 h 1630742"/>
                    <a:gd name="connsiteX32" fmla="*/ 2327972 w 2361309"/>
                    <a:gd name="connsiteY32" fmla="*/ 1282286 h 1630742"/>
                    <a:gd name="connsiteX33" fmla="*/ 2299397 w 2361309"/>
                    <a:gd name="connsiteY33" fmla="*/ 1220373 h 1630742"/>
                    <a:gd name="connsiteX34" fmla="*/ 2256535 w 2361309"/>
                    <a:gd name="connsiteY34" fmla="*/ 1206086 h 1630742"/>
                    <a:gd name="connsiteX35" fmla="*/ 2185097 w 2361309"/>
                    <a:gd name="connsiteY35" fmla="*/ 1225136 h 1630742"/>
                    <a:gd name="connsiteX36" fmla="*/ 2142235 w 2361309"/>
                    <a:gd name="connsiteY36" fmla="*/ 1348961 h 1630742"/>
                    <a:gd name="connsiteX37" fmla="*/ 1875535 w 2361309"/>
                    <a:gd name="connsiteY37" fmla="*/ 1410873 h 1630742"/>
                    <a:gd name="connsiteX38" fmla="*/ 1675510 w 2361309"/>
                    <a:gd name="connsiteY38" fmla="*/ 1353723 h 1630742"/>
                    <a:gd name="connsiteX39" fmla="*/ 1508822 w 2361309"/>
                    <a:gd name="connsiteY39" fmla="*/ 1277523 h 1630742"/>
                    <a:gd name="connsiteX40" fmla="*/ 1284985 w 2361309"/>
                    <a:gd name="connsiteY40" fmla="*/ 1153698 h 1630742"/>
                    <a:gd name="connsiteX41" fmla="*/ 737297 w 2361309"/>
                    <a:gd name="connsiteY41" fmla="*/ 782223 h 1630742"/>
                    <a:gd name="connsiteX42" fmla="*/ 512692 w 2361309"/>
                    <a:gd name="connsiteY42" fmla="*/ 519516 h 1630742"/>
                    <a:gd name="connsiteX0" fmla="*/ 512692 w 2361309"/>
                    <a:gd name="connsiteY0" fmla="*/ 519516 h 1630742"/>
                    <a:gd name="connsiteX1" fmla="*/ 584700 w 2361309"/>
                    <a:gd name="connsiteY1" fmla="*/ 303492 h 1630742"/>
                    <a:gd name="connsiteX2" fmla="*/ 422972 w 2361309"/>
                    <a:gd name="connsiteY2" fmla="*/ 44036 h 1630742"/>
                    <a:gd name="connsiteX3" fmla="*/ 132460 w 2361309"/>
                    <a:gd name="connsiteY3" fmla="*/ 39273 h 1630742"/>
                    <a:gd name="connsiteX4" fmla="*/ 8636 w 2361309"/>
                    <a:gd name="connsiteY4" fmla="*/ 231484 h 1630742"/>
                    <a:gd name="connsiteX5" fmla="*/ 80644 w 2361309"/>
                    <a:gd name="connsiteY5" fmla="*/ 519516 h 1630742"/>
                    <a:gd name="connsiteX6" fmla="*/ 394397 w 2361309"/>
                    <a:gd name="connsiteY6" fmla="*/ 567911 h 1630742"/>
                    <a:gd name="connsiteX7" fmla="*/ 508697 w 2361309"/>
                    <a:gd name="connsiteY7" fmla="*/ 625061 h 1630742"/>
                    <a:gd name="connsiteX8" fmla="*/ 727772 w 2361309"/>
                    <a:gd name="connsiteY8" fmla="*/ 825086 h 1630742"/>
                    <a:gd name="connsiteX9" fmla="*/ 1032572 w 2361309"/>
                    <a:gd name="connsiteY9" fmla="*/ 1025111 h 1630742"/>
                    <a:gd name="connsiteX10" fmla="*/ 1746947 w 2361309"/>
                    <a:gd name="connsiteY10" fmla="*/ 1429923 h 1630742"/>
                    <a:gd name="connsiteX11" fmla="*/ 2113660 w 2361309"/>
                    <a:gd name="connsiteY11" fmla="*/ 1468023 h 1630742"/>
                    <a:gd name="connsiteX12" fmla="*/ 2199385 w 2361309"/>
                    <a:gd name="connsiteY12" fmla="*/ 1563273 h 1630742"/>
                    <a:gd name="connsiteX13" fmla="*/ 2256535 w 2361309"/>
                    <a:gd name="connsiteY13" fmla="*/ 1610898 h 1630742"/>
                    <a:gd name="connsiteX14" fmla="*/ 2323210 w 2361309"/>
                    <a:gd name="connsiteY14" fmla="*/ 1625186 h 1630742"/>
                    <a:gd name="connsiteX15" fmla="*/ 2285110 w 2361309"/>
                    <a:gd name="connsiteY15" fmla="*/ 1577561 h 1630742"/>
                    <a:gd name="connsiteX16" fmla="*/ 2285110 w 2361309"/>
                    <a:gd name="connsiteY16" fmla="*/ 1577561 h 1630742"/>
                    <a:gd name="connsiteX17" fmla="*/ 2312892 w 2361309"/>
                    <a:gd name="connsiteY17" fmla="*/ 1527628 h 1630742"/>
                    <a:gd name="connsiteX18" fmla="*/ 2356547 w 2361309"/>
                    <a:gd name="connsiteY18" fmla="*/ 1520411 h 1630742"/>
                    <a:gd name="connsiteX19" fmla="*/ 2351785 w 2361309"/>
                    <a:gd name="connsiteY19" fmla="*/ 1487073 h 1630742"/>
                    <a:gd name="connsiteX20" fmla="*/ 2351785 w 2361309"/>
                    <a:gd name="connsiteY20" fmla="*/ 1487073 h 1630742"/>
                    <a:gd name="connsiteX21" fmla="*/ 2289872 w 2361309"/>
                    <a:gd name="connsiteY21" fmla="*/ 1482311 h 1630742"/>
                    <a:gd name="connsiteX22" fmla="*/ 2294635 w 2361309"/>
                    <a:gd name="connsiteY22" fmla="*/ 1406111 h 1630742"/>
                    <a:gd name="connsiteX23" fmla="*/ 2347022 w 2361309"/>
                    <a:gd name="connsiteY23" fmla="*/ 1401348 h 1630742"/>
                    <a:gd name="connsiteX24" fmla="*/ 2347022 w 2361309"/>
                    <a:gd name="connsiteY24" fmla="*/ 1363248 h 1630742"/>
                    <a:gd name="connsiteX25" fmla="*/ 2347022 w 2361309"/>
                    <a:gd name="connsiteY25" fmla="*/ 1363248 h 1630742"/>
                    <a:gd name="connsiteX26" fmla="*/ 2285110 w 2361309"/>
                    <a:gd name="connsiteY26" fmla="*/ 1372773 h 1630742"/>
                    <a:gd name="connsiteX27" fmla="*/ 2285110 w 2361309"/>
                    <a:gd name="connsiteY27" fmla="*/ 1372773 h 1630742"/>
                    <a:gd name="connsiteX28" fmla="*/ 2266060 w 2361309"/>
                    <a:gd name="connsiteY28" fmla="*/ 1339436 h 1630742"/>
                    <a:gd name="connsiteX29" fmla="*/ 2275585 w 2361309"/>
                    <a:gd name="connsiteY29" fmla="*/ 1315623 h 1630742"/>
                    <a:gd name="connsiteX30" fmla="*/ 2299397 w 2361309"/>
                    <a:gd name="connsiteY30" fmla="*/ 1296573 h 1630742"/>
                    <a:gd name="connsiteX31" fmla="*/ 2327972 w 2361309"/>
                    <a:gd name="connsiteY31" fmla="*/ 1282286 h 1630742"/>
                    <a:gd name="connsiteX32" fmla="*/ 2299397 w 2361309"/>
                    <a:gd name="connsiteY32" fmla="*/ 1220373 h 1630742"/>
                    <a:gd name="connsiteX33" fmla="*/ 2256535 w 2361309"/>
                    <a:gd name="connsiteY33" fmla="*/ 1206086 h 1630742"/>
                    <a:gd name="connsiteX34" fmla="*/ 2185097 w 2361309"/>
                    <a:gd name="connsiteY34" fmla="*/ 1225136 h 1630742"/>
                    <a:gd name="connsiteX35" fmla="*/ 2142235 w 2361309"/>
                    <a:gd name="connsiteY35" fmla="*/ 1348961 h 1630742"/>
                    <a:gd name="connsiteX36" fmla="*/ 1875535 w 2361309"/>
                    <a:gd name="connsiteY36" fmla="*/ 1410873 h 1630742"/>
                    <a:gd name="connsiteX37" fmla="*/ 1675510 w 2361309"/>
                    <a:gd name="connsiteY37" fmla="*/ 1353723 h 1630742"/>
                    <a:gd name="connsiteX38" fmla="*/ 1508822 w 2361309"/>
                    <a:gd name="connsiteY38" fmla="*/ 1277523 h 1630742"/>
                    <a:gd name="connsiteX39" fmla="*/ 1284985 w 2361309"/>
                    <a:gd name="connsiteY39" fmla="*/ 1153698 h 1630742"/>
                    <a:gd name="connsiteX40" fmla="*/ 737297 w 2361309"/>
                    <a:gd name="connsiteY40" fmla="*/ 782223 h 1630742"/>
                    <a:gd name="connsiteX41" fmla="*/ 512692 w 2361309"/>
                    <a:gd name="connsiteY41" fmla="*/ 519516 h 1630742"/>
                    <a:gd name="connsiteX0" fmla="*/ 512692 w 2361309"/>
                    <a:gd name="connsiteY0" fmla="*/ 519516 h 1630742"/>
                    <a:gd name="connsiteX1" fmla="*/ 584700 w 2361309"/>
                    <a:gd name="connsiteY1" fmla="*/ 303492 h 1630742"/>
                    <a:gd name="connsiteX2" fmla="*/ 422972 w 2361309"/>
                    <a:gd name="connsiteY2" fmla="*/ 44036 h 1630742"/>
                    <a:gd name="connsiteX3" fmla="*/ 132460 w 2361309"/>
                    <a:gd name="connsiteY3" fmla="*/ 39273 h 1630742"/>
                    <a:gd name="connsiteX4" fmla="*/ 8636 w 2361309"/>
                    <a:gd name="connsiteY4" fmla="*/ 231484 h 1630742"/>
                    <a:gd name="connsiteX5" fmla="*/ 80644 w 2361309"/>
                    <a:gd name="connsiteY5" fmla="*/ 519516 h 1630742"/>
                    <a:gd name="connsiteX6" fmla="*/ 394397 w 2361309"/>
                    <a:gd name="connsiteY6" fmla="*/ 567911 h 1630742"/>
                    <a:gd name="connsiteX7" fmla="*/ 508697 w 2361309"/>
                    <a:gd name="connsiteY7" fmla="*/ 625061 h 1630742"/>
                    <a:gd name="connsiteX8" fmla="*/ 727772 w 2361309"/>
                    <a:gd name="connsiteY8" fmla="*/ 825086 h 1630742"/>
                    <a:gd name="connsiteX9" fmla="*/ 1032572 w 2361309"/>
                    <a:gd name="connsiteY9" fmla="*/ 1025111 h 1630742"/>
                    <a:gd name="connsiteX10" fmla="*/ 1746947 w 2361309"/>
                    <a:gd name="connsiteY10" fmla="*/ 1429923 h 1630742"/>
                    <a:gd name="connsiteX11" fmla="*/ 2113660 w 2361309"/>
                    <a:gd name="connsiteY11" fmla="*/ 1468023 h 1630742"/>
                    <a:gd name="connsiteX12" fmla="*/ 2199385 w 2361309"/>
                    <a:gd name="connsiteY12" fmla="*/ 1563273 h 1630742"/>
                    <a:gd name="connsiteX13" fmla="*/ 2256535 w 2361309"/>
                    <a:gd name="connsiteY13" fmla="*/ 1610898 h 1630742"/>
                    <a:gd name="connsiteX14" fmla="*/ 2323210 w 2361309"/>
                    <a:gd name="connsiteY14" fmla="*/ 1625186 h 1630742"/>
                    <a:gd name="connsiteX15" fmla="*/ 2285110 w 2361309"/>
                    <a:gd name="connsiteY15" fmla="*/ 1577561 h 1630742"/>
                    <a:gd name="connsiteX16" fmla="*/ 2285110 w 2361309"/>
                    <a:gd name="connsiteY16" fmla="*/ 1577561 h 1630742"/>
                    <a:gd name="connsiteX17" fmla="*/ 2312892 w 2361309"/>
                    <a:gd name="connsiteY17" fmla="*/ 1527628 h 1630742"/>
                    <a:gd name="connsiteX18" fmla="*/ 2356547 w 2361309"/>
                    <a:gd name="connsiteY18" fmla="*/ 1520411 h 1630742"/>
                    <a:gd name="connsiteX19" fmla="*/ 2351785 w 2361309"/>
                    <a:gd name="connsiteY19" fmla="*/ 1487073 h 1630742"/>
                    <a:gd name="connsiteX20" fmla="*/ 2351785 w 2361309"/>
                    <a:gd name="connsiteY20" fmla="*/ 1487073 h 1630742"/>
                    <a:gd name="connsiteX21" fmla="*/ 2289872 w 2361309"/>
                    <a:gd name="connsiteY21" fmla="*/ 1482311 h 1630742"/>
                    <a:gd name="connsiteX22" fmla="*/ 2294635 w 2361309"/>
                    <a:gd name="connsiteY22" fmla="*/ 1406111 h 1630742"/>
                    <a:gd name="connsiteX23" fmla="*/ 2347022 w 2361309"/>
                    <a:gd name="connsiteY23" fmla="*/ 1401348 h 1630742"/>
                    <a:gd name="connsiteX24" fmla="*/ 2347022 w 2361309"/>
                    <a:gd name="connsiteY24" fmla="*/ 1363248 h 1630742"/>
                    <a:gd name="connsiteX25" fmla="*/ 2347022 w 2361309"/>
                    <a:gd name="connsiteY25" fmla="*/ 1363248 h 1630742"/>
                    <a:gd name="connsiteX26" fmla="*/ 2285110 w 2361309"/>
                    <a:gd name="connsiteY26" fmla="*/ 1372773 h 1630742"/>
                    <a:gd name="connsiteX27" fmla="*/ 2285110 w 2361309"/>
                    <a:gd name="connsiteY27" fmla="*/ 1372773 h 1630742"/>
                    <a:gd name="connsiteX28" fmla="*/ 2266060 w 2361309"/>
                    <a:gd name="connsiteY28" fmla="*/ 1339436 h 1630742"/>
                    <a:gd name="connsiteX29" fmla="*/ 2275585 w 2361309"/>
                    <a:gd name="connsiteY29" fmla="*/ 1315623 h 1630742"/>
                    <a:gd name="connsiteX30" fmla="*/ 2299397 w 2361309"/>
                    <a:gd name="connsiteY30" fmla="*/ 1296573 h 1630742"/>
                    <a:gd name="connsiteX31" fmla="*/ 2327972 w 2361309"/>
                    <a:gd name="connsiteY31" fmla="*/ 1282286 h 1630742"/>
                    <a:gd name="connsiteX32" fmla="*/ 2299397 w 2361309"/>
                    <a:gd name="connsiteY32" fmla="*/ 1220373 h 1630742"/>
                    <a:gd name="connsiteX33" fmla="*/ 2256535 w 2361309"/>
                    <a:gd name="connsiteY33" fmla="*/ 1206086 h 1630742"/>
                    <a:gd name="connsiteX34" fmla="*/ 2185097 w 2361309"/>
                    <a:gd name="connsiteY34" fmla="*/ 1225136 h 1630742"/>
                    <a:gd name="connsiteX35" fmla="*/ 2142235 w 2361309"/>
                    <a:gd name="connsiteY35" fmla="*/ 1348961 h 1630742"/>
                    <a:gd name="connsiteX36" fmla="*/ 1875535 w 2361309"/>
                    <a:gd name="connsiteY36" fmla="*/ 1410873 h 1630742"/>
                    <a:gd name="connsiteX37" fmla="*/ 1675510 w 2361309"/>
                    <a:gd name="connsiteY37" fmla="*/ 1353723 h 1630742"/>
                    <a:gd name="connsiteX38" fmla="*/ 1508822 w 2361309"/>
                    <a:gd name="connsiteY38" fmla="*/ 1277523 h 1630742"/>
                    <a:gd name="connsiteX39" fmla="*/ 1284985 w 2361309"/>
                    <a:gd name="connsiteY39" fmla="*/ 1153698 h 1630742"/>
                    <a:gd name="connsiteX40" fmla="*/ 737297 w 2361309"/>
                    <a:gd name="connsiteY40" fmla="*/ 782223 h 1630742"/>
                    <a:gd name="connsiteX41" fmla="*/ 512692 w 2361309"/>
                    <a:gd name="connsiteY41" fmla="*/ 519516 h 1630742"/>
                    <a:gd name="connsiteX0" fmla="*/ 512692 w 2361309"/>
                    <a:gd name="connsiteY0" fmla="*/ 519516 h 1630742"/>
                    <a:gd name="connsiteX1" fmla="*/ 584700 w 2361309"/>
                    <a:gd name="connsiteY1" fmla="*/ 303492 h 1630742"/>
                    <a:gd name="connsiteX2" fmla="*/ 422972 w 2361309"/>
                    <a:gd name="connsiteY2" fmla="*/ 44036 h 1630742"/>
                    <a:gd name="connsiteX3" fmla="*/ 132460 w 2361309"/>
                    <a:gd name="connsiteY3" fmla="*/ 39273 h 1630742"/>
                    <a:gd name="connsiteX4" fmla="*/ 8636 w 2361309"/>
                    <a:gd name="connsiteY4" fmla="*/ 231484 h 1630742"/>
                    <a:gd name="connsiteX5" fmla="*/ 80644 w 2361309"/>
                    <a:gd name="connsiteY5" fmla="*/ 519516 h 1630742"/>
                    <a:gd name="connsiteX6" fmla="*/ 394397 w 2361309"/>
                    <a:gd name="connsiteY6" fmla="*/ 567911 h 1630742"/>
                    <a:gd name="connsiteX7" fmla="*/ 508697 w 2361309"/>
                    <a:gd name="connsiteY7" fmla="*/ 625061 h 1630742"/>
                    <a:gd name="connsiteX8" fmla="*/ 727772 w 2361309"/>
                    <a:gd name="connsiteY8" fmla="*/ 825086 h 1630742"/>
                    <a:gd name="connsiteX9" fmla="*/ 1032572 w 2361309"/>
                    <a:gd name="connsiteY9" fmla="*/ 1025111 h 1630742"/>
                    <a:gd name="connsiteX10" fmla="*/ 1746947 w 2361309"/>
                    <a:gd name="connsiteY10" fmla="*/ 1429923 h 1630742"/>
                    <a:gd name="connsiteX11" fmla="*/ 2113660 w 2361309"/>
                    <a:gd name="connsiteY11" fmla="*/ 1468023 h 1630742"/>
                    <a:gd name="connsiteX12" fmla="*/ 2199385 w 2361309"/>
                    <a:gd name="connsiteY12" fmla="*/ 1563273 h 1630742"/>
                    <a:gd name="connsiteX13" fmla="*/ 2256535 w 2361309"/>
                    <a:gd name="connsiteY13" fmla="*/ 1610898 h 1630742"/>
                    <a:gd name="connsiteX14" fmla="*/ 2323210 w 2361309"/>
                    <a:gd name="connsiteY14" fmla="*/ 1625186 h 1630742"/>
                    <a:gd name="connsiteX15" fmla="*/ 2285110 w 2361309"/>
                    <a:gd name="connsiteY15" fmla="*/ 1577561 h 1630742"/>
                    <a:gd name="connsiteX16" fmla="*/ 2285110 w 2361309"/>
                    <a:gd name="connsiteY16" fmla="*/ 1577561 h 1630742"/>
                    <a:gd name="connsiteX17" fmla="*/ 2312892 w 2361309"/>
                    <a:gd name="connsiteY17" fmla="*/ 1527628 h 1630742"/>
                    <a:gd name="connsiteX18" fmla="*/ 2356547 w 2361309"/>
                    <a:gd name="connsiteY18" fmla="*/ 1520411 h 1630742"/>
                    <a:gd name="connsiteX19" fmla="*/ 2351785 w 2361309"/>
                    <a:gd name="connsiteY19" fmla="*/ 1487073 h 1630742"/>
                    <a:gd name="connsiteX20" fmla="*/ 2351785 w 2361309"/>
                    <a:gd name="connsiteY20" fmla="*/ 1487073 h 1630742"/>
                    <a:gd name="connsiteX21" fmla="*/ 2289872 w 2361309"/>
                    <a:gd name="connsiteY21" fmla="*/ 1482311 h 1630742"/>
                    <a:gd name="connsiteX22" fmla="*/ 2294635 w 2361309"/>
                    <a:gd name="connsiteY22" fmla="*/ 1406111 h 1630742"/>
                    <a:gd name="connsiteX23" fmla="*/ 2347022 w 2361309"/>
                    <a:gd name="connsiteY23" fmla="*/ 1401348 h 1630742"/>
                    <a:gd name="connsiteX24" fmla="*/ 2347022 w 2361309"/>
                    <a:gd name="connsiteY24" fmla="*/ 1363248 h 1630742"/>
                    <a:gd name="connsiteX25" fmla="*/ 2347022 w 2361309"/>
                    <a:gd name="connsiteY25" fmla="*/ 1363248 h 1630742"/>
                    <a:gd name="connsiteX26" fmla="*/ 2285110 w 2361309"/>
                    <a:gd name="connsiteY26" fmla="*/ 1372773 h 1630742"/>
                    <a:gd name="connsiteX27" fmla="*/ 2285110 w 2361309"/>
                    <a:gd name="connsiteY27" fmla="*/ 1372773 h 1630742"/>
                    <a:gd name="connsiteX28" fmla="*/ 2266060 w 2361309"/>
                    <a:gd name="connsiteY28" fmla="*/ 1339436 h 1630742"/>
                    <a:gd name="connsiteX29" fmla="*/ 2275585 w 2361309"/>
                    <a:gd name="connsiteY29" fmla="*/ 1315623 h 1630742"/>
                    <a:gd name="connsiteX30" fmla="*/ 2299397 w 2361309"/>
                    <a:gd name="connsiteY30" fmla="*/ 1296573 h 1630742"/>
                    <a:gd name="connsiteX31" fmla="*/ 2327972 w 2361309"/>
                    <a:gd name="connsiteY31" fmla="*/ 1282286 h 1630742"/>
                    <a:gd name="connsiteX32" fmla="*/ 2299397 w 2361309"/>
                    <a:gd name="connsiteY32" fmla="*/ 1220373 h 1630742"/>
                    <a:gd name="connsiteX33" fmla="*/ 2256535 w 2361309"/>
                    <a:gd name="connsiteY33" fmla="*/ 1206086 h 1630742"/>
                    <a:gd name="connsiteX34" fmla="*/ 2185097 w 2361309"/>
                    <a:gd name="connsiteY34" fmla="*/ 1225136 h 1630742"/>
                    <a:gd name="connsiteX35" fmla="*/ 2142235 w 2361309"/>
                    <a:gd name="connsiteY35" fmla="*/ 1348961 h 1630742"/>
                    <a:gd name="connsiteX36" fmla="*/ 1875535 w 2361309"/>
                    <a:gd name="connsiteY36" fmla="*/ 1410873 h 1630742"/>
                    <a:gd name="connsiteX37" fmla="*/ 1675510 w 2361309"/>
                    <a:gd name="connsiteY37" fmla="*/ 1353723 h 1630742"/>
                    <a:gd name="connsiteX38" fmla="*/ 1508822 w 2361309"/>
                    <a:gd name="connsiteY38" fmla="*/ 1277523 h 1630742"/>
                    <a:gd name="connsiteX39" fmla="*/ 1284985 w 2361309"/>
                    <a:gd name="connsiteY39" fmla="*/ 1153698 h 1630742"/>
                    <a:gd name="connsiteX40" fmla="*/ 737297 w 2361309"/>
                    <a:gd name="connsiteY40" fmla="*/ 782223 h 1630742"/>
                    <a:gd name="connsiteX41" fmla="*/ 512692 w 2361309"/>
                    <a:gd name="connsiteY41" fmla="*/ 519516 h 1630742"/>
                    <a:gd name="connsiteX0" fmla="*/ 512692 w 2361309"/>
                    <a:gd name="connsiteY0" fmla="*/ 519516 h 1630742"/>
                    <a:gd name="connsiteX1" fmla="*/ 584700 w 2361309"/>
                    <a:gd name="connsiteY1" fmla="*/ 303492 h 1630742"/>
                    <a:gd name="connsiteX2" fmla="*/ 422972 w 2361309"/>
                    <a:gd name="connsiteY2" fmla="*/ 44036 h 1630742"/>
                    <a:gd name="connsiteX3" fmla="*/ 132460 w 2361309"/>
                    <a:gd name="connsiteY3" fmla="*/ 39273 h 1630742"/>
                    <a:gd name="connsiteX4" fmla="*/ 8636 w 2361309"/>
                    <a:gd name="connsiteY4" fmla="*/ 231484 h 1630742"/>
                    <a:gd name="connsiteX5" fmla="*/ 80644 w 2361309"/>
                    <a:gd name="connsiteY5" fmla="*/ 519516 h 1630742"/>
                    <a:gd name="connsiteX6" fmla="*/ 394397 w 2361309"/>
                    <a:gd name="connsiteY6" fmla="*/ 567911 h 1630742"/>
                    <a:gd name="connsiteX7" fmla="*/ 508697 w 2361309"/>
                    <a:gd name="connsiteY7" fmla="*/ 625061 h 1630742"/>
                    <a:gd name="connsiteX8" fmla="*/ 727772 w 2361309"/>
                    <a:gd name="connsiteY8" fmla="*/ 825086 h 1630742"/>
                    <a:gd name="connsiteX9" fmla="*/ 1032572 w 2361309"/>
                    <a:gd name="connsiteY9" fmla="*/ 1025111 h 1630742"/>
                    <a:gd name="connsiteX10" fmla="*/ 1746947 w 2361309"/>
                    <a:gd name="connsiteY10" fmla="*/ 1429923 h 1630742"/>
                    <a:gd name="connsiteX11" fmla="*/ 2113660 w 2361309"/>
                    <a:gd name="connsiteY11" fmla="*/ 1468023 h 1630742"/>
                    <a:gd name="connsiteX12" fmla="*/ 2199385 w 2361309"/>
                    <a:gd name="connsiteY12" fmla="*/ 1563273 h 1630742"/>
                    <a:gd name="connsiteX13" fmla="*/ 2256535 w 2361309"/>
                    <a:gd name="connsiteY13" fmla="*/ 1610898 h 1630742"/>
                    <a:gd name="connsiteX14" fmla="*/ 2323210 w 2361309"/>
                    <a:gd name="connsiteY14" fmla="*/ 1625186 h 1630742"/>
                    <a:gd name="connsiteX15" fmla="*/ 2285110 w 2361309"/>
                    <a:gd name="connsiteY15" fmla="*/ 1577561 h 1630742"/>
                    <a:gd name="connsiteX16" fmla="*/ 2285110 w 2361309"/>
                    <a:gd name="connsiteY16" fmla="*/ 1577561 h 1630742"/>
                    <a:gd name="connsiteX17" fmla="*/ 2312892 w 2361309"/>
                    <a:gd name="connsiteY17" fmla="*/ 1527628 h 1630742"/>
                    <a:gd name="connsiteX18" fmla="*/ 2356547 w 2361309"/>
                    <a:gd name="connsiteY18" fmla="*/ 1520411 h 1630742"/>
                    <a:gd name="connsiteX19" fmla="*/ 2351785 w 2361309"/>
                    <a:gd name="connsiteY19" fmla="*/ 1487073 h 1630742"/>
                    <a:gd name="connsiteX20" fmla="*/ 2351785 w 2361309"/>
                    <a:gd name="connsiteY20" fmla="*/ 1487073 h 1630742"/>
                    <a:gd name="connsiteX21" fmla="*/ 2289872 w 2361309"/>
                    <a:gd name="connsiteY21" fmla="*/ 1482311 h 1630742"/>
                    <a:gd name="connsiteX22" fmla="*/ 2294635 w 2361309"/>
                    <a:gd name="connsiteY22" fmla="*/ 1406111 h 1630742"/>
                    <a:gd name="connsiteX23" fmla="*/ 2347022 w 2361309"/>
                    <a:gd name="connsiteY23" fmla="*/ 1401348 h 1630742"/>
                    <a:gd name="connsiteX24" fmla="*/ 2347022 w 2361309"/>
                    <a:gd name="connsiteY24" fmla="*/ 1363248 h 1630742"/>
                    <a:gd name="connsiteX25" fmla="*/ 2347022 w 2361309"/>
                    <a:gd name="connsiteY25" fmla="*/ 1363248 h 1630742"/>
                    <a:gd name="connsiteX26" fmla="*/ 2285110 w 2361309"/>
                    <a:gd name="connsiteY26" fmla="*/ 1372773 h 1630742"/>
                    <a:gd name="connsiteX27" fmla="*/ 2285110 w 2361309"/>
                    <a:gd name="connsiteY27" fmla="*/ 1372773 h 1630742"/>
                    <a:gd name="connsiteX28" fmla="*/ 2266060 w 2361309"/>
                    <a:gd name="connsiteY28" fmla="*/ 1339436 h 1630742"/>
                    <a:gd name="connsiteX29" fmla="*/ 2275585 w 2361309"/>
                    <a:gd name="connsiteY29" fmla="*/ 1315623 h 1630742"/>
                    <a:gd name="connsiteX30" fmla="*/ 2299397 w 2361309"/>
                    <a:gd name="connsiteY30" fmla="*/ 1296573 h 1630742"/>
                    <a:gd name="connsiteX31" fmla="*/ 2327972 w 2361309"/>
                    <a:gd name="connsiteY31" fmla="*/ 1282286 h 1630742"/>
                    <a:gd name="connsiteX32" fmla="*/ 2299397 w 2361309"/>
                    <a:gd name="connsiteY32" fmla="*/ 1220373 h 1630742"/>
                    <a:gd name="connsiteX33" fmla="*/ 2256535 w 2361309"/>
                    <a:gd name="connsiteY33" fmla="*/ 1206086 h 1630742"/>
                    <a:gd name="connsiteX34" fmla="*/ 2185097 w 2361309"/>
                    <a:gd name="connsiteY34" fmla="*/ 1225136 h 1630742"/>
                    <a:gd name="connsiteX35" fmla="*/ 2142235 w 2361309"/>
                    <a:gd name="connsiteY35" fmla="*/ 1348961 h 1630742"/>
                    <a:gd name="connsiteX36" fmla="*/ 1875535 w 2361309"/>
                    <a:gd name="connsiteY36" fmla="*/ 1410873 h 1630742"/>
                    <a:gd name="connsiteX37" fmla="*/ 1675510 w 2361309"/>
                    <a:gd name="connsiteY37" fmla="*/ 1353723 h 1630742"/>
                    <a:gd name="connsiteX38" fmla="*/ 1508822 w 2361309"/>
                    <a:gd name="connsiteY38" fmla="*/ 1277523 h 1630742"/>
                    <a:gd name="connsiteX39" fmla="*/ 1284985 w 2361309"/>
                    <a:gd name="connsiteY39" fmla="*/ 1153698 h 1630742"/>
                    <a:gd name="connsiteX40" fmla="*/ 737297 w 2361309"/>
                    <a:gd name="connsiteY40" fmla="*/ 782223 h 1630742"/>
                    <a:gd name="connsiteX41" fmla="*/ 512692 w 2361309"/>
                    <a:gd name="connsiteY41" fmla="*/ 519516 h 1630742"/>
                    <a:gd name="connsiteX0" fmla="*/ 512692 w 2361309"/>
                    <a:gd name="connsiteY0" fmla="*/ 519516 h 1630742"/>
                    <a:gd name="connsiteX1" fmla="*/ 584700 w 2361309"/>
                    <a:gd name="connsiteY1" fmla="*/ 303492 h 1630742"/>
                    <a:gd name="connsiteX2" fmla="*/ 422972 w 2361309"/>
                    <a:gd name="connsiteY2" fmla="*/ 44036 h 1630742"/>
                    <a:gd name="connsiteX3" fmla="*/ 132460 w 2361309"/>
                    <a:gd name="connsiteY3" fmla="*/ 39273 h 1630742"/>
                    <a:gd name="connsiteX4" fmla="*/ 8636 w 2361309"/>
                    <a:gd name="connsiteY4" fmla="*/ 231484 h 1630742"/>
                    <a:gd name="connsiteX5" fmla="*/ 80644 w 2361309"/>
                    <a:gd name="connsiteY5" fmla="*/ 519516 h 1630742"/>
                    <a:gd name="connsiteX6" fmla="*/ 394397 w 2361309"/>
                    <a:gd name="connsiteY6" fmla="*/ 567911 h 1630742"/>
                    <a:gd name="connsiteX7" fmla="*/ 508697 w 2361309"/>
                    <a:gd name="connsiteY7" fmla="*/ 625061 h 1630742"/>
                    <a:gd name="connsiteX8" fmla="*/ 727772 w 2361309"/>
                    <a:gd name="connsiteY8" fmla="*/ 825086 h 1630742"/>
                    <a:gd name="connsiteX9" fmla="*/ 1032572 w 2361309"/>
                    <a:gd name="connsiteY9" fmla="*/ 1025111 h 1630742"/>
                    <a:gd name="connsiteX10" fmla="*/ 1746947 w 2361309"/>
                    <a:gd name="connsiteY10" fmla="*/ 1429923 h 1630742"/>
                    <a:gd name="connsiteX11" fmla="*/ 2113660 w 2361309"/>
                    <a:gd name="connsiteY11" fmla="*/ 1468023 h 1630742"/>
                    <a:gd name="connsiteX12" fmla="*/ 2199385 w 2361309"/>
                    <a:gd name="connsiteY12" fmla="*/ 1563273 h 1630742"/>
                    <a:gd name="connsiteX13" fmla="*/ 2256535 w 2361309"/>
                    <a:gd name="connsiteY13" fmla="*/ 1610898 h 1630742"/>
                    <a:gd name="connsiteX14" fmla="*/ 2323210 w 2361309"/>
                    <a:gd name="connsiteY14" fmla="*/ 1625186 h 1630742"/>
                    <a:gd name="connsiteX15" fmla="*/ 2285110 w 2361309"/>
                    <a:gd name="connsiteY15" fmla="*/ 1577561 h 1630742"/>
                    <a:gd name="connsiteX16" fmla="*/ 2285110 w 2361309"/>
                    <a:gd name="connsiteY16" fmla="*/ 1577561 h 1630742"/>
                    <a:gd name="connsiteX17" fmla="*/ 2312892 w 2361309"/>
                    <a:gd name="connsiteY17" fmla="*/ 1527628 h 1630742"/>
                    <a:gd name="connsiteX18" fmla="*/ 2356547 w 2361309"/>
                    <a:gd name="connsiteY18" fmla="*/ 1520411 h 1630742"/>
                    <a:gd name="connsiteX19" fmla="*/ 2351785 w 2361309"/>
                    <a:gd name="connsiteY19" fmla="*/ 1487073 h 1630742"/>
                    <a:gd name="connsiteX20" fmla="*/ 2351785 w 2361309"/>
                    <a:gd name="connsiteY20" fmla="*/ 1487073 h 1630742"/>
                    <a:gd name="connsiteX21" fmla="*/ 2289872 w 2361309"/>
                    <a:gd name="connsiteY21" fmla="*/ 1482311 h 1630742"/>
                    <a:gd name="connsiteX22" fmla="*/ 2294635 w 2361309"/>
                    <a:gd name="connsiteY22" fmla="*/ 1406111 h 1630742"/>
                    <a:gd name="connsiteX23" fmla="*/ 2347022 w 2361309"/>
                    <a:gd name="connsiteY23" fmla="*/ 1401348 h 1630742"/>
                    <a:gd name="connsiteX24" fmla="*/ 2347022 w 2361309"/>
                    <a:gd name="connsiteY24" fmla="*/ 1363248 h 1630742"/>
                    <a:gd name="connsiteX25" fmla="*/ 2347022 w 2361309"/>
                    <a:gd name="connsiteY25" fmla="*/ 1363248 h 1630742"/>
                    <a:gd name="connsiteX26" fmla="*/ 2285110 w 2361309"/>
                    <a:gd name="connsiteY26" fmla="*/ 1372773 h 1630742"/>
                    <a:gd name="connsiteX27" fmla="*/ 2285110 w 2361309"/>
                    <a:gd name="connsiteY27" fmla="*/ 1372773 h 1630742"/>
                    <a:gd name="connsiteX28" fmla="*/ 2266060 w 2361309"/>
                    <a:gd name="connsiteY28" fmla="*/ 1339436 h 1630742"/>
                    <a:gd name="connsiteX29" fmla="*/ 2275585 w 2361309"/>
                    <a:gd name="connsiteY29" fmla="*/ 1315623 h 1630742"/>
                    <a:gd name="connsiteX30" fmla="*/ 2299397 w 2361309"/>
                    <a:gd name="connsiteY30" fmla="*/ 1296573 h 1630742"/>
                    <a:gd name="connsiteX31" fmla="*/ 2327972 w 2361309"/>
                    <a:gd name="connsiteY31" fmla="*/ 1282286 h 1630742"/>
                    <a:gd name="connsiteX32" fmla="*/ 2299397 w 2361309"/>
                    <a:gd name="connsiteY32" fmla="*/ 1220373 h 1630742"/>
                    <a:gd name="connsiteX33" fmla="*/ 2256535 w 2361309"/>
                    <a:gd name="connsiteY33" fmla="*/ 1206086 h 1630742"/>
                    <a:gd name="connsiteX34" fmla="*/ 2185097 w 2361309"/>
                    <a:gd name="connsiteY34" fmla="*/ 1225136 h 1630742"/>
                    <a:gd name="connsiteX35" fmla="*/ 2142235 w 2361309"/>
                    <a:gd name="connsiteY35" fmla="*/ 1348961 h 1630742"/>
                    <a:gd name="connsiteX36" fmla="*/ 1875535 w 2361309"/>
                    <a:gd name="connsiteY36" fmla="*/ 1410873 h 1630742"/>
                    <a:gd name="connsiteX37" fmla="*/ 1675510 w 2361309"/>
                    <a:gd name="connsiteY37" fmla="*/ 1353723 h 1630742"/>
                    <a:gd name="connsiteX38" fmla="*/ 1508822 w 2361309"/>
                    <a:gd name="connsiteY38" fmla="*/ 1277523 h 1630742"/>
                    <a:gd name="connsiteX39" fmla="*/ 1284985 w 2361309"/>
                    <a:gd name="connsiteY39" fmla="*/ 1153698 h 1630742"/>
                    <a:gd name="connsiteX40" fmla="*/ 737297 w 2361309"/>
                    <a:gd name="connsiteY40" fmla="*/ 782223 h 1630742"/>
                    <a:gd name="connsiteX41" fmla="*/ 512692 w 2361309"/>
                    <a:gd name="connsiteY41" fmla="*/ 519516 h 1630742"/>
                    <a:gd name="connsiteX0" fmla="*/ 512692 w 2361309"/>
                    <a:gd name="connsiteY0" fmla="*/ 519516 h 1630742"/>
                    <a:gd name="connsiteX1" fmla="*/ 584700 w 2361309"/>
                    <a:gd name="connsiteY1" fmla="*/ 303492 h 1630742"/>
                    <a:gd name="connsiteX2" fmla="*/ 422972 w 2361309"/>
                    <a:gd name="connsiteY2" fmla="*/ 44036 h 1630742"/>
                    <a:gd name="connsiteX3" fmla="*/ 132460 w 2361309"/>
                    <a:gd name="connsiteY3" fmla="*/ 39273 h 1630742"/>
                    <a:gd name="connsiteX4" fmla="*/ 8636 w 2361309"/>
                    <a:gd name="connsiteY4" fmla="*/ 231484 h 1630742"/>
                    <a:gd name="connsiteX5" fmla="*/ 80644 w 2361309"/>
                    <a:gd name="connsiteY5" fmla="*/ 519516 h 1630742"/>
                    <a:gd name="connsiteX6" fmla="*/ 394397 w 2361309"/>
                    <a:gd name="connsiteY6" fmla="*/ 567911 h 1630742"/>
                    <a:gd name="connsiteX7" fmla="*/ 508697 w 2361309"/>
                    <a:gd name="connsiteY7" fmla="*/ 625061 h 1630742"/>
                    <a:gd name="connsiteX8" fmla="*/ 727772 w 2361309"/>
                    <a:gd name="connsiteY8" fmla="*/ 825086 h 1630742"/>
                    <a:gd name="connsiteX9" fmla="*/ 1032572 w 2361309"/>
                    <a:gd name="connsiteY9" fmla="*/ 1025111 h 1630742"/>
                    <a:gd name="connsiteX10" fmla="*/ 1746947 w 2361309"/>
                    <a:gd name="connsiteY10" fmla="*/ 1429923 h 1630742"/>
                    <a:gd name="connsiteX11" fmla="*/ 2113660 w 2361309"/>
                    <a:gd name="connsiteY11" fmla="*/ 1468023 h 1630742"/>
                    <a:gd name="connsiteX12" fmla="*/ 2199385 w 2361309"/>
                    <a:gd name="connsiteY12" fmla="*/ 1563273 h 1630742"/>
                    <a:gd name="connsiteX13" fmla="*/ 2256535 w 2361309"/>
                    <a:gd name="connsiteY13" fmla="*/ 1610898 h 1630742"/>
                    <a:gd name="connsiteX14" fmla="*/ 2323210 w 2361309"/>
                    <a:gd name="connsiteY14" fmla="*/ 1625186 h 1630742"/>
                    <a:gd name="connsiteX15" fmla="*/ 2285110 w 2361309"/>
                    <a:gd name="connsiteY15" fmla="*/ 1577561 h 1630742"/>
                    <a:gd name="connsiteX16" fmla="*/ 2285110 w 2361309"/>
                    <a:gd name="connsiteY16" fmla="*/ 1577561 h 1630742"/>
                    <a:gd name="connsiteX17" fmla="*/ 2312892 w 2361309"/>
                    <a:gd name="connsiteY17" fmla="*/ 1527628 h 1630742"/>
                    <a:gd name="connsiteX18" fmla="*/ 2356547 w 2361309"/>
                    <a:gd name="connsiteY18" fmla="*/ 1520411 h 1630742"/>
                    <a:gd name="connsiteX19" fmla="*/ 2351785 w 2361309"/>
                    <a:gd name="connsiteY19" fmla="*/ 1487073 h 1630742"/>
                    <a:gd name="connsiteX20" fmla="*/ 2351785 w 2361309"/>
                    <a:gd name="connsiteY20" fmla="*/ 1487073 h 1630742"/>
                    <a:gd name="connsiteX21" fmla="*/ 2289872 w 2361309"/>
                    <a:gd name="connsiteY21" fmla="*/ 1482311 h 1630742"/>
                    <a:gd name="connsiteX22" fmla="*/ 2294635 w 2361309"/>
                    <a:gd name="connsiteY22" fmla="*/ 1406111 h 1630742"/>
                    <a:gd name="connsiteX23" fmla="*/ 2347022 w 2361309"/>
                    <a:gd name="connsiteY23" fmla="*/ 1401348 h 1630742"/>
                    <a:gd name="connsiteX24" fmla="*/ 2347022 w 2361309"/>
                    <a:gd name="connsiteY24" fmla="*/ 1363248 h 1630742"/>
                    <a:gd name="connsiteX25" fmla="*/ 2347022 w 2361309"/>
                    <a:gd name="connsiteY25" fmla="*/ 1363248 h 1630742"/>
                    <a:gd name="connsiteX26" fmla="*/ 2285110 w 2361309"/>
                    <a:gd name="connsiteY26" fmla="*/ 1372773 h 1630742"/>
                    <a:gd name="connsiteX27" fmla="*/ 2285110 w 2361309"/>
                    <a:gd name="connsiteY27" fmla="*/ 1372773 h 1630742"/>
                    <a:gd name="connsiteX28" fmla="*/ 2275585 w 2361309"/>
                    <a:gd name="connsiteY28" fmla="*/ 1315623 h 1630742"/>
                    <a:gd name="connsiteX29" fmla="*/ 2299397 w 2361309"/>
                    <a:gd name="connsiteY29" fmla="*/ 1296573 h 1630742"/>
                    <a:gd name="connsiteX30" fmla="*/ 2327972 w 2361309"/>
                    <a:gd name="connsiteY30" fmla="*/ 1282286 h 1630742"/>
                    <a:gd name="connsiteX31" fmla="*/ 2299397 w 2361309"/>
                    <a:gd name="connsiteY31" fmla="*/ 1220373 h 1630742"/>
                    <a:gd name="connsiteX32" fmla="*/ 2256535 w 2361309"/>
                    <a:gd name="connsiteY32" fmla="*/ 1206086 h 1630742"/>
                    <a:gd name="connsiteX33" fmla="*/ 2185097 w 2361309"/>
                    <a:gd name="connsiteY33" fmla="*/ 1225136 h 1630742"/>
                    <a:gd name="connsiteX34" fmla="*/ 2142235 w 2361309"/>
                    <a:gd name="connsiteY34" fmla="*/ 1348961 h 1630742"/>
                    <a:gd name="connsiteX35" fmla="*/ 1875535 w 2361309"/>
                    <a:gd name="connsiteY35" fmla="*/ 1410873 h 1630742"/>
                    <a:gd name="connsiteX36" fmla="*/ 1675510 w 2361309"/>
                    <a:gd name="connsiteY36" fmla="*/ 1353723 h 1630742"/>
                    <a:gd name="connsiteX37" fmla="*/ 1508822 w 2361309"/>
                    <a:gd name="connsiteY37" fmla="*/ 1277523 h 1630742"/>
                    <a:gd name="connsiteX38" fmla="*/ 1284985 w 2361309"/>
                    <a:gd name="connsiteY38" fmla="*/ 1153698 h 1630742"/>
                    <a:gd name="connsiteX39" fmla="*/ 737297 w 2361309"/>
                    <a:gd name="connsiteY39" fmla="*/ 782223 h 1630742"/>
                    <a:gd name="connsiteX40" fmla="*/ 512692 w 2361309"/>
                    <a:gd name="connsiteY40" fmla="*/ 519516 h 1630742"/>
                    <a:gd name="connsiteX0" fmla="*/ 512692 w 2361309"/>
                    <a:gd name="connsiteY0" fmla="*/ 519516 h 1630742"/>
                    <a:gd name="connsiteX1" fmla="*/ 584700 w 2361309"/>
                    <a:gd name="connsiteY1" fmla="*/ 303492 h 1630742"/>
                    <a:gd name="connsiteX2" fmla="*/ 422972 w 2361309"/>
                    <a:gd name="connsiteY2" fmla="*/ 44036 h 1630742"/>
                    <a:gd name="connsiteX3" fmla="*/ 132460 w 2361309"/>
                    <a:gd name="connsiteY3" fmla="*/ 39273 h 1630742"/>
                    <a:gd name="connsiteX4" fmla="*/ 8636 w 2361309"/>
                    <a:gd name="connsiteY4" fmla="*/ 231484 h 1630742"/>
                    <a:gd name="connsiteX5" fmla="*/ 80644 w 2361309"/>
                    <a:gd name="connsiteY5" fmla="*/ 519516 h 1630742"/>
                    <a:gd name="connsiteX6" fmla="*/ 394397 w 2361309"/>
                    <a:gd name="connsiteY6" fmla="*/ 567911 h 1630742"/>
                    <a:gd name="connsiteX7" fmla="*/ 508697 w 2361309"/>
                    <a:gd name="connsiteY7" fmla="*/ 625061 h 1630742"/>
                    <a:gd name="connsiteX8" fmla="*/ 727772 w 2361309"/>
                    <a:gd name="connsiteY8" fmla="*/ 825086 h 1630742"/>
                    <a:gd name="connsiteX9" fmla="*/ 1032572 w 2361309"/>
                    <a:gd name="connsiteY9" fmla="*/ 1025111 h 1630742"/>
                    <a:gd name="connsiteX10" fmla="*/ 1746947 w 2361309"/>
                    <a:gd name="connsiteY10" fmla="*/ 1429923 h 1630742"/>
                    <a:gd name="connsiteX11" fmla="*/ 2113660 w 2361309"/>
                    <a:gd name="connsiteY11" fmla="*/ 1468023 h 1630742"/>
                    <a:gd name="connsiteX12" fmla="*/ 2199385 w 2361309"/>
                    <a:gd name="connsiteY12" fmla="*/ 1563273 h 1630742"/>
                    <a:gd name="connsiteX13" fmla="*/ 2256535 w 2361309"/>
                    <a:gd name="connsiteY13" fmla="*/ 1610898 h 1630742"/>
                    <a:gd name="connsiteX14" fmla="*/ 2323210 w 2361309"/>
                    <a:gd name="connsiteY14" fmla="*/ 1625186 h 1630742"/>
                    <a:gd name="connsiteX15" fmla="*/ 2285110 w 2361309"/>
                    <a:gd name="connsiteY15" fmla="*/ 1577561 h 1630742"/>
                    <a:gd name="connsiteX16" fmla="*/ 2285110 w 2361309"/>
                    <a:gd name="connsiteY16" fmla="*/ 1577561 h 1630742"/>
                    <a:gd name="connsiteX17" fmla="*/ 2312892 w 2361309"/>
                    <a:gd name="connsiteY17" fmla="*/ 1527628 h 1630742"/>
                    <a:gd name="connsiteX18" fmla="*/ 2356547 w 2361309"/>
                    <a:gd name="connsiteY18" fmla="*/ 1520411 h 1630742"/>
                    <a:gd name="connsiteX19" fmla="*/ 2351785 w 2361309"/>
                    <a:gd name="connsiteY19" fmla="*/ 1487073 h 1630742"/>
                    <a:gd name="connsiteX20" fmla="*/ 2351785 w 2361309"/>
                    <a:gd name="connsiteY20" fmla="*/ 1487073 h 1630742"/>
                    <a:gd name="connsiteX21" fmla="*/ 2289872 w 2361309"/>
                    <a:gd name="connsiteY21" fmla="*/ 1482311 h 1630742"/>
                    <a:gd name="connsiteX22" fmla="*/ 2294635 w 2361309"/>
                    <a:gd name="connsiteY22" fmla="*/ 1406111 h 1630742"/>
                    <a:gd name="connsiteX23" fmla="*/ 2347022 w 2361309"/>
                    <a:gd name="connsiteY23" fmla="*/ 1401348 h 1630742"/>
                    <a:gd name="connsiteX24" fmla="*/ 2347022 w 2361309"/>
                    <a:gd name="connsiteY24" fmla="*/ 1363248 h 1630742"/>
                    <a:gd name="connsiteX25" fmla="*/ 2347022 w 2361309"/>
                    <a:gd name="connsiteY25" fmla="*/ 1363248 h 1630742"/>
                    <a:gd name="connsiteX26" fmla="*/ 2285110 w 2361309"/>
                    <a:gd name="connsiteY26" fmla="*/ 1372773 h 1630742"/>
                    <a:gd name="connsiteX27" fmla="*/ 2285110 w 2361309"/>
                    <a:gd name="connsiteY27" fmla="*/ 1372773 h 1630742"/>
                    <a:gd name="connsiteX28" fmla="*/ 2275585 w 2361309"/>
                    <a:gd name="connsiteY28" fmla="*/ 1315623 h 1630742"/>
                    <a:gd name="connsiteX29" fmla="*/ 2299397 w 2361309"/>
                    <a:gd name="connsiteY29" fmla="*/ 1296573 h 1630742"/>
                    <a:gd name="connsiteX30" fmla="*/ 2327972 w 2361309"/>
                    <a:gd name="connsiteY30" fmla="*/ 1282286 h 1630742"/>
                    <a:gd name="connsiteX31" fmla="*/ 2299397 w 2361309"/>
                    <a:gd name="connsiteY31" fmla="*/ 1220373 h 1630742"/>
                    <a:gd name="connsiteX32" fmla="*/ 2256535 w 2361309"/>
                    <a:gd name="connsiteY32" fmla="*/ 1206086 h 1630742"/>
                    <a:gd name="connsiteX33" fmla="*/ 2185097 w 2361309"/>
                    <a:gd name="connsiteY33" fmla="*/ 1225136 h 1630742"/>
                    <a:gd name="connsiteX34" fmla="*/ 2142235 w 2361309"/>
                    <a:gd name="connsiteY34" fmla="*/ 1348961 h 1630742"/>
                    <a:gd name="connsiteX35" fmla="*/ 1875535 w 2361309"/>
                    <a:gd name="connsiteY35" fmla="*/ 1410873 h 1630742"/>
                    <a:gd name="connsiteX36" fmla="*/ 1675510 w 2361309"/>
                    <a:gd name="connsiteY36" fmla="*/ 1353723 h 1630742"/>
                    <a:gd name="connsiteX37" fmla="*/ 1508822 w 2361309"/>
                    <a:gd name="connsiteY37" fmla="*/ 1277523 h 1630742"/>
                    <a:gd name="connsiteX38" fmla="*/ 1284985 w 2361309"/>
                    <a:gd name="connsiteY38" fmla="*/ 1153698 h 1630742"/>
                    <a:gd name="connsiteX39" fmla="*/ 737297 w 2361309"/>
                    <a:gd name="connsiteY39" fmla="*/ 782223 h 1630742"/>
                    <a:gd name="connsiteX40" fmla="*/ 512692 w 2361309"/>
                    <a:gd name="connsiteY40" fmla="*/ 519516 h 1630742"/>
                    <a:gd name="connsiteX0" fmla="*/ 512692 w 2361309"/>
                    <a:gd name="connsiteY0" fmla="*/ 519516 h 1630742"/>
                    <a:gd name="connsiteX1" fmla="*/ 584700 w 2361309"/>
                    <a:gd name="connsiteY1" fmla="*/ 303492 h 1630742"/>
                    <a:gd name="connsiteX2" fmla="*/ 422972 w 2361309"/>
                    <a:gd name="connsiteY2" fmla="*/ 44036 h 1630742"/>
                    <a:gd name="connsiteX3" fmla="*/ 132460 w 2361309"/>
                    <a:gd name="connsiteY3" fmla="*/ 39273 h 1630742"/>
                    <a:gd name="connsiteX4" fmla="*/ 8636 w 2361309"/>
                    <a:gd name="connsiteY4" fmla="*/ 231484 h 1630742"/>
                    <a:gd name="connsiteX5" fmla="*/ 80644 w 2361309"/>
                    <a:gd name="connsiteY5" fmla="*/ 519516 h 1630742"/>
                    <a:gd name="connsiteX6" fmla="*/ 394397 w 2361309"/>
                    <a:gd name="connsiteY6" fmla="*/ 567911 h 1630742"/>
                    <a:gd name="connsiteX7" fmla="*/ 508697 w 2361309"/>
                    <a:gd name="connsiteY7" fmla="*/ 625061 h 1630742"/>
                    <a:gd name="connsiteX8" fmla="*/ 727772 w 2361309"/>
                    <a:gd name="connsiteY8" fmla="*/ 825086 h 1630742"/>
                    <a:gd name="connsiteX9" fmla="*/ 1032572 w 2361309"/>
                    <a:gd name="connsiteY9" fmla="*/ 1025111 h 1630742"/>
                    <a:gd name="connsiteX10" fmla="*/ 1746947 w 2361309"/>
                    <a:gd name="connsiteY10" fmla="*/ 1429923 h 1630742"/>
                    <a:gd name="connsiteX11" fmla="*/ 2113660 w 2361309"/>
                    <a:gd name="connsiteY11" fmla="*/ 1468023 h 1630742"/>
                    <a:gd name="connsiteX12" fmla="*/ 2199385 w 2361309"/>
                    <a:gd name="connsiteY12" fmla="*/ 1563273 h 1630742"/>
                    <a:gd name="connsiteX13" fmla="*/ 2256535 w 2361309"/>
                    <a:gd name="connsiteY13" fmla="*/ 1610898 h 1630742"/>
                    <a:gd name="connsiteX14" fmla="*/ 2323210 w 2361309"/>
                    <a:gd name="connsiteY14" fmla="*/ 1625186 h 1630742"/>
                    <a:gd name="connsiteX15" fmla="*/ 2285110 w 2361309"/>
                    <a:gd name="connsiteY15" fmla="*/ 1577561 h 1630742"/>
                    <a:gd name="connsiteX16" fmla="*/ 2285110 w 2361309"/>
                    <a:gd name="connsiteY16" fmla="*/ 1577561 h 1630742"/>
                    <a:gd name="connsiteX17" fmla="*/ 2312892 w 2361309"/>
                    <a:gd name="connsiteY17" fmla="*/ 1527628 h 1630742"/>
                    <a:gd name="connsiteX18" fmla="*/ 2356547 w 2361309"/>
                    <a:gd name="connsiteY18" fmla="*/ 1520411 h 1630742"/>
                    <a:gd name="connsiteX19" fmla="*/ 2351785 w 2361309"/>
                    <a:gd name="connsiteY19" fmla="*/ 1487073 h 1630742"/>
                    <a:gd name="connsiteX20" fmla="*/ 2351785 w 2361309"/>
                    <a:gd name="connsiteY20" fmla="*/ 1487073 h 1630742"/>
                    <a:gd name="connsiteX21" fmla="*/ 2289872 w 2361309"/>
                    <a:gd name="connsiteY21" fmla="*/ 1482311 h 1630742"/>
                    <a:gd name="connsiteX22" fmla="*/ 2294635 w 2361309"/>
                    <a:gd name="connsiteY22" fmla="*/ 1406111 h 1630742"/>
                    <a:gd name="connsiteX23" fmla="*/ 2347022 w 2361309"/>
                    <a:gd name="connsiteY23" fmla="*/ 1401348 h 1630742"/>
                    <a:gd name="connsiteX24" fmla="*/ 2347022 w 2361309"/>
                    <a:gd name="connsiteY24" fmla="*/ 1363248 h 1630742"/>
                    <a:gd name="connsiteX25" fmla="*/ 2347022 w 2361309"/>
                    <a:gd name="connsiteY25" fmla="*/ 1363248 h 1630742"/>
                    <a:gd name="connsiteX26" fmla="*/ 2285110 w 2361309"/>
                    <a:gd name="connsiteY26" fmla="*/ 1372773 h 1630742"/>
                    <a:gd name="connsiteX27" fmla="*/ 2285110 w 2361309"/>
                    <a:gd name="connsiteY27" fmla="*/ 1372773 h 1630742"/>
                    <a:gd name="connsiteX28" fmla="*/ 2275585 w 2361309"/>
                    <a:gd name="connsiteY28" fmla="*/ 1315623 h 1630742"/>
                    <a:gd name="connsiteX29" fmla="*/ 2327972 w 2361309"/>
                    <a:gd name="connsiteY29" fmla="*/ 1282286 h 1630742"/>
                    <a:gd name="connsiteX30" fmla="*/ 2299397 w 2361309"/>
                    <a:gd name="connsiteY30" fmla="*/ 1220373 h 1630742"/>
                    <a:gd name="connsiteX31" fmla="*/ 2256535 w 2361309"/>
                    <a:gd name="connsiteY31" fmla="*/ 1206086 h 1630742"/>
                    <a:gd name="connsiteX32" fmla="*/ 2185097 w 2361309"/>
                    <a:gd name="connsiteY32" fmla="*/ 1225136 h 1630742"/>
                    <a:gd name="connsiteX33" fmla="*/ 2142235 w 2361309"/>
                    <a:gd name="connsiteY33" fmla="*/ 1348961 h 1630742"/>
                    <a:gd name="connsiteX34" fmla="*/ 1875535 w 2361309"/>
                    <a:gd name="connsiteY34" fmla="*/ 1410873 h 1630742"/>
                    <a:gd name="connsiteX35" fmla="*/ 1675510 w 2361309"/>
                    <a:gd name="connsiteY35" fmla="*/ 1353723 h 1630742"/>
                    <a:gd name="connsiteX36" fmla="*/ 1508822 w 2361309"/>
                    <a:gd name="connsiteY36" fmla="*/ 1277523 h 1630742"/>
                    <a:gd name="connsiteX37" fmla="*/ 1284985 w 2361309"/>
                    <a:gd name="connsiteY37" fmla="*/ 1153698 h 1630742"/>
                    <a:gd name="connsiteX38" fmla="*/ 737297 w 2361309"/>
                    <a:gd name="connsiteY38" fmla="*/ 782223 h 1630742"/>
                    <a:gd name="connsiteX39" fmla="*/ 512692 w 2361309"/>
                    <a:gd name="connsiteY39" fmla="*/ 519516 h 1630742"/>
                    <a:gd name="connsiteX0" fmla="*/ 512692 w 2361309"/>
                    <a:gd name="connsiteY0" fmla="*/ 519516 h 1630742"/>
                    <a:gd name="connsiteX1" fmla="*/ 584700 w 2361309"/>
                    <a:gd name="connsiteY1" fmla="*/ 303492 h 1630742"/>
                    <a:gd name="connsiteX2" fmla="*/ 422972 w 2361309"/>
                    <a:gd name="connsiteY2" fmla="*/ 44036 h 1630742"/>
                    <a:gd name="connsiteX3" fmla="*/ 132460 w 2361309"/>
                    <a:gd name="connsiteY3" fmla="*/ 39273 h 1630742"/>
                    <a:gd name="connsiteX4" fmla="*/ 8636 w 2361309"/>
                    <a:gd name="connsiteY4" fmla="*/ 231484 h 1630742"/>
                    <a:gd name="connsiteX5" fmla="*/ 80644 w 2361309"/>
                    <a:gd name="connsiteY5" fmla="*/ 519516 h 1630742"/>
                    <a:gd name="connsiteX6" fmla="*/ 394397 w 2361309"/>
                    <a:gd name="connsiteY6" fmla="*/ 567911 h 1630742"/>
                    <a:gd name="connsiteX7" fmla="*/ 508697 w 2361309"/>
                    <a:gd name="connsiteY7" fmla="*/ 625061 h 1630742"/>
                    <a:gd name="connsiteX8" fmla="*/ 727772 w 2361309"/>
                    <a:gd name="connsiteY8" fmla="*/ 825086 h 1630742"/>
                    <a:gd name="connsiteX9" fmla="*/ 1032572 w 2361309"/>
                    <a:gd name="connsiteY9" fmla="*/ 1025111 h 1630742"/>
                    <a:gd name="connsiteX10" fmla="*/ 1746947 w 2361309"/>
                    <a:gd name="connsiteY10" fmla="*/ 1429923 h 1630742"/>
                    <a:gd name="connsiteX11" fmla="*/ 2113660 w 2361309"/>
                    <a:gd name="connsiteY11" fmla="*/ 1468023 h 1630742"/>
                    <a:gd name="connsiteX12" fmla="*/ 2199385 w 2361309"/>
                    <a:gd name="connsiteY12" fmla="*/ 1563273 h 1630742"/>
                    <a:gd name="connsiteX13" fmla="*/ 2256535 w 2361309"/>
                    <a:gd name="connsiteY13" fmla="*/ 1610898 h 1630742"/>
                    <a:gd name="connsiteX14" fmla="*/ 2323210 w 2361309"/>
                    <a:gd name="connsiteY14" fmla="*/ 1625186 h 1630742"/>
                    <a:gd name="connsiteX15" fmla="*/ 2285110 w 2361309"/>
                    <a:gd name="connsiteY15" fmla="*/ 1577561 h 1630742"/>
                    <a:gd name="connsiteX16" fmla="*/ 2285110 w 2361309"/>
                    <a:gd name="connsiteY16" fmla="*/ 1577561 h 1630742"/>
                    <a:gd name="connsiteX17" fmla="*/ 2312892 w 2361309"/>
                    <a:gd name="connsiteY17" fmla="*/ 1527628 h 1630742"/>
                    <a:gd name="connsiteX18" fmla="*/ 2356547 w 2361309"/>
                    <a:gd name="connsiteY18" fmla="*/ 1520411 h 1630742"/>
                    <a:gd name="connsiteX19" fmla="*/ 2351785 w 2361309"/>
                    <a:gd name="connsiteY19" fmla="*/ 1487073 h 1630742"/>
                    <a:gd name="connsiteX20" fmla="*/ 2351785 w 2361309"/>
                    <a:gd name="connsiteY20" fmla="*/ 1487073 h 1630742"/>
                    <a:gd name="connsiteX21" fmla="*/ 2289872 w 2361309"/>
                    <a:gd name="connsiteY21" fmla="*/ 1482311 h 1630742"/>
                    <a:gd name="connsiteX22" fmla="*/ 2294635 w 2361309"/>
                    <a:gd name="connsiteY22" fmla="*/ 1406111 h 1630742"/>
                    <a:gd name="connsiteX23" fmla="*/ 2347022 w 2361309"/>
                    <a:gd name="connsiteY23" fmla="*/ 1401348 h 1630742"/>
                    <a:gd name="connsiteX24" fmla="*/ 2347022 w 2361309"/>
                    <a:gd name="connsiteY24" fmla="*/ 1363248 h 1630742"/>
                    <a:gd name="connsiteX25" fmla="*/ 2347022 w 2361309"/>
                    <a:gd name="connsiteY25" fmla="*/ 1363248 h 1630742"/>
                    <a:gd name="connsiteX26" fmla="*/ 2285110 w 2361309"/>
                    <a:gd name="connsiteY26" fmla="*/ 1372773 h 1630742"/>
                    <a:gd name="connsiteX27" fmla="*/ 2285110 w 2361309"/>
                    <a:gd name="connsiteY27" fmla="*/ 1372773 h 1630742"/>
                    <a:gd name="connsiteX28" fmla="*/ 2275585 w 2361309"/>
                    <a:gd name="connsiteY28" fmla="*/ 1315623 h 1630742"/>
                    <a:gd name="connsiteX29" fmla="*/ 2327972 w 2361309"/>
                    <a:gd name="connsiteY29" fmla="*/ 1282286 h 1630742"/>
                    <a:gd name="connsiteX30" fmla="*/ 2299397 w 2361309"/>
                    <a:gd name="connsiteY30" fmla="*/ 1220373 h 1630742"/>
                    <a:gd name="connsiteX31" fmla="*/ 2256535 w 2361309"/>
                    <a:gd name="connsiteY31" fmla="*/ 1206086 h 1630742"/>
                    <a:gd name="connsiteX32" fmla="*/ 2185097 w 2361309"/>
                    <a:gd name="connsiteY32" fmla="*/ 1225136 h 1630742"/>
                    <a:gd name="connsiteX33" fmla="*/ 2142235 w 2361309"/>
                    <a:gd name="connsiteY33" fmla="*/ 1348961 h 1630742"/>
                    <a:gd name="connsiteX34" fmla="*/ 1875535 w 2361309"/>
                    <a:gd name="connsiteY34" fmla="*/ 1410873 h 1630742"/>
                    <a:gd name="connsiteX35" fmla="*/ 1675510 w 2361309"/>
                    <a:gd name="connsiteY35" fmla="*/ 1353723 h 1630742"/>
                    <a:gd name="connsiteX36" fmla="*/ 1508822 w 2361309"/>
                    <a:gd name="connsiteY36" fmla="*/ 1277523 h 1630742"/>
                    <a:gd name="connsiteX37" fmla="*/ 1284985 w 2361309"/>
                    <a:gd name="connsiteY37" fmla="*/ 1153698 h 1630742"/>
                    <a:gd name="connsiteX38" fmla="*/ 737297 w 2361309"/>
                    <a:gd name="connsiteY38" fmla="*/ 782223 h 1630742"/>
                    <a:gd name="connsiteX39" fmla="*/ 512692 w 2361309"/>
                    <a:gd name="connsiteY39" fmla="*/ 519516 h 1630742"/>
                    <a:gd name="connsiteX0" fmla="*/ 512692 w 2361309"/>
                    <a:gd name="connsiteY0" fmla="*/ 519516 h 1630742"/>
                    <a:gd name="connsiteX1" fmla="*/ 584700 w 2361309"/>
                    <a:gd name="connsiteY1" fmla="*/ 303492 h 1630742"/>
                    <a:gd name="connsiteX2" fmla="*/ 422972 w 2361309"/>
                    <a:gd name="connsiteY2" fmla="*/ 44036 h 1630742"/>
                    <a:gd name="connsiteX3" fmla="*/ 132460 w 2361309"/>
                    <a:gd name="connsiteY3" fmla="*/ 39273 h 1630742"/>
                    <a:gd name="connsiteX4" fmla="*/ 8636 w 2361309"/>
                    <a:gd name="connsiteY4" fmla="*/ 231484 h 1630742"/>
                    <a:gd name="connsiteX5" fmla="*/ 80644 w 2361309"/>
                    <a:gd name="connsiteY5" fmla="*/ 519516 h 1630742"/>
                    <a:gd name="connsiteX6" fmla="*/ 394397 w 2361309"/>
                    <a:gd name="connsiteY6" fmla="*/ 567911 h 1630742"/>
                    <a:gd name="connsiteX7" fmla="*/ 508697 w 2361309"/>
                    <a:gd name="connsiteY7" fmla="*/ 625061 h 1630742"/>
                    <a:gd name="connsiteX8" fmla="*/ 727772 w 2361309"/>
                    <a:gd name="connsiteY8" fmla="*/ 825086 h 1630742"/>
                    <a:gd name="connsiteX9" fmla="*/ 1032572 w 2361309"/>
                    <a:gd name="connsiteY9" fmla="*/ 1025111 h 1630742"/>
                    <a:gd name="connsiteX10" fmla="*/ 1746947 w 2361309"/>
                    <a:gd name="connsiteY10" fmla="*/ 1429923 h 1630742"/>
                    <a:gd name="connsiteX11" fmla="*/ 2113660 w 2361309"/>
                    <a:gd name="connsiteY11" fmla="*/ 1468023 h 1630742"/>
                    <a:gd name="connsiteX12" fmla="*/ 2199385 w 2361309"/>
                    <a:gd name="connsiteY12" fmla="*/ 1563273 h 1630742"/>
                    <a:gd name="connsiteX13" fmla="*/ 2256535 w 2361309"/>
                    <a:gd name="connsiteY13" fmla="*/ 1610898 h 1630742"/>
                    <a:gd name="connsiteX14" fmla="*/ 2323210 w 2361309"/>
                    <a:gd name="connsiteY14" fmla="*/ 1625186 h 1630742"/>
                    <a:gd name="connsiteX15" fmla="*/ 2285110 w 2361309"/>
                    <a:gd name="connsiteY15" fmla="*/ 1577561 h 1630742"/>
                    <a:gd name="connsiteX16" fmla="*/ 2285110 w 2361309"/>
                    <a:gd name="connsiteY16" fmla="*/ 1577561 h 1630742"/>
                    <a:gd name="connsiteX17" fmla="*/ 2312892 w 2361309"/>
                    <a:gd name="connsiteY17" fmla="*/ 1527628 h 1630742"/>
                    <a:gd name="connsiteX18" fmla="*/ 2356547 w 2361309"/>
                    <a:gd name="connsiteY18" fmla="*/ 1520411 h 1630742"/>
                    <a:gd name="connsiteX19" fmla="*/ 2351785 w 2361309"/>
                    <a:gd name="connsiteY19" fmla="*/ 1487073 h 1630742"/>
                    <a:gd name="connsiteX20" fmla="*/ 2351785 w 2361309"/>
                    <a:gd name="connsiteY20" fmla="*/ 1487073 h 1630742"/>
                    <a:gd name="connsiteX21" fmla="*/ 2289872 w 2361309"/>
                    <a:gd name="connsiteY21" fmla="*/ 1482311 h 1630742"/>
                    <a:gd name="connsiteX22" fmla="*/ 2294635 w 2361309"/>
                    <a:gd name="connsiteY22" fmla="*/ 1406111 h 1630742"/>
                    <a:gd name="connsiteX23" fmla="*/ 2347022 w 2361309"/>
                    <a:gd name="connsiteY23" fmla="*/ 1401348 h 1630742"/>
                    <a:gd name="connsiteX24" fmla="*/ 2347022 w 2361309"/>
                    <a:gd name="connsiteY24" fmla="*/ 1363248 h 1630742"/>
                    <a:gd name="connsiteX25" fmla="*/ 2347022 w 2361309"/>
                    <a:gd name="connsiteY25" fmla="*/ 1363248 h 1630742"/>
                    <a:gd name="connsiteX26" fmla="*/ 2285110 w 2361309"/>
                    <a:gd name="connsiteY26" fmla="*/ 1372773 h 1630742"/>
                    <a:gd name="connsiteX27" fmla="*/ 2285110 w 2361309"/>
                    <a:gd name="connsiteY27" fmla="*/ 1372773 h 1630742"/>
                    <a:gd name="connsiteX28" fmla="*/ 2275585 w 2361309"/>
                    <a:gd name="connsiteY28" fmla="*/ 1315623 h 1630742"/>
                    <a:gd name="connsiteX29" fmla="*/ 2327972 w 2361309"/>
                    <a:gd name="connsiteY29" fmla="*/ 1282286 h 1630742"/>
                    <a:gd name="connsiteX30" fmla="*/ 2299397 w 2361309"/>
                    <a:gd name="connsiteY30" fmla="*/ 1220373 h 1630742"/>
                    <a:gd name="connsiteX31" fmla="*/ 2185097 w 2361309"/>
                    <a:gd name="connsiteY31" fmla="*/ 1225136 h 1630742"/>
                    <a:gd name="connsiteX32" fmla="*/ 2142235 w 2361309"/>
                    <a:gd name="connsiteY32" fmla="*/ 1348961 h 1630742"/>
                    <a:gd name="connsiteX33" fmla="*/ 1875535 w 2361309"/>
                    <a:gd name="connsiteY33" fmla="*/ 1410873 h 1630742"/>
                    <a:gd name="connsiteX34" fmla="*/ 1675510 w 2361309"/>
                    <a:gd name="connsiteY34" fmla="*/ 1353723 h 1630742"/>
                    <a:gd name="connsiteX35" fmla="*/ 1508822 w 2361309"/>
                    <a:gd name="connsiteY35" fmla="*/ 1277523 h 1630742"/>
                    <a:gd name="connsiteX36" fmla="*/ 1284985 w 2361309"/>
                    <a:gd name="connsiteY36" fmla="*/ 1153698 h 1630742"/>
                    <a:gd name="connsiteX37" fmla="*/ 737297 w 2361309"/>
                    <a:gd name="connsiteY37" fmla="*/ 782223 h 1630742"/>
                    <a:gd name="connsiteX38" fmla="*/ 512692 w 2361309"/>
                    <a:gd name="connsiteY38" fmla="*/ 519516 h 1630742"/>
                    <a:gd name="connsiteX0" fmla="*/ 512692 w 2361309"/>
                    <a:gd name="connsiteY0" fmla="*/ 519516 h 1630742"/>
                    <a:gd name="connsiteX1" fmla="*/ 584700 w 2361309"/>
                    <a:gd name="connsiteY1" fmla="*/ 303492 h 1630742"/>
                    <a:gd name="connsiteX2" fmla="*/ 422972 w 2361309"/>
                    <a:gd name="connsiteY2" fmla="*/ 44036 h 1630742"/>
                    <a:gd name="connsiteX3" fmla="*/ 132460 w 2361309"/>
                    <a:gd name="connsiteY3" fmla="*/ 39273 h 1630742"/>
                    <a:gd name="connsiteX4" fmla="*/ 8636 w 2361309"/>
                    <a:gd name="connsiteY4" fmla="*/ 231484 h 1630742"/>
                    <a:gd name="connsiteX5" fmla="*/ 80644 w 2361309"/>
                    <a:gd name="connsiteY5" fmla="*/ 519516 h 1630742"/>
                    <a:gd name="connsiteX6" fmla="*/ 394397 w 2361309"/>
                    <a:gd name="connsiteY6" fmla="*/ 567911 h 1630742"/>
                    <a:gd name="connsiteX7" fmla="*/ 508697 w 2361309"/>
                    <a:gd name="connsiteY7" fmla="*/ 625061 h 1630742"/>
                    <a:gd name="connsiteX8" fmla="*/ 727772 w 2361309"/>
                    <a:gd name="connsiteY8" fmla="*/ 825086 h 1630742"/>
                    <a:gd name="connsiteX9" fmla="*/ 1032572 w 2361309"/>
                    <a:gd name="connsiteY9" fmla="*/ 1025111 h 1630742"/>
                    <a:gd name="connsiteX10" fmla="*/ 1746947 w 2361309"/>
                    <a:gd name="connsiteY10" fmla="*/ 1429923 h 1630742"/>
                    <a:gd name="connsiteX11" fmla="*/ 2113660 w 2361309"/>
                    <a:gd name="connsiteY11" fmla="*/ 1468023 h 1630742"/>
                    <a:gd name="connsiteX12" fmla="*/ 2199385 w 2361309"/>
                    <a:gd name="connsiteY12" fmla="*/ 1563273 h 1630742"/>
                    <a:gd name="connsiteX13" fmla="*/ 2256535 w 2361309"/>
                    <a:gd name="connsiteY13" fmla="*/ 1610898 h 1630742"/>
                    <a:gd name="connsiteX14" fmla="*/ 2323210 w 2361309"/>
                    <a:gd name="connsiteY14" fmla="*/ 1625186 h 1630742"/>
                    <a:gd name="connsiteX15" fmla="*/ 2285110 w 2361309"/>
                    <a:gd name="connsiteY15" fmla="*/ 1577561 h 1630742"/>
                    <a:gd name="connsiteX16" fmla="*/ 2285110 w 2361309"/>
                    <a:gd name="connsiteY16" fmla="*/ 1577561 h 1630742"/>
                    <a:gd name="connsiteX17" fmla="*/ 2312892 w 2361309"/>
                    <a:gd name="connsiteY17" fmla="*/ 1527628 h 1630742"/>
                    <a:gd name="connsiteX18" fmla="*/ 2356547 w 2361309"/>
                    <a:gd name="connsiteY18" fmla="*/ 1520411 h 1630742"/>
                    <a:gd name="connsiteX19" fmla="*/ 2351785 w 2361309"/>
                    <a:gd name="connsiteY19" fmla="*/ 1487073 h 1630742"/>
                    <a:gd name="connsiteX20" fmla="*/ 2351785 w 2361309"/>
                    <a:gd name="connsiteY20" fmla="*/ 1487073 h 1630742"/>
                    <a:gd name="connsiteX21" fmla="*/ 2289872 w 2361309"/>
                    <a:gd name="connsiteY21" fmla="*/ 1482311 h 1630742"/>
                    <a:gd name="connsiteX22" fmla="*/ 2294635 w 2361309"/>
                    <a:gd name="connsiteY22" fmla="*/ 1406111 h 1630742"/>
                    <a:gd name="connsiteX23" fmla="*/ 2347022 w 2361309"/>
                    <a:gd name="connsiteY23" fmla="*/ 1401348 h 1630742"/>
                    <a:gd name="connsiteX24" fmla="*/ 2347022 w 2361309"/>
                    <a:gd name="connsiteY24" fmla="*/ 1363248 h 1630742"/>
                    <a:gd name="connsiteX25" fmla="*/ 2347022 w 2361309"/>
                    <a:gd name="connsiteY25" fmla="*/ 1363248 h 1630742"/>
                    <a:gd name="connsiteX26" fmla="*/ 2285110 w 2361309"/>
                    <a:gd name="connsiteY26" fmla="*/ 1372773 h 1630742"/>
                    <a:gd name="connsiteX27" fmla="*/ 2285110 w 2361309"/>
                    <a:gd name="connsiteY27" fmla="*/ 1372773 h 1630742"/>
                    <a:gd name="connsiteX28" fmla="*/ 2275585 w 2361309"/>
                    <a:gd name="connsiteY28" fmla="*/ 1315623 h 1630742"/>
                    <a:gd name="connsiteX29" fmla="*/ 2312892 w 2361309"/>
                    <a:gd name="connsiteY29" fmla="*/ 1309223 h 1630742"/>
                    <a:gd name="connsiteX30" fmla="*/ 2299397 w 2361309"/>
                    <a:gd name="connsiteY30" fmla="*/ 1220373 h 1630742"/>
                    <a:gd name="connsiteX31" fmla="*/ 2185097 w 2361309"/>
                    <a:gd name="connsiteY31" fmla="*/ 1225136 h 1630742"/>
                    <a:gd name="connsiteX32" fmla="*/ 2142235 w 2361309"/>
                    <a:gd name="connsiteY32" fmla="*/ 1348961 h 1630742"/>
                    <a:gd name="connsiteX33" fmla="*/ 1875535 w 2361309"/>
                    <a:gd name="connsiteY33" fmla="*/ 1410873 h 1630742"/>
                    <a:gd name="connsiteX34" fmla="*/ 1675510 w 2361309"/>
                    <a:gd name="connsiteY34" fmla="*/ 1353723 h 1630742"/>
                    <a:gd name="connsiteX35" fmla="*/ 1508822 w 2361309"/>
                    <a:gd name="connsiteY35" fmla="*/ 1277523 h 1630742"/>
                    <a:gd name="connsiteX36" fmla="*/ 1284985 w 2361309"/>
                    <a:gd name="connsiteY36" fmla="*/ 1153698 h 1630742"/>
                    <a:gd name="connsiteX37" fmla="*/ 737297 w 2361309"/>
                    <a:gd name="connsiteY37" fmla="*/ 782223 h 1630742"/>
                    <a:gd name="connsiteX38" fmla="*/ 512692 w 2361309"/>
                    <a:gd name="connsiteY38" fmla="*/ 519516 h 1630742"/>
                    <a:gd name="connsiteX0" fmla="*/ 512692 w 2361309"/>
                    <a:gd name="connsiteY0" fmla="*/ 519516 h 1630742"/>
                    <a:gd name="connsiteX1" fmla="*/ 584700 w 2361309"/>
                    <a:gd name="connsiteY1" fmla="*/ 303492 h 1630742"/>
                    <a:gd name="connsiteX2" fmla="*/ 422972 w 2361309"/>
                    <a:gd name="connsiteY2" fmla="*/ 44036 h 1630742"/>
                    <a:gd name="connsiteX3" fmla="*/ 132460 w 2361309"/>
                    <a:gd name="connsiteY3" fmla="*/ 39273 h 1630742"/>
                    <a:gd name="connsiteX4" fmla="*/ 8636 w 2361309"/>
                    <a:gd name="connsiteY4" fmla="*/ 231484 h 1630742"/>
                    <a:gd name="connsiteX5" fmla="*/ 80644 w 2361309"/>
                    <a:gd name="connsiteY5" fmla="*/ 519516 h 1630742"/>
                    <a:gd name="connsiteX6" fmla="*/ 394397 w 2361309"/>
                    <a:gd name="connsiteY6" fmla="*/ 567911 h 1630742"/>
                    <a:gd name="connsiteX7" fmla="*/ 508697 w 2361309"/>
                    <a:gd name="connsiteY7" fmla="*/ 625061 h 1630742"/>
                    <a:gd name="connsiteX8" fmla="*/ 727772 w 2361309"/>
                    <a:gd name="connsiteY8" fmla="*/ 825086 h 1630742"/>
                    <a:gd name="connsiteX9" fmla="*/ 1032572 w 2361309"/>
                    <a:gd name="connsiteY9" fmla="*/ 1025111 h 1630742"/>
                    <a:gd name="connsiteX10" fmla="*/ 1746947 w 2361309"/>
                    <a:gd name="connsiteY10" fmla="*/ 1429923 h 1630742"/>
                    <a:gd name="connsiteX11" fmla="*/ 2113660 w 2361309"/>
                    <a:gd name="connsiteY11" fmla="*/ 1468023 h 1630742"/>
                    <a:gd name="connsiteX12" fmla="*/ 2199385 w 2361309"/>
                    <a:gd name="connsiteY12" fmla="*/ 1563273 h 1630742"/>
                    <a:gd name="connsiteX13" fmla="*/ 2256535 w 2361309"/>
                    <a:gd name="connsiteY13" fmla="*/ 1610898 h 1630742"/>
                    <a:gd name="connsiteX14" fmla="*/ 2323210 w 2361309"/>
                    <a:gd name="connsiteY14" fmla="*/ 1625186 h 1630742"/>
                    <a:gd name="connsiteX15" fmla="*/ 2285110 w 2361309"/>
                    <a:gd name="connsiteY15" fmla="*/ 1577561 h 1630742"/>
                    <a:gd name="connsiteX16" fmla="*/ 2285110 w 2361309"/>
                    <a:gd name="connsiteY16" fmla="*/ 1577561 h 1630742"/>
                    <a:gd name="connsiteX17" fmla="*/ 2312892 w 2361309"/>
                    <a:gd name="connsiteY17" fmla="*/ 1527628 h 1630742"/>
                    <a:gd name="connsiteX18" fmla="*/ 2356547 w 2361309"/>
                    <a:gd name="connsiteY18" fmla="*/ 1520411 h 1630742"/>
                    <a:gd name="connsiteX19" fmla="*/ 2351785 w 2361309"/>
                    <a:gd name="connsiteY19" fmla="*/ 1487073 h 1630742"/>
                    <a:gd name="connsiteX20" fmla="*/ 2351785 w 2361309"/>
                    <a:gd name="connsiteY20" fmla="*/ 1487073 h 1630742"/>
                    <a:gd name="connsiteX21" fmla="*/ 2289872 w 2361309"/>
                    <a:gd name="connsiteY21" fmla="*/ 1482311 h 1630742"/>
                    <a:gd name="connsiteX22" fmla="*/ 2294635 w 2361309"/>
                    <a:gd name="connsiteY22" fmla="*/ 1406111 h 1630742"/>
                    <a:gd name="connsiteX23" fmla="*/ 2347022 w 2361309"/>
                    <a:gd name="connsiteY23" fmla="*/ 1401348 h 1630742"/>
                    <a:gd name="connsiteX24" fmla="*/ 2347022 w 2361309"/>
                    <a:gd name="connsiteY24" fmla="*/ 1363248 h 1630742"/>
                    <a:gd name="connsiteX25" fmla="*/ 2347022 w 2361309"/>
                    <a:gd name="connsiteY25" fmla="*/ 1363248 h 1630742"/>
                    <a:gd name="connsiteX26" fmla="*/ 2285110 w 2361309"/>
                    <a:gd name="connsiteY26" fmla="*/ 1372773 h 1630742"/>
                    <a:gd name="connsiteX27" fmla="*/ 2285110 w 2361309"/>
                    <a:gd name="connsiteY27" fmla="*/ 1372773 h 1630742"/>
                    <a:gd name="connsiteX28" fmla="*/ 2275585 w 2361309"/>
                    <a:gd name="connsiteY28" fmla="*/ 1315623 h 1630742"/>
                    <a:gd name="connsiteX29" fmla="*/ 2312892 w 2361309"/>
                    <a:gd name="connsiteY29" fmla="*/ 1309223 h 1630742"/>
                    <a:gd name="connsiteX30" fmla="*/ 2299397 w 2361309"/>
                    <a:gd name="connsiteY30" fmla="*/ 1220373 h 1630742"/>
                    <a:gd name="connsiteX31" fmla="*/ 2185097 w 2361309"/>
                    <a:gd name="connsiteY31" fmla="*/ 1225136 h 1630742"/>
                    <a:gd name="connsiteX32" fmla="*/ 2142235 w 2361309"/>
                    <a:gd name="connsiteY32" fmla="*/ 1348961 h 1630742"/>
                    <a:gd name="connsiteX33" fmla="*/ 1875535 w 2361309"/>
                    <a:gd name="connsiteY33" fmla="*/ 1410873 h 1630742"/>
                    <a:gd name="connsiteX34" fmla="*/ 1675510 w 2361309"/>
                    <a:gd name="connsiteY34" fmla="*/ 1353723 h 1630742"/>
                    <a:gd name="connsiteX35" fmla="*/ 1508822 w 2361309"/>
                    <a:gd name="connsiteY35" fmla="*/ 1277523 h 1630742"/>
                    <a:gd name="connsiteX36" fmla="*/ 1284985 w 2361309"/>
                    <a:gd name="connsiteY36" fmla="*/ 1153698 h 1630742"/>
                    <a:gd name="connsiteX37" fmla="*/ 737297 w 2361309"/>
                    <a:gd name="connsiteY37" fmla="*/ 782223 h 1630742"/>
                    <a:gd name="connsiteX38" fmla="*/ 512692 w 2361309"/>
                    <a:gd name="connsiteY38" fmla="*/ 519516 h 1630742"/>
                    <a:gd name="connsiteX0" fmla="*/ 512692 w 2361309"/>
                    <a:gd name="connsiteY0" fmla="*/ 519516 h 1630742"/>
                    <a:gd name="connsiteX1" fmla="*/ 584700 w 2361309"/>
                    <a:gd name="connsiteY1" fmla="*/ 303492 h 1630742"/>
                    <a:gd name="connsiteX2" fmla="*/ 422972 w 2361309"/>
                    <a:gd name="connsiteY2" fmla="*/ 44036 h 1630742"/>
                    <a:gd name="connsiteX3" fmla="*/ 132460 w 2361309"/>
                    <a:gd name="connsiteY3" fmla="*/ 39273 h 1630742"/>
                    <a:gd name="connsiteX4" fmla="*/ 8636 w 2361309"/>
                    <a:gd name="connsiteY4" fmla="*/ 231484 h 1630742"/>
                    <a:gd name="connsiteX5" fmla="*/ 80644 w 2361309"/>
                    <a:gd name="connsiteY5" fmla="*/ 519516 h 1630742"/>
                    <a:gd name="connsiteX6" fmla="*/ 394397 w 2361309"/>
                    <a:gd name="connsiteY6" fmla="*/ 567911 h 1630742"/>
                    <a:gd name="connsiteX7" fmla="*/ 508697 w 2361309"/>
                    <a:gd name="connsiteY7" fmla="*/ 625061 h 1630742"/>
                    <a:gd name="connsiteX8" fmla="*/ 727772 w 2361309"/>
                    <a:gd name="connsiteY8" fmla="*/ 825086 h 1630742"/>
                    <a:gd name="connsiteX9" fmla="*/ 1032572 w 2361309"/>
                    <a:gd name="connsiteY9" fmla="*/ 1025111 h 1630742"/>
                    <a:gd name="connsiteX10" fmla="*/ 1746947 w 2361309"/>
                    <a:gd name="connsiteY10" fmla="*/ 1429923 h 1630742"/>
                    <a:gd name="connsiteX11" fmla="*/ 2113660 w 2361309"/>
                    <a:gd name="connsiteY11" fmla="*/ 1468023 h 1630742"/>
                    <a:gd name="connsiteX12" fmla="*/ 2199385 w 2361309"/>
                    <a:gd name="connsiteY12" fmla="*/ 1563273 h 1630742"/>
                    <a:gd name="connsiteX13" fmla="*/ 2256535 w 2361309"/>
                    <a:gd name="connsiteY13" fmla="*/ 1610898 h 1630742"/>
                    <a:gd name="connsiteX14" fmla="*/ 2323210 w 2361309"/>
                    <a:gd name="connsiteY14" fmla="*/ 1625186 h 1630742"/>
                    <a:gd name="connsiteX15" fmla="*/ 2285110 w 2361309"/>
                    <a:gd name="connsiteY15" fmla="*/ 1577561 h 1630742"/>
                    <a:gd name="connsiteX16" fmla="*/ 2285110 w 2361309"/>
                    <a:gd name="connsiteY16" fmla="*/ 1577561 h 1630742"/>
                    <a:gd name="connsiteX17" fmla="*/ 2312892 w 2361309"/>
                    <a:gd name="connsiteY17" fmla="*/ 1527628 h 1630742"/>
                    <a:gd name="connsiteX18" fmla="*/ 2356547 w 2361309"/>
                    <a:gd name="connsiteY18" fmla="*/ 1520411 h 1630742"/>
                    <a:gd name="connsiteX19" fmla="*/ 2351785 w 2361309"/>
                    <a:gd name="connsiteY19" fmla="*/ 1487073 h 1630742"/>
                    <a:gd name="connsiteX20" fmla="*/ 2351785 w 2361309"/>
                    <a:gd name="connsiteY20" fmla="*/ 1487073 h 1630742"/>
                    <a:gd name="connsiteX21" fmla="*/ 2289872 w 2361309"/>
                    <a:gd name="connsiteY21" fmla="*/ 1482311 h 1630742"/>
                    <a:gd name="connsiteX22" fmla="*/ 2294635 w 2361309"/>
                    <a:gd name="connsiteY22" fmla="*/ 1406111 h 1630742"/>
                    <a:gd name="connsiteX23" fmla="*/ 2347022 w 2361309"/>
                    <a:gd name="connsiteY23" fmla="*/ 1401348 h 1630742"/>
                    <a:gd name="connsiteX24" fmla="*/ 2347022 w 2361309"/>
                    <a:gd name="connsiteY24" fmla="*/ 1363248 h 1630742"/>
                    <a:gd name="connsiteX25" fmla="*/ 2347022 w 2361309"/>
                    <a:gd name="connsiteY25" fmla="*/ 1363248 h 1630742"/>
                    <a:gd name="connsiteX26" fmla="*/ 2285110 w 2361309"/>
                    <a:gd name="connsiteY26" fmla="*/ 1372773 h 1630742"/>
                    <a:gd name="connsiteX27" fmla="*/ 2285110 w 2361309"/>
                    <a:gd name="connsiteY27" fmla="*/ 1372773 h 1630742"/>
                    <a:gd name="connsiteX28" fmla="*/ 2275585 w 2361309"/>
                    <a:gd name="connsiteY28" fmla="*/ 1315623 h 1630742"/>
                    <a:gd name="connsiteX29" fmla="*/ 2312892 w 2361309"/>
                    <a:gd name="connsiteY29" fmla="*/ 1309223 h 1630742"/>
                    <a:gd name="connsiteX30" fmla="*/ 2299397 w 2361309"/>
                    <a:gd name="connsiteY30" fmla="*/ 1220373 h 1630742"/>
                    <a:gd name="connsiteX31" fmla="*/ 2185097 w 2361309"/>
                    <a:gd name="connsiteY31" fmla="*/ 1225136 h 1630742"/>
                    <a:gd name="connsiteX32" fmla="*/ 2142235 w 2361309"/>
                    <a:gd name="connsiteY32" fmla="*/ 1348961 h 1630742"/>
                    <a:gd name="connsiteX33" fmla="*/ 1875535 w 2361309"/>
                    <a:gd name="connsiteY33" fmla="*/ 1410873 h 1630742"/>
                    <a:gd name="connsiteX34" fmla="*/ 1675510 w 2361309"/>
                    <a:gd name="connsiteY34" fmla="*/ 1353723 h 1630742"/>
                    <a:gd name="connsiteX35" fmla="*/ 1508822 w 2361309"/>
                    <a:gd name="connsiteY35" fmla="*/ 1277523 h 1630742"/>
                    <a:gd name="connsiteX36" fmla="*/ 1284985 w 2361309"/>
                    <a:gd name="connsiteY36" fmla="*/ 1153698 h 1630742"/>
                    <a:gd name="connsiteX37" fmla="*/ 737297 w 2361309"/>
                    <a:gd name="connsiteY37" fmla="*/ 782223 h 1630742"/>
                    <a:gd name="connsiteX38" fmla="*/ 512692 w 2361309"/>
                    <a:gd name="connsiteY38" fmla="*/ 519516 h 1630742"/>
                    <a:gd name="connsiteX0" fmla="*/ 512692 w 2361309"/>
                    <a:gd name="connsiteY0" fmla="*/ 519516 h 1630742"/>
                    <a:gd name="connsiteX1" fmla="*/ 584700 w 2361309"/>
                    <a:gd name="connsiteY1" fmla="*/ 303492 h 1630742"/>
                    <a:gd name="connsiteX2" fmla="*/ 422972 w 2361309"/>
                    <a:gd name="connsiteY2" fmla="*/ 44036 h 1630742"/>
                    <a:gd name="connsiteX3" fmla="*/ 132460 w 2361309"/>
                    <a:gd name="connsiteY3" fmla="*/ 39273 h 1630742"/>
                    <a:gd name="connsiteX4" fmla="*/ 8636 w 2361309"/>
                    <a:gd name="connsiteY4" fmla="*/ 231484 h 1630742"/>
                    <a:gd name="connsiteX5" fmla="*/ 80644 w 2361309"/>
                    <a:gd name="connsiteY5" fmla="*/ 519516 h 1630742"/>
                    <a:gd name="connsiteX6" fmla="*/ 394397 w 2361309"/>
                    <a:gd name="connsiteY6" fmla="*/ 567911 h 1630742"/>
                    <a:gd name="connsiteX7" fmla="*/ 508697 w 2361309"/>
                    <a:gd name="connsiteY7" fmla="*/ 625061 h 1630742"/>
                    <a:gd name="connsiteX8" fmla="*/ 727772 w 2361309"/>
                    <a:gd name="connsiteY8" fmla="*/ 825086 h 1630742"/>
                    <a:gd name="connsiteX9" fmla="*/ 1032572 w 2361309"/>
                    <a:gd name="connsiteY9" fmla="*/ 1025111 h 1630742"/>
                    <a:gd name="connsiteX10" fmla="*/ 1746947 w 2361309"/>
                    <a:gd name="connsiteY10" fmla="*/ 1429923 h 1630742"/>
                    <a:gd name="connsiteX11" fmla="*/ 2113660 w 2361309"/>
                    <a:gd name="connsiteY11" fmla="*/ 1468023 h 1630742"/>
                    <a:gd name="connsiteX12" fmla="*/ 2199385 w 2361309"/>
                    <a:gd name="connsiteY12" fmla="*/ 1563273 h 1630742"/>
                    <a:gd name="connsiteX13" fmla="*/ 2256535 w 2361309"/>
                    <a:gd name="connsiteY13" fmla="*/ 1610898 h 1630742"/>
                    <a:gd name="connsiteX14" fmla="*/ 2323210 w 2361309"/>
                    <a:gd name="connsiteY14" fmla="*/ 1625186 h 1630742"/>
                    <a:gd name="connsiteX15" fmla="*/ 2285110 w 2361309"/>
                    <a:gd name="connsiteY15" fmla="*/ 1577561 h 1630742"/>
                    <a:gd name="connsiteX16" fmla="*/ 2285110 w 2361309"/>
                    <a:gd name="connsiteY16" fmla="*/ 1577561 h 1630742"/>
                    <a:gd name="connsiteX17" fmla="*/ 2312892 w 2361309"/>
                    <a:gd name="connsiteY17" fmla="*/ 1527628 h 1630742"/>
                    <a:gd name="connsiteX18" fmla="*/ 2356547 w 2361309"/>
                    <a:gd name="connsiteY18" fmla="*/ 1520411 h 1630742"/>
                    <a:gd name="connsiteX19" fmla="*/ 2351785 w 2361309"/>
                    <a:gd name="connsiteY19" fmla="*/ 1487073 h 1630742"/>
                    <a:gd name="connsiteX20" fmla="*/ 2351785 w 2361309"/>
                    <a:gd name="connsiteY20" fmla="*/ 1487073 h 1630742"/>
                    <a:gd name="connsiteX21" fmla="*/ 2289872 w 2361309"/>
                    <a:gd name="connsiteY21" fmla="*/ 1482311 h 1630742"/>
                    <a:gd name="connsiteX22" fmla="*/ 2294635 w 2361309"/>
                    <a:gd name="connsiteY22" fmla="*/ 1406111 h 1630742"/>
                    <a:gd name="connsiteX23" fmla="*/ 2347022 w 2361309"/>
                    <a:gd name="connsiteY23" fmla="*/ 1401348 h 1630742"/>
                    <a:gd name="connsiteX24" fmla="*/ 2347022 w 2361309"/>
                    <a:gd name="connsiteY24" fmla="*/ 1363248 h 1630742"/>
                    <a:gd name="connsiteX25" fmla="*/ 2347022 w 2361309"/>
                    <a:gd name="connsiteY25" fmla="*/ 1363248 h 1630742"/>
                    <a:gd name="connsiteX26" fmla="*/ 2285110 w 2361309"/>
                    <a:gd name="connsiteY26" fmla="*/ 1372773 h 1630742"/>
                    <a:gd name="connsiteX27" fmla="*/ 2285110 w 2361309"/>
                    <a:gd name="connsiteY27" fmla="*/ 1372773 h 1630742"/>
                    <a:gd name="connsiteX28" fmla="*/ 2275585 w 2361309"/>
                    <a:gd name="connsiteY28" fmla="*/ 1315623 h 1630742"/>
                    <a:gd name="connsiteX29" fmla="*/ 2312892 w 2361309"/>
                    <a:gd name="connsiteY29" fmla="*/ 1309223 h 1630742"/>
                    <a:gd name="connsiteX30" fmla="*/ 2299397 w 2361309"/>
                    <a:gd name="connsiteY30" fmla="*/ 1220373 h 1630742"/>
                    <a:gd name="connsiteX31" fmla="*/ 2185097 w 2361309"/>
                    <a:gd name="connsiteY31" fmla="*/ 1225136 h 1630742"/>
                    <a:gd name="connsiteX32" fmla="*/ 2142235 w 2361309"/>
                    <a:gd name="connsiteY32" fmla="*/ 1348961 h 1630742"/>
                    <a:gd name="connsiteX33" fmla="*/ 1875535 w 2361309"/>
                    <a:gd name="connsiteY33" fmla="*/ 1410873 h 1630742"/>
                    <a:gd name="connsiteX34" fmla="*/ 1675510 w 2361309"/>
                    <a:gd name="connsiteY34" fmla="*/ 1353723 h 1630742"/>
                    <a:gd name="connsiteX35" fmla="*/ 1508822 w 2361309"/>
                    <a:gd name="connsiteY35" fmla="*/ 1277523 h 1630742"/>
                    <a:gd name="connsiteX36" fmla="*/ 1284985 w 2361309"/>
                    <a:gd name="connsiteY36" fmla="*/ 1153698 h 1630742"/>
                    <a:gd name="connsiteX37" fmla="*/ 737297 w 2361309"/>
                    <a:gd name="connsiteY37" fmla="*/ 782223 h 1630742"/>
                    <a:gd name="connsiteX38" fmla="*/ 512692 w 2361309"/>
                    <a:gd name="connsiteY38" fmla="*/ 519516 h 1630742"/>
                    <a:gd name="connsiteX0" fmla="*/ 512692 w 2388869"/>
                    <a:gd name="connsiteY0" fmla="*/ 519516 h 1630742"/>
                    <a:gd name="connsiteX1" fmla="*/ 584700 w 2388869"/>
                    <a:gd name="connsiteY1" fmla="*/ 303492 h 1630742"/>
                    <a:gd name="connsiteX2" fmla="*/ 422972 w 2388869"/>
                    <a:gd name="connsiteY2" fmla="*/ 44036 h 1630742"/>
                    <a:gd name="connsiteX3" fmla="*/ 132460 w 2388869"/>
                    <a:gd name="connsiteY3" fmla="*/ 39273 h 1630742"/>
                    <a:gd name="connsiteX4" fmla="*/ 8636 w 2388869"/>
                    <a:gd name="connsiteY4" fmla="*/ 231484 h 1630742"/>
                    <a:gd name="connsiteX5" fmla="*/ 80644 w 2388869"/>
                    <a:gd name="connsiteY5" fmla="*/ 519516 h 1630742"/>
                    <a:gd name="connsiteX6" fmla="*/ 394397 w 2388869"/>
                    <a:gd name="connsiteY6" fmla="*/ 567911 h 1630742"/>
                    <a:gd name="connsiteX7" fmla="*/ 508697 w 2388869"/>
                    <a:gd name="connsiteY7" fmla="*/ 625061 h 1630742"/>
                    <a:gd name="connsiteX8" fmla="*/ 727772 w 2388869"/>
                    <a:gd name="connsiteY8" fmla="*/ 825086 h 1630742"/>
                    <a:gd name="connsiteX9" fmla="*/ 1032572 w 2388869"/>
                    <a:gd name="connsiteY9" fmla="*/ 1025111 h 1630742"/>
                    <a:gd name="connsiteX10" fmla="*/ 1746947 w 2388869"/>
                    <a:gd name="connsiteY10" fmla="*/ 1429923 h 1630742"/>
                    <a:gd name="connsiteX11" fmla="*/ 2113660 w 2388869"/>
                    <a:gd name="connsiteY11" fmla="*/ 1468023 h 1630742"/>
                    <a:gd name="connsiteX12" fmla="*/ 2199385 w 2388869"/>
                    <a:gd name="connsiteY12" fmla="*/ 1563273 h 1630742"/>
                    <a:gd name="connsiteX13" fmla="*/ 2256535 w 2388869"/>
                    <a:gd name="connsiteY13" fmla="*/ 1610898 h 1630742"/>
                    <a:gd name="connsiteX14" fmla="*/ 2323210 w 2388869"/>
                    <a:gd name="connsiteY14" fmla="*/ 1625186 h 1630742"/>
                    <a:gd name="connsiteX15" fmla="*/ 2285110 w 2388869"/>
                    <a:gd name="connsiteY15" fmla="*/ 1577561 h 1630742"/>
                    <a:gd name="connsiteX16" fmla="*/ 2285110 w 2388869"/>
                    <a:gd name="connsiteY16" fmla="*/ 1577561 h 1630742"/>
                    <a:gd name="connsiteX17" fmla="*/ 2312892 w 2388869"/>
                    <a:gd name="connsiteY17" fmla="*/ 1527628 h 1630742"/>
                    <a:gd name="connsiteX18" fmla="*/ 2356547 w 2388869"/>
                    <a:gd name="connsiteY18" fmla="*/ 1520411 h 1630742"/>
                    <a:gd name="connsiteX19" fmla="*/ 2351785 w 2388869"/>
                    <a:gd name="connsiteY19" fmla="*/ 1487073 h 1630742"/>
                    <a:gd name="connsiteX20" fmla="*/ 2351785 w 2388869"/>
                    <a:gd name="connsiteY20" fmla="*/ 1487073 h 1630742"/>
                    <a:gd name="connsiteX21" fmla="*/ 2289872 w 2388869"/>
                    <a:gd name="connsiteY21" fmla="*/ 1482311 h 1630742"/>
                    <a:gd name="connsiteX22" fmla="*/ 2294635 w 2388869"/>
                    <a:gd name="connsiteY22" fmla="*/ 1406111 h 1630742"/>
                    <a:gd name="connsiteX23" fmla="*/ 2347022 w 2388869"/>
                    <a:gd name="connsiteY23" fmla="*/ 1401348 h 1630742"/>
                    <a:gd name="connsiteX24" fmla="*/ 2347022 w 2388869"/>
                    <a:gd name="connsiteY24" fmla="*/ 1363248 h 1630742"/>
                    <a:gd name="connsiteX25" fmla="*/ 2347022 w 2388869"/>
                    <a:gd name="connsiteY25" fmla="*/ 1363248 h 1630742"/>
                    <a:gd name="connsiteX26" fmla="*/ 2285110 w 2388869"/>
                    <a:gd name="connsiteY26" fmla="*/ 1372773 h 1630742"/>
                    <a:gd name="connsiteX27" fmla="*/ 2285110 w 2388869"/>
                    <a:gd name="connsiteY27" fmla="*/ 1372773 h 1630742"/>
                    <a:gd name="connsiteX28" fmla="*/ 2275585 w 2388869"/>
                    <a:gd name="connsiteY28" fmla="*/ 1315623 h 1630742"/>
                    <a:gd name="connsiteX29" fmla="*/ 2384900 w 2388869"/>
                    <a:gd name="connsiteY29" fmla="*/ 1309223 h 1630742"/>
                    <a:gd name="connsiteX30" fmla="*/ 2299397 w 2388869"/>
                    <a:gd name="connsiteY30" fmla="*/ 1220373 h 1630742"/>
                    <a:gd name="connsiteX31" fmla="*/ 2185097 w 2388869"/>
                    <a:gd name="connsiteY31" fmla="*/ 1225136 h 1630742"/>
                    <a:gd name="connsiteX32" fmla="*/ 2142235 w 2388869"/>
                    <a:gd name="connsiteY32" fmla="*/ 1348961 h 1630742"/>
                    <a:gd name="connsiteX33" fmla="*/ 1875535 w 2388869"/>
                    <a:gd name="connsiteY33" fmla="*/ 1410873 h 1630742"/>
                    <a:gd name="connsiteX34" fmla="*/ 1675510 w 2388869"/>
                    <a:gd name="connsiteY34" fmla="*/ 1353723 h 1630742"/>
                    <a:gd name="connsiteX35" fmla="*/ 1508822 w 2388869"/>
                    <a:gd name="connsiteY35" fmla="*/ 1277523 h 1630742"/>
                    <a:gd name="connsiteX36" fmla="*/ 1284985 w 2388869"/>
                    <a:gd name="connsiteY36" fmla="*/ 1153698 h 1630742"/>
                    <a:gd name="connsiteX37" fmla="*/ 737297 w 2388869"/>
                    <a:gd name="connsiteY37" fmla="*/ 782223 h 1630742"/>
                    <a:gd name="connsiteX38" fmla="*/ 512692 w 2388869"/>
                    <a:gd name="connsiteY38" fmla="*/ 519516 h 1630742"/>
                    <a:gd name="connsiteX0" fmla="*/ 512692 w 2391250"/>
                    <a:gd name="connsiteY0" fmla="*/ 519516 h 1627460"/>
                    <a:gd name="connsiteX1" fmla="*/ 584700 w 2391250"/>
                    <a:gd name="connsiteY1" fmla="*/ 303492 h 1627460"/>
                    <a:gd name="connsiteX2" fmla="*/ 422972 w 2391250"/>
                    <a:gd name="connsiteY2" fmla="*/ 44036 h 1627460"/>
                    <a:gd name="connsiteX3" fmla="*/ 132460 w 2391250"/>
                    <a:gd name="connsiteY3" fmla="*/ 39273 h 1627460"/>
                    <a:gd name="connsiteX4" fmla="*/ 8636 w 2391250"/>
                    <a:gd name="connsiteY4" fmla="*/ 231484 h 1627460"/>
                    <a:gd name="connsiteX5" fmla="*/ 80644 w 2391250"/>
                    <a:gd name="connsiteY5" fmla="*/ 519516 h 1627460"/>
                    <a:gd name="connsiteX6" fmla="*/ 394397 w 2391250"/>
                    <a:gd name="connsiteY6" fmla="*/ 567911 h 1627460"/>
                    <a:gd name="connsiteX7" fmla="*/ 508697 w 2391250"/>
                    <a:gd name="connsiteY7" fmla="*/ 625061 h 1627460"/>
                    <a:gd name="connsiteX8" fmla="*/ 727772 w 2391250"/>
                    <a:gd name="connsiteY8" fmla="*/ 825086 h 1627460"/>
                    <a:gd name="connsiteX9" fmla="*/ 1032572 w 2391250"/>
                    <a:gd name="connsiteY9" fmla="*/ 1025111 h 1627460"/>
                    <a:gd name="connsiteX10" fmla="*/ 1746947 w 2391250"/>
                    <a:gd name="connsiteY10" fmla="*/ 1429923 h 1627460"/>
                    <a:gd name="connsiteX11" fmla="*/ 2113660 w 2391250"/>
                    <a:gd name="connsiteY11" fmla="*/ 1468023 h 1627460"/>
                    <a:gd name="connsiteX12" fmla="*/ 2199385 w 2391250"/>
                    <a:gd name="connsiteY12" fmla="*/ 1563273 h 1627460"/>
                    <a:gd name="connsiteX13" fmla="*/ 2256535 w 2391250"/>
                    <a:gd name="connsiteY13" fmla="*/ 1610898 h 1627460"/>
                    <a:gd name="connsiteX14" fmla="*/ 2323210 w 2391250"/>
                    <a:gd name="connsiteY14" fmla="*/ 1625186 h 1627460"/>
                    <a:gd name="connsiteX15" fmla="*/ 2384900 w 2391250"/>
                    <a:gd name="connsiteY15" fmla="*/ 1597255 h 1627460"/>
                    <a:gd name="connsiteX16" fmla="*/ 2285110 w 2391250"/>
                    <a:gd name="connsiteY16" fmla="*/ 1577561 h 1627460"/>
                    <a:gd name="connsiteX17" fmla="*/ 2285110 w 2391250"/>
                    <a:gd name="connsiteY17" fmla="*/ 1577561 h 1627460"/>
                    <a:gd name="connsiteX18" fmla="*/ 2312892 w 2391250"/>
                    <a:gd name="connsiteY18" fmla="*/ 1527628 h 1627460"/>
                    <a:gd name="connsiteX19" fmla="*/ 2356547 w 2391250"/>
                    <a:gd name="connsiteY19" fmla="*/ 1520411 h 1627460"/>
                    <a:gd name="connsiteX20" fmla="*/ 2351785 w 2391250"/>
                    <a:gd name="connsiteY20" fmla="*/ 1487073 h 1627460"/>
                    <a:gd name="connsiteX21" fmla="*/ 2351785 w 2391250"/>
                    <a:gd name="connsiteY21" fmla="*/ 1487073 h 1627460"/>
                    <a:gd name="connsiteX22" fmla="*/ 2289872 w 2391250"/>
                    <a:gd name="connsiteY22" fmla="*/ 1482311 h 1627460"/>
                    <a:gd name="connsiteX23" fmla="*/ 2294635 w 2391250"/>
                    <a:gd name="connsiteY23" fmla="*/ 1406111 h 1627460"/>
                    <a:gd name="connsiteX24" fmla="*/ 2347022 w 2391250"/>
                    <a:gd name="connsiteY24" fmla="*/ 1401348 h 1627460"/>
                    <a:gd name="connsiteX25" fmla="*/ 2347022 w 2391250"/>
                    <a:gd name="connsiteY25" fmla="*/ 1363248 h 1627460"/>
                    <a:gd name="connsiteX26" fmla="*/ 2347022 w 2391250"/>
                    <a:gd name="connsiteY26" fmla="*/ 1363248 h 1627460"/>
                    <a:gd name="connsiteX27" fmla="*/ 2285110 w 2391250"/>
                    <a:gd name="connsiteY27" fmla="*/ 1372773 h 1627460"/>
                    <a:gd name="connsiteX28" fmla="*/ 2285110 w 2391250"/>
                    <a:gd name="connsiteY28" fmla="*/ 1372773 h 1627460"/>
                    <a:gd name="connsiteX29" fmla="*/ 2275585 w 2391250"/>
                    <a:gd name="connsiteY29" fmla="*/ 1315623 h 1627460"/>
                    <a:gd name="connsiteX30" fmla="*/ 2384900 w 2391250"/>
                    <a:gd name="connsiteY30" fmla="*/ 1309223 h 1627460"/>
                    <a:gd name="connsiteX31" fmla="*/ 2299397 w 2391250"/>
                    <a:gd name="connsiteY31" fmla="*/ 1220373 h 1627460"/>
                    <a:gd name="connsiteX32" fmla="*/ 2185097 w 2391250"/>
                    <a:gd name="connsiteY32" fmla="*/ 1225136 h 1627460"/>
                    <a:gd name="connsiteX33" fmla="*/ 2142235 w 2391250"/>
                    <a:gd name="connsiteY33" fmla="*/ 1348961 h 1627460"/>
                    <a:gd name="connsiteX34" fmla="*/ 1875535 w 2391250"/>
                    <a:gd name="connsiteY34" fmla="*/ 1410873 h 1627460"/>
                    <a:gd name="connsiteX35" fmla="*/ 1675510 w 2391250"/>
                    <a:gd name="connsiteY35" fmla="*/ 1353723 h 1627460"/>
                    <a:gd name="connsiteX36" fmla="*/ 1508822 w 2391250"/>
                    <a:gd name="connsiteY36" fmla="*/ 1277523 h 1627460"/>
                    <a:gd name="connsiteX37" fmla="*/ 1284985 w 2391250"/>
                    <a:gd name="connsiteY37" fmla="*/ 1153698 h 1627460"/>
                    <a:gd name="connsiteX38" fmla="*/ 737297 w 2391250"/>
                    <a:gd name="connsiteY38" fmla="*/ 782223 h 1627460"/>
                    <a:gd name="connsiteX39" fmla="*/ 512692 w 2391250"/>
                    <a:gd name="connsiteY39" fmla="*/ 519516 h 1627460"/>
                    <a:gd name="connsiteX0" fmla="*/ 512692 w 2391249"/>
                    <a:gd name="connsiteY0" fmla="*/ 519516 h 1627460"/>
                    <a:gd name="connsiteX1" fmla="*/ 584700 w 2391249"/>
                    <a:gd name="connsiteY1" fmla="*/ 303492 h 1627460"/>
                    <a:gd name="connsiteX2" fmla="*/ 422972 w 2391249"/>
                    <a:gd name="connsiteY2" fmla="*/ 44036 h 1627460"/>
                    <a:gd name="connsiteX3" fmla="*/ 132460 w 2391249"/>
                    <a:gd name="connsiteY3" fmla="*/ 39273 h 1627460"/>
                    <a:gd name="connsiteX4" fmla="*/ 8636 w 2391249"/>
                    <a:gd name="connsiteY4" fmla="*/ 231484 h 1627460"/>
                    <a:gd name="connsiteX5" fmla="*/ 80644 w 2391249"/>
                    <a:gd name="connsiteY5" fmla="*/ 519516 h 1627460"/>
                    <a:gd name="connsiteX6" fmla="*/ 394397 w 2391249"/>
                    <a:gd name="connsiteY6" fmla="*/ 567911 h 1627460"/>
                    <a:gd name="connsiteX7" fmla="*/ 508697 w 2391249"/>
                    <a:gd name="connsiteY7" fmla="*/ 625061 h 1627460"/>
                    <a:gd name="connsiteX8" fmla="*/ 727772 w 2391249"/>
                    <a:gd name="connsiteY8" fmla="*/ 825086 h 1627460"/>
                    <a:gd name="connsiteX9" fmla="*/ 1032572 w 2391249"/>
                    <a:gd name="connsiteY9" fmla="*/ 1025111 h 1627460"/>
                    <a:gd name="connsiteX10" fmla="*/ 1746947 w 2391249"/>
                    <a:gd name="connsiteY10" fmla="*/ 1429923 h 1627460"/>
                    <a:gd name="connsiteX11" fmla="*/ 2113660 w 2391249"/>
                    <a:gd name="connsiteY11" fmla="*/ 1468023 h 1627460"/>
                    <a:gd name="connsiteX12" fmla="*/ 2199385 w 2391249"/>
                    <a:gd name="connsiteY12" fmla="*/ 1563273 h 1627460"/>
                    <a:gd name="connsiteX13" fmla="*/ 2256535 w 2391249"/>
                    <a:gd name="connsiteY13" fmla="*/ 1610898 h 1627460"/>
                    <a:gd name="connsiteX14" fmla="*/ 2323210 w 2391249"/>
                    <a:gd name="connsiteY14" fmla="*/ 1625186 h 1627460"/>
                    <a:gd name="connsiteX15" fmla="*/ 2384899 w 2391249"/>
                    <a:gd name="connsiteY15" fmla="*/ 1597255 h 1627460"/>
                    <a:gd name="connsiteX16" fmla="*/ 2285110 w 2391249"/>
                    <a:gd name="connsiteY16" fmla="*/ 1577561 h 1627460"/>
                    <a:gd name="connsiteX17" fmla="*/ 2285110 w 2391249"/>
                    <a:gd name="connsiteY17" fmla="*/ 1577561 h 1627460"/>
                    <a:gd name="connsiteX18" fmla="*/ 2312892 w 2391249"/>
                    <a:gd name="connsiteY18" fmla="*/ 1527628 h 1627460"/>
                    <a:gd name="connsiteX19" fmla="*/ 2356547 w 2391249"/>
                    <a:gd name="connsiteY19" fmla="*/ 1520411 h 1627460"/>
                    <a:gd name="connsiteX20" fmla="*/ 2351785 w 2391249"/>
                    <a:gd name="connsiteY20" fmla="*/ 1487073 h 1627460"/>
                    <a:gd name="connsiteX21" fmla="*/ 2351785 w 2391249"/>
                    <a:gd name="connsiteY21" fmla="*/ 1487073 h 1627460"/>
                    <a:gd name="connsiteX22" fmla="*/ 2289872 w 2391249"/>
                    <a:gd name="connsiteY22" fmla="*/ 1482311 h 1627460"/>
                    <a:gd name="connsiteX23" fmla="*/ 2294635 w 2391249"/>
                    <a:gd name="connsiteY23" fmla="*/ 1406111 h 1627460"/>
                    <a:gd name="connsiteX24" fmla="*/ 2347022 w 2391249"/>
                    <a:gd name="connsiteY24" fmla="*/ 1401348 h 1627460"/>
                    <a:gd name="connsiteX25" fmla="*/ 2347022 w 2391249"/>
                    <a:gd name="connsiteY25" fmla="*/ 1363248 h 1627460"/>
                    <a:gd name="connsiteX26" fmla="*/ 2347022 w 2391249"/>
                    <a:gd name="connsiteY26" fmla="*/ 1363248 h 1627460"/>
                    <a:gd name="connsiteX27" fmla="*/ 2285110 w 2391249"/>
                    <a:gd name="connsiteY27" fmla="*/ 1372773 h 1627460"/>
                    <a:gd name="connsiteX28" fmla="*/ 2285110 w 2391249"/>
                    <a:gd name="connsiteY28" fmla="*/ 1372773 h 1627460"/>
                    <a:gd name="connsiteX29" fmla="*/ 2275585 w 2391249"/>
                    <a:gd name="connsiteY29" fmla="*/ 1315623 h 1627460"/>
                    <a:gd name="connsiteX30" fmla="*/ 2384900 w 2391249"/>
                    <a:gd name="connsiteY30" fmla="*/ 1309223 h 1627460"/>
                    <a:gd name="connsiteX31" fmla="*/ 2299397 w 2391249"/>
                    <a:gd name="connsiteY31" fmla="*/ 1220373 h 1627460"/>
                    <a:gd name="connsiteX32" fmla="*/ 2185097 w 2391249"/>
                    <a:gd name="connsiteY32" fmla="*/ 1225136 h 1627460"/>
                    <a:gd name="connsiteX33" fmla="*/ 2142235 w 2391249"/>
                    <a:gd name="connsiteY33" fmla="*/ 1348961 h 1627460"/>
                    <a:gd name="connsiteX34" fmla="*/ 1875535 w 2391249"/>
                    <a:gd name="connsiteY34" fmla="*/ 1410873 h 1627460"/>
                    <a:gd name="connsiteX35" fmla="*/ 1675510 w 2391249"/>
                    <a:gd name="connsiteY35" fmla="*/ 1353723 h 1627460"/>
                    <a:gd name="connsiteX36" fmla="*/ 1508822 w 2391249"/>
                    <a:gd name="connsiteY36" fmla="*/ 1277523 h 1627460"/>
                    <a:gd name="connsiteX37" fmla="*/ 1284985 w 2391249"/>
                    <a:gd name="connsiteY37" fmla="*/ 1153698 h 1627460"/>
                    <a:gd name="connsiteX38" fmla="*/ 737297 w 2391249"/>
                    <a:gd name="connsiteY38" fmla="*/ 782223 h 1627460"/>
                    <a:gd name="connsiteX39" fmla="*/ 512692 w 2391249"/>
                    <a:gd name="connsiteY39" fmla="*/ 519516 h 1627460"/>
                    <a:gd name="connsiteX0" fmla="*/ 512692 w 2391249"/>
                    <a:gd name="connsiteY0" fmla="*/ 519516 h 1627460"/>
                    <a:gd name="connsiteX1" fmla="*/ 584700 w 2391249"/>
                    <a:gd name="connsiteY1" fmla="*/ 303492 h 1627460"/>
                    <a:gd name="connsiteX2" fmla="*/ 422972 w 2391249"/>
                    <a:gd name="connsiteY2" fmla="*/ 44036 h 1627460"/>
                    <a:gd name="connsiteX3" fmla="*/ 132460 w 2391249"/>
                    <a:gd name="connsiteY3" fmla="*/ 39273 h 1627460"/>
                    <a:gd name="connsiteX4" fmla="*/ 8636 w 2391249"/>
                    <a:gd name="connsiteY4" fmla="*/ 231484 h 1627460"/>
                    <a:gd name="connsiteX5" fmla="*/ 80644 w 2391249"/>
                    <a:gd name="connsiteY5" fmla="*/ 519516 h 1627460"/>
                    <a:gd name="connsiteX6" fmla="*/ 394397 w 2391249"/>
                    <a:gd name="connsiteY6" fmla="*/ 567911 h 1627460"/>
                    <a:gd name="connsiteX7" fmla="*/ 508697 w 2391249"/>
                    <a:gd name="connsiteY7" fmla="*/ 625061 h 1627460"/>
                    <a:gd name="connsiteX8" fmla="*/ 727772 w 2391249"/>
                    <a:gd name="connsiteY8" fmla="*/ 825086 h 1627460"/>
                    <a:gd name="connsiteX9" fmla="*/ 1032572 w 2391249"/>
                    <a:gd name="connsiteY9" fmla="*/ 1025111 h 1627460"/>
                    <a:gd name="connsiteX10" fmla="*/ 1746947 w 2391249"/>
                    <a:gd name="connsiteY10" fmla="*/ 1429923 h 1627460"/>
                    <a:gd name="connsiteX11" fmla="*/ 2113660 w 2391249"/>
                    <a:gd name="connsiteY11" fmla="*/ 1468023 h 1627460"/>
                    <a:gd name="connsiteX12" fmla="*/ 2199385 w 2391249"/>
                    <a:gd name="connsiteY12" fmla="*/ 1563273 h 1627460"/>
                    <a:gd name="connsiteX13" fmla="*/ 2256535 w 2391249"/>
                    <a:gd name="connsiteY13" fmla="*/ 1610898 h 1627460"/>
                    <a:gd name="connsiteX14" fmla="*/ 2323210 w 2391249"/>
                    <a:gd name="connsiteY14" fmla="*/ 1625186 h 1627460"/>
                    <a:gd name="connsiteX15" fmla="*/ 2384899 w 2391249"/>
                    <a:gd name="connsiteY15" fmla="*/ 1597255 h 1627460"/>
                    <a:gd name="connsiteX16" fmla="*/ 2285110 w 2391249"/>
                    <a:gd name="connsiteY16" fmla="*/ 1577561 h 1627460"/>
                    <a:gd name="connsiteX17" fmla="*/ 2285110 w 2391249"/>
                    <a:gd name="connsiteY17" fmla="*/ 1577561 h 1627460"/>
                    <a:gd name="connsiteX18" fmla="*/ 2312892 w 2391249"/>
                    <a:gd name="connsiteY18" fmla="*/ 1527628 h 1627460"/>
                    <a:gd name="connsiteX19" fmla="*/ 2312892 w 2391249"/>
                    <a:gd name="connsiteY19" fmla="*/ 1525247 h 1627460"/>
                    <a:gd name="connsiteX20" fmla="*/ 2351785 w 2391249"/>
                    <a:gd name="connsiteY20" fmla="*/ 1487073 h 1627460"/>
                    <a:gd name="connsiteX21" fmla="*/ 2351785 w 2391249"/>
                    <a:gd name="connsiteY21" fmla="*/ 1487073 h 1627460"/>
                    <a:gd name="connsiteX22" fmla="*/ 2289872 w 2391249"/>
                    <a:gd name="connsiteY22" fmla="*/ 1482311 h 1627460"/>
                    <a:gd name="connsiteX23" fmla="*/ 2294635 w 2391249"/>
                    <a:gd name="connsiteY23" fmla="*/ 1406111 h 1627460"/>
                    <a:gd name="connsiteX24" fmla="*/ 2347022 w 2391249"/>
                    <a:gd name="connsiteY24" fmla="*/ 1401348 h 1627460"/>
                    <a:gd name="connsiteX25" fmla="*/ 2347022 w 2391249"/>
                    <a:gd name="connsiteY25" fmla="*/ 1363248 h 1627460"/>
                    <a:gd name="connsiteX26" fmla="*/ 2347022 w 2391249"/>
                    <a:gd name="connsiteY26" fmla="*/ 1363248 h 1627460"/>
                    <a:gd name="connsiteX27" fmla="*/ 2285110 w 2391249"/>
                    <a:gd name="connsiteY27" fmla="*/ 1372773 h 1627460"/>
                    <a:gd name="connsiteX28" fmla="*/ 2285110 w 2391249"/>
                    <a:gd name="connsiteY28" fmla="*/ 1372773 h 1627460"/>
                    <a:gd name="connsiteX29" fmla="*/ 2275585 w 2391249"/>
                    <a:gd name="connsiteY29" fmla="*/ 1315623 h 1627460"/>
                    <a:gd name="connsiteX30" fmla="*/ 2384900 w 2391249"/>
                    <a:gd name="connsiteY30" fmla="*/ 1309223 h 1627460"/>
                    <a:gd name="connsiteX31" fmla="*/ 2299397 w 2391249"/>
                    <a:gd name="connsiteY31" fmla="*/ 1220373 h 1627460"/>
                    <a:gd name="connsiteX32" fmla="*/ 2185097 w 2391249"/>
                    <a:gd name="connsiteY32" fmla="*/ 1225136 h 1627460"/>
                    <a:gd name="connsiteX33" fmla="*/ 2142235 w 2391249"/>
                    <a:gd name="connsiteY33" fmla="*/ 1348961 h 1627460"/>
                    <a:gd name="connsiteX34" fmla="*/ 1875535 w 2391249"/>
                    <a:gd name="connsiteY34" fmla="*/ 1410873 h 1627460"/>
                    <a:gd name="connsiteX35" fmla="*/ 1675510 w 2391249"/>
                    <a:gd name="connsiteY35" fmla="*/ 1353723 h 1627460"/>
                    <a:gd name="connsiteX36" fmla="*/ 1508822 w 2391249"/>
                    <a:gd name="connsiteY36" fmla="*/ 1277523 h 1627460"/>
                    <a:gd name="connsiteX37" fmla="*/ 1284985 w 2391249"/>
                    <a:gd name="connsiteY37" fmla="*/ 1153698 h 1627460"/>
                    <a:gd name="connsiteX38" fmla="*/ 737297 w 2391249"/>
                    <a:gd name="connsiteY38" fmla="*/ 782223 h 1627460"/>
                    <a:gd name="connsiteX39" fmla="*/ 512692 w 2391249"/>
                    <a:gd name="connsiteY39" fmla="*/ 519516 h 1627460"/>
                    <a:gd name="connsiteX0" fmla="*/ 512692 w 2391250"/>
                    <a:gd name="connsiteY0" fmla="*/ 519516 h 1627460"/>
                    <a:gd name="connsiteX1" fmla="*/ 584700 w 2391250"/>
                    <a:gd name="connsiteY1" fmla="*/ 303492 h 1627460"/>
                    <a:gd name="connsiteX2" fmla="*/ 422972 w 2391250"/>
                    <a:gd name="connsiteY2" fmla="*/ 44036 h 1627460"/>
                    <a:gd name="connsiteX3" fmla="*/ 132460 w 2391250"/>
                    <a:gd name="connsiteY3" fmla="*/ 39273 h 1627460"/>
                    <a:gd name="connsiteX4" fmla="*/ 8636 w 2391250"/>
                    <a:gd name="connsiteY4" fmla="*/ 231484 h 1627460"/>
                    <a:gd name="connsiteX5" fmla="*/ 80644 w 2391250"/>
                    <a:gd name="connsiteY5" fmla="*/ 519516 h 1627460"/>
                    <a:gd name="connsiteX6" fmla="*/ 394397 w 2391250"/>
                    <a:gd name="connsiteY6" fmla="*/ 567911 h 1627460"/>
                    <a:gd name="connsiteX7" fmla="*/ 508697 w 2391250"/>
                    <a:gd name="connsiteY7" fmla="*/ 625061 h 1627460"/>
                    <a:gd name="connsiteX8" fmla="*/ 727772 w 2391250"/>
                    <a:gd name="connsiteY8" fmla="*/ 825086 h 1627460"/>
                    <a:gd name="connsiteX9" fmla="*/ 1032572 w 2391250"/>
                    <a:gd name="connsiteY9" fmla="*/ 1025111 h 1627460"/>
                    <a:gd name="connsiteX10" fmla="*/ 1746947 w 2391250"/>
                    <a:gd name="connsiteY10" fmla="*/ 1429923 h 1627460"/>
                    <a:gd name="connsiteX11" fmla="*/ 2113660 w 2391250"/>
                    <a:gd name="connsiteY11" fmla="*/ 1468023 h 1627460"/>
                    <a:gd name="connsiteX12" fmla="*/ 2199385 w 2391250"/>
                    <a:gd name="connsiteY12" fmla="*/ 1563273 h 1627460"/>
                    <a:gd name="connsiteX13" fmla="*/ 2256535 w 2391250"/>
                    <a:gd name="connsiteY13" fmla="*/ 1610898 h 1627460"/>
                    <a:gd name="connsiteX14" fmla="*/ 2323210 w 2391250"/>
                    <a:gd name="connsiteY14" fmla="*/ 1625186 h 1627460"/>
                    <a:gd name="connsiteX15" fmla="*/ 2384900 w 2391250"/>
                    <a:gd name="connsiteY15" fmla="*/ 1597255 h 1627460"/>
                    <a:gd name="connsiteX16" fmla="*/ 2285110 w 2391250"/>
                    <a:gd name="connsiteY16" fmla="*/ 1577561 h 1627460"/>
                    <a:gd name="connsiteX17" fmla="*/ 2285110 w 2391250"/>
                    <a:gd name="connsiteY17" fmla="*/ 1577561 h 1627460"/>
                    <a:gd name="connsiteX18" fmla="*/ 2312892 w 2391250"/>
                    <a:gd name="connsiteY18" fmla="*/ 1527628 h 1627460"/>
                    <a:gd name="connsiteX19" fmla="*/ 2312892 w 2391250"/>
                    <a:gd name="connsiteY19" fmla="*/ 1525247 h 1627460"/>
                    <a:gd name="connsiteX20" fmla="*/ 2351785 w 2391250"/>
                    <a:gd name="connsiteY20" fmla="*/ 1487073 h 1627460"/>
                    <a:gd name="connsiteX21" fmla="*/ 2351785 w 2391250"/>
                    <a:gd name="connsiteY21" fmla="*/ 1487073 h 1627460"/>
                    <a:gd name="connsiteX22" fmla="*/ 2289872 w 2391250"/>
                    <a:gd name="connsiteY22" fmla="*/ 1482311 h 1627460"/>
                    <a:gd name="connsiteX23" fmla="*/ 2294635 w 2391250"/>
                    <a:gd name="connsiteY23" fmla="*/ 1406111 h 1627460"/>
                    <a:gd name="connsiteX24" fmla="*/ 2347022 w 2391250"/>
                    <a:gd name="connsiteY24" fmla="*/ 1401348 h 1627460"/>
                    <a:gd name="connsiteX25" fmla="*/ 2347022 w 2391250"/>
                    <a:gd name="connsiteY25" fmla="*/ 1363248 h 1627460"/>
                    <a:gd name="connsiteX26" fmla="*/ 2347022 w 2391250"/>
                    <a:gd name="connsiteY26" fmla="*/ 1363248 h 1627460"/>
                    <a:gd name="connsiteX27" fmla="*/ 2285110 w 2391250"/>
                    <a:gd name="connsiteY27" fmla="*/ 1372773 h 1627460"/>
                    <a:gd name="connsiteX28" fmla="*/ 2285110 w 2391250"/>
                    <a:gd name="connsiteY28" fmla="*/ 1372773 h 1627460"/>
                    <a:gd name="connsiteX29" fmla="*/ 2275585 w 2391250"/>
                    <a:gd name="connsiteY29" fmla="*/ 1315623 h 1627460"/>
                    <a:gd name="connsiteX30" fmla="*/ 2384900 w 2391250"/>
                    <a:gd name="connsiteY30" fmla="*/ 1309223 h 1627460"/>
                    <a:gd name="connsiteX31" fmla="*/ 2299397 w 2391250"/>
                    <a:gd name="connsiteY31" fmla="*/ 1220373 h 1627460"/>
                    <a:gd name="connsiteX32" fmla="*/ 2185097 w 2391250"/>
                    <a:gd name="connsiteY32" fmla="*/ 1225136 h 1627460"/>
                    <a:gd name="connsiteX33" fmla="*/ 2142235 w 2391250"/>
                    <a:gd name="connsiteY33" fmla="*/ 1348961 h 1627460"/>
                    <a:gd name="connsiteX34" fmla="*/ 1875535 w 2391250"/>
                    <a:gd name="connsiteY34" fmla="*/ 1410873 h 1627460"/>
                    <a:gd name="connsiteX35" fmla="*/ 1675510 w 2391250"/>
                    <a:gd name="connsiteY35" fmla="*/ 1353723 h 1627460"/>
                    <a:gd name="connsiteX36" fmla="*/ 1508822 w 2391250"/>
                    <a:gd name="connsiteY36" fmla="*/ 1277523 h 1627460"/>
                    <a:gd name="connsiteX37" fmla="*/ 1284985 w 2391250"/>
                    <a:gd name="connsiteY37" fmla="*/ 1153698 h 1627460"/>
                    <a:gd name="connsiteX38" fmla="*/ 737297 w 2391250"/>
                    <a:gd name="connsiteY38" fmla="*/ 782223 h 1627460"/>
                    <a:gd name="connsiteX39" fmla="*/ 512692 w 2391250"/>
                    <a:gd name="connsiteY39" fmla="*/ 519516 h 1627460"/>
                    <a:gd name="connsiteX0" fmla="*/ 512692 w 2391250"/>
                    <a:gd name="connsiteY0" fmla="*/ 519516 h 1627460"/>
                    <a:gd name="connsiteX1" fmla="*/ 584700 w 2391250"/>
                    <a:gd name="connsiteY1" fmla="*/ 303492 h 1627460"/>
                    <a:gd name="connsiteX2" fmla="*/ 422972 w 2391250"/>
                    <a:gd name="connsiteY2" fmla="*/ 44036 h 1627460"/>
                    <a:gd name="connsiteX3" fmla="*/ 132460 w 2391250"/>
                    <a:gd name="connsiteY3" fmla="*/ 39273 h 1627460"/>
                    <a:gd name="connsiteX4" fmla="*/ 8636 w 2391250"/>
                    <a:gd name="connsiteY4" fmla="*/ 231484 h 1627460"/>
                    <a:gd name="connsiteX5" fmla="*/ 80644 w 2391250"/>
                    <a:gd name="connsiteY5" fmla="*/ 519516 h 1627460"/>
                    <a:gd name="connsiteX6" fmla="*/ 394397 w 2391250"/>
                    <a:gd name="connsiteY6" fmla="*/ 567911 h 1627460"/>
                    <a:gd name="connsiteX7" fmla="*/ 508697 w 2391250"/>
                    <a:gd name="connsiteY7" fmla="*/ 625061 h 1627460"/>
                    <a:gd name="connsiteX8" fmla="*/ 727772 w 2391250"/>
                    <a:gd name="connsiteY8" fmla="*/ 825086 h 1627460"/>
                    <a:gd name="connsiteX9" fmla="*/ 1032572 w 2391250"/>
                    <a:gd name="connsiteY9" fmla="*/ 1025111 h 1627460"/>
                    <a:gd name="connsiteX10" fmla="*/ 1746947 w 2391250"/>
                    <a:gd name="connsiteY10" fmla="*/ 1429923 h 1627460"/>
                    <a:gd name="connsiteX11" fmla="*/ 2113660 w 2391250"/>
                    <a:gd name="connsiteY11" fmla="*/ 1468023 h 1627460"/>
                    <a:gd name="connsiteX12" fmla="*/ 2199385 w 2391250"/>
                    <a:gd name="connsiteY12" fmla="*/ 1563273 h 1627460"/>
                    <a:gd name="connsiteX13" fmla="*/ 2256535 w 2391250"/>
                    <a:gd name="connsiteY13" fmla="*/ 1610898 h 1627460"/>
                    <a:gd name="connsiteX14" fmla="*/ 2323210 w 2391250"/>
                    <a:gd name="connsiteY14" fmla="*/ 1625186 h 1627460"/>
                    <a:gd name="connsiteX15" fmla="*/ 2384900 w 2391250"/>
                    <a:gd name="connsiteY15" fmla="*/ 1597255 h 1627460"/>
                    <a:gd name="connsiteX16" fmla="*/ 2285110 w 2391250"/>
                    <a:gd name="connsiteY16" fmla="*/ 1577561 h 1627460"/>
                    <a:gd name="connsiteX17" fmla="*/ 2285110 w 2391250"/>
                    <a:gd name="connsiteY17" fmla="*/ 1577561 h 1627460"/>
                    <a:gd name="connsiteX18" fmla="*/ 2312892 w 2391250"/>
                    <a:gd name="connsiteY18" fmla="*/ 1527628 h 1627460"/>
                    <a:gd name="connsiteX19" fmla="*/ 2351785 w 2391250"/>
                    <a:gd name="connsiteY19" fmla="*/ 1487073 h 1627460"/>
                    <a:gd name="connsiteX20" fmla="*/ 2351785 w 2391250"/>
                    <a:gd name="connsiteY20" fmla="*/ 1487073 h 1627460"/>
                    <a:gd name="connsiteX21" fmla="*/ 2289872 w 2391250"/>
                    <a:gd name="connsiteY21" fmla="*/ 1482311 h 1627460"/>
                    <a:gd name="connsiteX22" fmla="*/ 2294635 w 2391250"/>
                    <a:gd name="connsiteY22" fmla="*/ 1406111 h 1627460"/>
                    <a:gd name="connsiteX23" fmla="*/ 2347022 w 2391250"/>
                    <a:gd name="connsiteY23" fmla="*/ 1401348 h 1627460"/>
                    <a:gd name="connsiteX24" fmla="*/ 2347022 w 2391250"/>
                    <a:gd name="connsiteY24" fmla="*/ 1363248 h 1627460"/>
                    <a:gd name="connsiteX25" fmla="*/ 2347022 w 2391250"/>
                    <a:gd name="connsiteY25" fmla="*/ 1363248 h 1627460"/>
                    <a:gd name="connsiteX26" fmla="*/ 2285110 w 2391250"/>
                    <a:gd name="connsiteY26" fmla="*/ 1372773 h 1627460"/>
                    <a:gd name="connsiteX27" fmla="*/ 2285110 w 2391250"/>
                    <a:gd name="connsiteY27" fmla="*/ 1372773 h 1627460"/>
                    <a:gd name="connsiteX28" fmla="*/ 2275585 w 2391250"/>
                    <a:gd name="connsiteY28" fmla="*/ 1315623 h 1627460"/>
                    <a:gd name="connsiteX29" fmla="*/ 2384900 w 2391250"/>
                    <a:gd name="connsiteY29" fmla="*/ 1309223 h 1627460"/>
                    <a:gd name="connsiteX30" fmla="*/ 2299397 w 2391250"/>
                    <a:gd name="connsiteY30" fmla="*/ 1220373 h 1627460"/>
                    <a:gd name="connsiteX31" fmla="*/ 2185097 w 2391250"/>
                    <a:gd name="connsiteY31" fmla="*/ 1225136 h 1627460"/>
                    <a:gd name="connsiteX32" fmla="*/ 2142235 w 2391250"/>
                    <a:gd name="connsiteY32" fmla="*/ 1348961 h 1627460"/>
                    <a:gd name="connsiteX33" fmla="*/ 1875535 w 2391250"/>
                    <a:gd name="connsiteY33" fmla="*/ 1410873 h 1627460"/>
                    <a:gd name="connsiteX34" fmla="*/ 1675510 w 2391250"/>
                    <a:gd name="connsiteY34" fmla="*/ 1353723 h 1627460"/>
                    <a:gd name="connsiteX35" fmla="*/ 1508822 w 2391250"/>
                    <a:gd name="connsiteY35" fmla="*/ 1277523 h 1627460"/>
                    <a:gd name="connsiteX36" fmla="*/ 1284985 w 2391250"/>
                    <a:gd name="connsiteY36" fmla="*/ 1153698 h 1627460"/>
                    <a:gd name="connsiteX37" fmla="*/ 737297 w 2391250"/>
                    <a:gd name="connsiteY37" fmla="*/ 782223 h 1627460"/>
                    <a:gd name="connsiteX38" fmla="*/ 512692 w 2391250"/>
                    <a:gd name="connsiteY38" fmla="*/ 519516 h 1627460"/>
                    <a:gd name="connsiteX0" fmla="*/ 512692 w 2396012"/>
                    <a:gd name="connsiteY0" fmla="*/ 519516 h 1627460"/>
                    <a:gd name="connsiteX1" fmla="*/ 584700 w 2396012"/>
                    <a:gd name="connsiteY1" fmla="*/ 303492 h 1627460"/>
                    <a:gd name="connsiteX2" fmla="*/ 422972 w 2396012"/>
                    <a:gd name="connsiteY2" fmla="*/ 44036 h 1627460"/>
                    <a:gd name="connsiteX3" fmla="*/ 132460 w 2396012"/>
                    <a:gd name="connsiteY3" fmla="*/ 39273 h 1627460"/>
                    <a:gd name="connsiteX4" fmla="*/ 8636 w 2396012"/>
                    <a:gd name="connsiteY4" fmla="*/ 231484 h 1627460"/>
                    <a:gd name="connsiteX5" fmla="*/ 80644 w 2396012"/>
                    <a:gd name="connsiteY5" fmla="*/ 519516 h 1627460"/>
                    <a:gd name="connsiteX6" fmla="*/ 394397 w 2396012"/>
                    <a:gd name="connsiteY6" fmla="*/ 567911 h 1627460"/>
                    <a:gd name="connsiteX7" fmla="*/ 508697 w 2396012"/>
                    <a:gd name="connsiteY7" fmla="*/ 625061 h 1627460"/>
                    <a:gd name="connsiteX8" fmla="*/ 727772 w 2396012"/>
                    <a:gd name="connsiteY8" fmla="*/ 825086 h 1627460"/>
                    <a:gd name="connsiteX9" fmla="*/ 1032572 w 2396012"/>
                    <a:gd name="connsiteY9" fmla="*/ 1025111 h 1627460"/>
                    <a:gd name="connsiteX10" fmla="*/ 1746947 w 2396012"/>
                    <a:gd name="connsiteY10" fmla="*/ 1429923 h 1627460"/>
                    <a:gd name="connsiteX11" fmla="*/ 2113660 w 2396012"/>
                    <a:gd name="connsiteY11" fmla="*/ 1468023 h 1627460"/>
                    <a:gd name="connsiteX12" fmla="*/ 2199385 w 2396012"/>
                    <a:gd name="connsiteY12" fmla="*/ 1563273 h 1627460"/>
                    <a:gd name="connsiteX13" fmla="*/ 2256535 w 2396012"/>
                    <a:gd name="connsiteY13" fmla="*/ 1610898 h 1627460"/>
                    <a:gd name="connsiteX14" fmla="*/ 2323210 w 2396012"/>
                    <a:gd name="connsiteY14" fmla="*/ 1625186 h 1627460"/>
                    <a:gd name="connsiteX15" fmla="*/ 2384900 w 2396012"/>
                    <a:gd name="connsiteY15" fmla="*/ 1597255 h 1627460"/>
                    <a:gd name="connsiteX16" fmla="*/ 2285110 w 2396012"/>
                    <a:gd name="connsiteY16" fmla="*/ 1577561 h 1627460"/>
                    <a:gd name="connsiteX17" fmla="*/ 2285110 w 2396012"/>
                    <a:gd name="connsiteY17" fmla="*/ 1577561 h 1627460"/>
                    <a:gd name="connsiteX18" fmla="*/ 2384899 w 2396012"/>
                    <a:gd name="connsiteY18" fmla="*/ 1525247 h 1627460"/>
                    <a:gd name="connsiteX19" fmla="*/ 2351785 w 2396012"/>
                    <a:gd name="connsiteY19" fmla="*/ 1487073 h 1627460"/>
                    <a:gd name="connsiteX20" fmla="*/ 2351785 w 2396012"/>
                    <a:gd name="connsiteY20" fmla="*/ 1487073 h 1627460"/>
                    <a:gd name="connsiteX21" fmla="*/ 2289872 w 2396012"/>
                    <a:gd name="connsiteY21" fmla="*/ 1482311 h 1627460"/>
                    <a:gd name="connsiteX22" fmla="*/ 2294635 w 2396012"/>
                    <a:gd name="connsiteY22" fmla="*/ 1406111 h 1627460"/>
                    <a:gd name="connsiteX23" fmla="*/ 2347022 w 2396012"/>
                    <a:gd name="connsiteY23" fmla="*/ 1401348 h 1627460"/>
                    <a:gd name="connsiteX24" fmla="*/ 2347022 w 2396012"/>
                    <a:gd name="connsiteY24" fmla="*/ 1363248 h 1627460"/>
                    <a:gd name="connsiteX25" fmla="*/ 2347022 w 2396012"/>
                    <a:gd name="connsiteY25" fmla="*/ 1363248 h 1627460"/>
                    <a:gd name="connsiteX26" fmla="*/ 2285110 w 2396012"/>
                    <a:gd name="connsiteY26" fmla="*/ 1372773 h 1627460"/>
                    <a:gd name="connsiteX27" fmla="*/ 2285110 w 2396012"/>
                    <a:gd name="connsiteY27" fmla="*/ 1372773 h 1627460"/>
                    <a:gd name="connsiteX28" fmla="*/ 2275585 w 2396012"/>
                    <a:gd name="connsiteY28" fmla="*/ 1315623 h 1627460"/>
                    <a:gd name="connsiteX29" fmla="*/ 2384900 w 2396012"/>
                    <a:gd name="connsiteY29" fmla="*/ 1309223 h 1627460"/>
                    <a:gd name="connsiteX30" fmla="*/ 2299397 w 2396012"/>
                    <a:gd name="connsiteY30" fmla="*/ 1220373 h 1627460"/>
                    <a:gd name="connsiteX31" fmla="*/ 2185097 w 2396012"/>
                    <a:gd name="connsiteY31" fmla="*/ 1225136 h 1627460"/>
                    <a:gd name="connsiteX32" fmla="*/ 2142235 w 2396012"/>
                    <a:gd name="connsiteY32" fmla="*/ 1348961 h 1627460"/>
                    <a:gd name="connsiteX33" fmla="*/ 1875535 w 2396012"/>
                    <a:gd name="connsiteY33" fmla="*/ 1410873 h 1627460"/>
                    <a:gd name="connsiteX34" fmla="*/ 1675510 w 2396012"/>
                    <a:gd name="connsiteY34" fmla="*/ 1353723 h 1627460"/>
                    <a:gd name="connsiteX35" fmla="*/ 1508822 w 2396012"/>
                    <a:gd name="connsiteY35" fmla="*/ 1277523 h 1627460"/>
                    <a:gd name="connsiteX36" fmla="*/ 1284985 w 2396012"/>
                    <a:gd name="connsiteY36" fmla="*/ 1153698 h 1627460"/>
                    <a:gd name="connsiteX37" fmla="*/ 737297 w 2396012"/>
                    <a:gd name="connsiteY37" fmla="*/ 782223 h 1627460"/>
                    <a:gd name="connsiteX38" fmla="*/ 512692 w 2396012"/>
                    <a:gd name="connsiteY38" fmla="*/ 519516 h 1627460"/>
                    <a:gd name="connsiteX0" fmla="*/ 512692 w 2396012"/>
                    <a:gd name="connsiteY0" fmla="*/ 519516 h 1627460"/>
                    <a:gd name="connsiteX1" fmla="*/ 584700 w 2396012"/>
                    <a:gd name="connsiteY1" fmla="*/ 303492 h 1627460"/>
                    <a:gd name="connsiteX2" fmla="*/ 422972 w 2396012"/>
                    <a:gd name="connsiteY2" fmla="*/ 44036 h 1627460"/>
                    <a:gd name="connsiteX3" fmla="*/ 132460 w 2396012"/>
                    <a:gd name="connsiteY3" fmla="*/ 39273 h 1627460"/>
                    <a:gd name="connsiteX4" fmla="*/ 8636 w 2396012"/>
                    <a:gd name="connsiteY4" fmla="*/ 231484 h 1627460"/>
                    <a:gd name="connsiteX5" fmla="*/ 80644 w 2396012"/>
                    <a:gd name="connsiteY5" fmla="*/ 519516 h 1627460"/>
                    <a:gd name="connsiteX6" fmla="*/ 394397 w 2396012"/>
                    <a:gd name="connsiteY6" fmla="*/ 567911 h 1627460"/>
                    <a:gd name="connsiteX7" fmla="*/ 508697 w 2396012"/>
                    <a:gd name="connsiteY7" fmla="*/ 625061 h 1627460"/>
                    <a:gd name="connsiteX8" fmla="*/ 727772 w 2396012"/>
                    <a:gd name="connsiteY8" fmla="*/ 825086 h 1627460"/>
                    <a:gd name="connsiteX9" fmla="*/ 1032572 w 2396012"/>
                    <a:gd name="connsiteY9" fmla="*/ 1025111 h 1627460"/>
                    <a:gd name="connsiteX10" fmla="*/ 1746947 w 2396012"/>
                    <a:gd name="connsiteY10" fmla="*/ 1429923 h 1627460"/>
                    <a:gd name="connsiteX11" fmla="*/ 2113660 w 2396012"/>
                    <a:gd name="connsiteY11" fmla="*/ 1468023 h 1627460"/>
                    <a:gd name="connsiteX12" fmla="*/ 2199385 w 2396012"/>
                    <a:gd name="connsiteY12" fmla="*/ 1563273 h 1627460"/>
                    <a:gd name="connsiteX13" fmla="*/ 2256535 w 2396012"/>
                    <a:gd name="connsiteY13" fmla="*/ 1610898 h 1627460"/>
                    <a:gd name="connsiteX14" fmla="*/ 2323210 w 2396012"/>
                    <a:gd name="connsiteY14" fmla="*/ 1625186 h 1627460"/>
                    <a:gd name="connsiteX15" fmla="*/ 2384900 w 2396012"/>
                    <a:gd name="connsiteY15" fmla="*/ 1597255 h 1627460"/>
                    <a:gd name="connsiteX16" fmla="*/ 2285110 w 2396012"/>
                    <a:gd name="connsiteY16" fmla="*/ 1577561 h 1627460"/>
                    <a:gd name="connsiteX17" fmla="*/ 2285110 w 2396012"/>
                    <a:gd name="connsiteY17" fmla="*/ 1577561 h 1627460"/>
                    <a:gd name="connsiteX18" fmla="*/ 2384899 w 2396012"/>
                    <a:gd name="connsiteY18" fmla="*/ 1525247 h 1627460"/>
                    <a:gd name="connsiteX19" fmla="*/ 2351785 w 2396012"/>
                    <a:gd name="connsiteY19" fmla="*/ 1487073 h 1627460"/>
                    <a:gd name="connsiteX20" fmla="*/ 2351785 w 2396012"/>
                    <a:gd name="connsiteY20" fmla="*/ 1487073 h 1627460"/>
                    <a:gd name="connsiteX21" fmla="*/ 2289872 w 2396012"/>
                    <a:gd name="connsiteY21" fmla="*/ 1482311 h 1627460"/>
                    <a:gd name="connsiteX22" fmla="*/ 2294635 w 2396012"/>
                    <a:gd name="connsiteY22" fmla="*/ 1406111 h 1627460"/>
                    <a:gd name="connsiteX23" fmla="*/ 2347022 w 2396012"/>
                    <a:gd name="connsiteY23" fmla="*/ 1401348 h 1627460"/>
                    <a:gd name="connsiteX24" fmla="*/ 2347022 w 2396012"/>
                    <a:gd name="connsiteY24" fmla="*/ 1363248 h 1627460"/>
                    <a:gd name="connsiteX25" fmla="*/ 2347022 w 2396012"/>
                    <a:gd name="connsiteY25" fmla="*/ 1363248 h 1627460"/>
                    <a:gd name="connsiteX26" fmla="*/ 2285110 w 2396012"/>
                    <a:gd name="connsiteY26" fmla="*/ 1372773 h 1627460"/>
                    <a:gd name="connsiteX27" fmla="*/ 2285110 w 2396012"/>
                    <a:gd name="connsiteY27" fmla="*/ 1372773 h 1627460"/>
                    <a:gd name="connsiteX28" fmla="*/ 2275585 w 2396012"/>
                    <a:gd name="connsiteY28" fmla="*/ 1315623 h 1627460"/>
                    <a:gd name="connsiteX29" fmla="*/ 2384900 w 2396012"/>
                    <a:gd name="connsiteY29" fmla="*/ 1309223 h 1627460"/>
                    <a:gd name="connsiteX30" fmla="*/ 2299397 w 2396012"/>
                    <a:gd name="connsiteY30" fmla="*/ 1220373 h 1627460"/>
                    <a:gd name="connsiteX31" fmla="*/ 2185097 w 2396012"/>
                    <a:gd name="connsiteY31" fmla="*/ 1225136 h 1627460"/>
                    <a:gd name="connsiteX32" fmla="*/ 2142235 w 2396012"/>
                    <a:gd name="connsiteY32" fmla="*/ 1348961 h 1627460"/>
                    <a:gd name="connsiteX33" fmla="*/ 1875535 w 2396012"/>
                    <a:gd name="connsiteY33" fmla="*/ 1410873 h 1627460"/>
                    <a:gd name="connsiteX34" fmla="*/ 1675510 w 2396012"/>
                    <a:gd name="connsiteY34" fmla="*/ 1353723 h 1627460"/>
                    <a:gd name="connsiteX35" fmla="*/ 1508822 w 2396012"/>
                    <a:gd name="connsiteY35" fmla="*/ 1277523 h 1627460"/>
                    <a:gd name="connsiteX36" fmla="*/ 1284985 w 2396012"/>
                    <a:gd name="connsiteY36" fmla="*/ 1153698 h 1627460"/>
                    <a:gd name="connsiteX37" fmla="*/ 737297 w 2396012"/>
                    <a:gd name="connsiteY37" fmla="*/ 782223 h 1627460"/>
                    <a:gd name="connsiteX38" fmla="*/ 512692 w 2396012"/>
                    <a:gd name="connsiteY38" fmla="*/ 519516 h 1627460"/>
                    <a:gd name="connsiteX0" fmla="*/ 512692 w 2396012"/>
                    <a:gd name="connsiteY0" fmla="*/ 519516 h 1627460"/>
                    <a:gd name="connsiteX1" fmla="*/ 584700 w 2396012"/>
                    <a:gd name="connsiteY1" fmla="*/ 303492 h 1627460"/>
                    <a:gd name="connsiteX2" fmla="*/ 422972 w 2396012"/>
                    <a:gd name="connsiteY2" fmla="*/ 44036 h 1627460"/>
                    <a:gd name="connsiteX3" fmla="*/ 132460 w 2396012"/>
                    <a:gd name="connsiteY3" fmla="*/ 39273 h 1627460"/>
                    <a:gd name="connsiteX4" fmla="*/ 8636 w 2396012"/>
                    <a:gd name="connsiteY4" fmla="*/ 231484 h 1627460"/>
                    <a:gd name="connsiteX5" fmla="*/ 80644 w 2396012"/>
                    <a:gd name="connsiteY5" fmla="*/ 519516 h 1627460"/>
                    <a:gd name="connsiteX6" fmla="*/ 394397 w 2396012"/>
                    <a:gd name="connsiteY6" fmla="*/ 567911 h 1627460"/>
                    <a:gd name="connsiteX7" fmla="*/ 508697 w 2396012"/>
                    <a:gd name="connsiteY7" fmla="*/ 625061 h 1627460"/>
                    <a:gd name="connsiteX8" fmla="*/ 727772 w 2396012"/>
                    <a:gd name="connsiteY8" fmla="*/ 825086 h 1627460"/>
                    <a:gd name="connsiteX9" fmla="*/ 1032572 w 2396012"/>
                    <a:gd name="connsiteY9" fmla="*/ 1025111 h 1627460"/>
                    <a:gd name="connsiteX10" fmla="*/ 1746947 w 2396012"/>
                    <a:gd name="connsiteY10" fmla="*/ 1429923 h 1627460"/>
                    <a:gd name="connsiteX11" fmla="*/ 2113660 w 2396012"/>
                    <a:gd name="connsiteY11" fmla="*/ 1468023 h 1627460"/>
                    <a:gd name="connsiteX12" fmla="*/ 2199385 w 2396012"/>
                    <a:gd name="connsiteY12" fmla="*/ 1563273 h 1627460"/>
                    <a:gd name="connsiteX13" fmla="*/ 2256535 w 2396012"/>
                    <a:gd name="connsiteY13" fmla="*/ 1610898 h 1627460"/>
                    <a:gd name="connsiteX14" fmla="*/ 2323210 w 2396012"/>
                    <a:gd name="connsiteY14" fmla="*/ 1625186 h 1627460"/>
                    <a:gd name="connsiteX15" fmla="*/ 2384900 w 2396012"/>
                    <a:gd name="connsiteY15" fmla="*/ 1597255 h 1627460"/>
                    <a:gd name="connsiteX16" fmla="*/ 2285110 w 2396012"/>
                    <a:gd name="connsiteY16" fmla="*/ 1577561 h 1627460"/>
                    <a:gd name="connsiteX17" fmla="*/ 2285110 w 2396012"/>
                    <a:gd name="connsiteY17" fmla="*/ 1577561 h 1627460"/>
                    <a:gd name="connsiteX18" fmla="*/ 2384899 w 2396012"/>
                    <a:gd name="connsiteY18" fmla="*/ 1525247 h 1627460"/>
                    <a:gd name="connsiteX19" fmla="*/ 2351785 w 2396012"/>
                    <a:gd name="connsiteY19" fmla="*/ 1487073 h 1627460"/>
                    <a:gd name="connsiteX20" fmla="*/ 2351785 w 2396012"/>
                    <a:gd name="connsiteY20" fmla="*/ 1487073 h 1627460"/>
                    <a:gd name="connsiteX21" fmla="*/ 2289872 w 2396012"/>
                    <a:gd name="connsiteY21" fmla="*/ 1482311 h 1627460"/>
                    <a:gd name="connsiteX22" fmla="*/ 2294635 w 2396012"/>
                    <a:gd name="connsiteY22" fmla="*/ 1406111 h 1627460"/>
                    <a:gd name="connsiteX23" fmla="*/ 2347022 w 2396012"/>
                    <a:gd name="connsiteY23" fmla="*/ 1401348 h 1627460"/>
                    <a:gd name="connsiteX24" fmla="*/ 2347022 w 2396012"/>
                    <a:gd name="connsiteY24" fmla="*/ 1363248 h 1627460"/>
                    <a:gd name="connsiteX25" fmla="*/ 2347022 w 2396012"/>
                    <a:gd name="connsiteY25" fmla="*/ 1363248 h 1627460"/>
                    <a:gd name="connsiteX26" fmla="*/ 2285110 w 2396012"/>
                    <a:gd name="connsiteY26" fmla="*/ 1372773 h 1627460"/>
                    <a:gd name="connsiteX27" fmla="*/ 2285110 w 2396012"/>
                    <a:gd name="connsiteY27" fmla="*/ 1372773 h 1627460"/>
                    <a:gd name="connsiteX28" fmla="*/ 2275585 w 2396012"/>
                    <a:gd name="connsiteY28" fmla="*/ 1315623 h 1627460"/>
                    <a:gd name="connsiteX29" fmla="*/ 2384900 w 2396012"/>
                    <a:gd name="connsiteY29" fmla="*/ 1309223 h 1627460"/>
                    <a:gd name="connsiteX30" fmla="*/ 2299397 w 2396012"/>
                    <a:gd name="connsiteY30" fmla="*/ 1220373 h 1627460"/>
                    <a:gd name="connsiteX31" fmla="*/ 2185097 w 2396012"/>
                    <a:gd name="connsiteY31" fmla="*/ 1225136 h 1627460"/>
                    <a:gd name="connsiteX32" fmla="*/ 2142235 w 2396012"/>
                    <a:gd name="connsiteY32" fmla="*/ 1348961 h 1627460"/>
                    <a:gd name="connsiteX33" fmla="*/ 1875535 w 2396012"/>
                    <a:gd name="connsiteY33" fmla="*/ 1410873 h 1627460"/>
                    <a:gd name="connsiteX34" fmla="*/ 1675510 w 2396012"/>
                    <a:gd name="connsiteY34" fmla="*/ 1353723 h 1627460"/>
                    <a:gd name="connsiteX35" fmla="*/ 1508822 w 2396012"/>
                    <a:gd name="connsiteY35" fmla="*/ 1277523 h 1627460"/>
                    <a:gd name="connsiteX36" fmla="*/ 1284985 w 2396012"/>
                    <a:gd name="connsiteY36" fmla="*/ 1153698 h 1627460"/>
                    <a:gd name="connsiteX37" fmla="*/ 737297 w 2396012"/>
                    <a:gd name="connsiteY37" fmla="*/ 782223 h 1627460"/>
                    <a:gd name="connsiteX38" fmla="*/ 512692 w 2396012"/>
                    <a:gd name="connsiteY38" fmla="*/ 519516 h 1627460"/>
                    <a:gd name="connsiteX0" fmla="*/ 512692 w 2396012"/>
                    <a:gd name="connsiteY0" fmla="*/ 519516 h 1627460"/>
                    <a:gd name="connsiteX1" fmla="*/ 584700 w 2396012"/>
                    <a:gd name="connsiteY1" fmla="*/ 303492 h 1627460"/>
                    <a:gd name="connsiteX2" fmla="*/ 422972 w 2396012"/>
                    <a:gd name="connsiteY2" fmla="*/ 44036 h 1627460"/>
                    <a:gd name="connsiteX3" fmla="*/ 132460 w 2396012"/>
                    <a:gd name="connsiteY3" fmla="*/ 39273 h 1627460"/>
                    <a:gd name="connsiteX4" fmla="*/ 8636 w 2396012"/>
                    <a:gd name="connsiteY4" fmla="*/ 231484 h 1627460"/>
                    <a:gd name="connsiteX5" fmla="*/ 80644 w 2396012"/>
                    <a:gd name="connsiteY5" fmla="*/ 519516 h 1627460"/>
                    <a:gd name="connsiteX6" fmla="*/ 394397 w 2396012"/>
                    <a:gd name="connsiteY6" fmla="*/ 567911 h 1627460"/>
                    <a:gd name="connsiteX7" fmla="*/ 508697 w 2396012"/>
                    <a:gd name="connsiteY7" fmla="*/ 625061 h 1627460"/>
                    <a:gd name="connsiteX8" fmla="*/ 727772 w 2396012"/>
                    <a:gd name="connsiteY8" fmla="*/ 825086 h 1627460"/>
                    <a:gd name="connsiteX9" fmla="*/ 1032572 w 2396012"/>
                    <a:gd name="connsiteY9" fmla="*/ 1025111 h 1627460"/>
                    <a:gd name="connsiteX10" fmla="*/ 1746947 w 2396012"/>
                    <a:gd name="connsiteY10" fmla="*/ 1429923 h 1627460"/>
                    <a:gd name="connsiteX11" fmla="*/ 2113660 w 2396012"/>
                    <a:gd name="connsiteY11" fmla="*/ 1468023 h 1627460"/>
                    <a:gd name="connsiteX12" fmla="*/ 2199385 w 2396012"/>
                    <a:gd name="connsiteY12" fmla="*/ 1563273 h 1627460"/>
                    <a:gd name="connsiteX13" fmla="*/ 2256535 w 2396012"/>
                    <a:gd name="connsiteY13" fmla="*/ 1610898 h 1627460"/>
                    <a:gd name="connsiteX14" fmla="*/ 2323210 w 2396012"/>
                    <a:gd name="connsiteY14" fmla="*/ 1625186 h 1627460"/>
                    <a:gd name="connsiteX15" fmla="*/ 2384899 w 2396012"/>
                    <a:gd name="connsiteY15" fmla="*/ 1597255 h 1627460"/>
                    <a:gd name="connsiteX16" fmla="*/ 2285110 w 2396012"/>
                    <a:gd name="connsiteY16" fmla="*/ 1577561 h 1627460"/>
                    <a:gd name="connsiteX17" fmla="*/ 2285110 w 2396012"/>
                    <a:gd name="connsiteY17" fmla="*/ 1577561 h 1627460"/>
                    <a:gd name="connsiteX18" fmla="*/ 2384899 w 2396012"/>
                    <a:gd name="connsiteY18" fmla="*/ 1525247 h 1627460"/>
                    <a:gd name="connsiteX19" fmla="*/ 2351785 w 2396012"/>
                    <a:gd name="connsiteY19" fmla="*/ 1487073 h 1627460"/>
                    <a:gd name="connsiteX20" fmla="*/ 2351785 w 2396012"/>
                    <a:gd name="connsiteY20" fmla="*/ 1487073 h 1627460"/>
                    <a:gd name="connsiteX21" fmla="*/ 2289872 w 2396012"/>
                    <a:gd name="connsiteY21" fmla="*/ 1482311 h 1627460"/>
                    <a:gd name="connsiteX22" fmla="*/ 2294635 w 2396012"/>
                    <a:gd name="connsiteY22" fmla="*/ 1406111 h 1627460"/>
                    <a:gd name="connsiteX23" fmla="*/ 2347022 w 2396012"/>
                    <a:gd name="connsiteY23" fmla="*/ 1401348 h 1627460"/>
                    <a:gd name="connsiteX24" fmla="*/ 2347022 w 2396012"/>
                    <a:gd name="connsiteY24" fmla="*/ 1363248 h 1627460"/>
                    <a:gd name="connsiteX25" fmla="*/ 2347022 w 2396012"/>
                    <a:gd name="connsiteY25" fmla="*/ 1363248 h 1627460"/>
                    <a:gd name="connsiteX26" fmla="*/ 2285110 w 2396012"/>
                    <a:gd name="connsiteY26" fmla="*/ 1372773 h 1627460"/>
                    <a:gd name="connsiteX27" fmla="*/ 2285110 w 2396012"/>
                    <a:gd name="connsiteY27" fmla="*/ 1372773 h 1627460"/>
                    <a:gd name="connsiteX28" fmla="*/ 2275585 w 2396012"/>
                    <a:gd name="connsiteY28" fmla="*/ 1315623 h 1627460"/>
                    <a:gd name="connsiteX29" fmla="*/ 2384900 w 2396012"/>
                    <a:gd name="connsiteY29" fmla="*/ 1309223 h 1627460"/>
                    <a:gd name="connsiteX30" fmla="*/ 2299397 w 2396012"/>
                    <a:gd name="connsiteY30" fmla="*/ 1220373 h 1627460"/>
                    <a:gd name="connsiteX31" fmla="*/ 2185097 w 2396012"/>
                    <a:gd name="connsiteY31" fmla="*/ 1225136 h 1627460"/>
                    <a:gd name="connsiteX32" fmla="*/ 2142235 w 2396012"/>
                    <a:gd name="connsiteY32" fmla="*/ 1348961 h 1627460"/>
                    <a:gd name="connsiteX33" fmla="*/ 1875535 w 2396012"/>
                    <a:gd name="connsiteY33" fmla="*/ 1410873 h 1627460"/>
                    <a:gd name="connsiteX34" fmla="*/ 1675510 w 2396012"/>
                    <a:gd name="connsiteY34" fmla="*/ 1353723 h 1627460"/>
                    <a:gd name="connsiteX35" fmla="*/ 1508822 w 2396012"/>
                    <a:gd name="connsiteY35" fmla="*/ 1277523 h 1627460"/>
                    <a:gd name="connsiteX36" fmla="*/ 1284985 w 2396012"/>
                    <a:gd name="connsiteY36" fmla="*/ 1153698 h 1627460"/>
                    <a:gd name="connsiteX37" fmla="*/ 737297 w 2396012"/>
                    <a:gd name="connsiteY37" fmla="*/ 782223 h 1627460"/>
                    <a:gd name="connsiteX38" fmla="*/ 512692 w 2396012"/>
                    <a:gd name="connsiteY38" fmla="*/ 519516 h 1627460"/>
                    <a:gd name="connsiteX0" fmla="*/ 512692 w 2396012"/>
                    <a:gd name="connsiteY0" fmla="*/ 519516 h 1629640"/>
                    <a:gd name="connsiteX1" fmla="*/ 584700 w 2396012"/>
                    <a:gd name="connsiteY1" fmla="*/ 303492 h 1629640"/>
                    <a:gd name="connsiteX2" fmla="*/ 422972 w 2396012"/>
                    <a:gd name="connsiteY2" fmla="*/ 44036 h 1629640"/>
                    <a:gd name="connsiteX3" fmla="*/ 132460 w 2396012"/>
                    <a:gd name="connsiteY3" fmla="*/ 39273 h 1629640"/>
                    <a:gd name="connsiteX4" fmla="*/ 8636 w 2396012"/>
                    <a:gd name="connsiteY4" fmla="*/ 231484 h 1629640"/>
                    <a:gd name="connsiteX5" fmla="*/ 80644 w 2396012"/>
                    <a:gd name="connsiteY5" fmla="*/ 519516 h 1629640"/>
                    <a:gd name="connsiteX6" fmla="*/ 394397 w 2396012"/>
                    <a:gd name="connsiteY6" fmla="*/ 567911 h 1629640"/>
                    <a:gd name="connsiteX7" fmla="*/ 508697 w 2396012"/>
                    <a:gd name="connsiteY7" fmla="*/ 625061 h 1629640"/>
                    <a:gd name="connsiteX8" fmla="*/ 727772 w 2396012"/>
                    <a:gd name="connsiteY8" fmla="*/ 825086 h 1629640"/>
                    <a:gd name="connsiteX9" fmla="*/ 1032572 w 2396012"/>
                    <a:gd name="connsiteY9" fmla="*/ 1025111 h 1629640"/>
                    <a:gd name="connsiteX10" fmla="*/ 1746947 w 2396012"/>
                    <a:gd name="connsiteY10" fmla="*/ 1429923 h 1629640"/>
                    <a:gd name="connsiteX11" fmla="*/ 2113660 w 2396012"/>
                    <a:gd name="connsiteY11" fmla="*/ 1468023 h 1629640"/>
                    <a:gd name="connsiteX12" fmla="*/ 2199385 w 2396012"/>
                    <a:gd name="connsiteY12" fmla="*/ 1563273 h 1629640"/>
                    <a:gd name="connsiteX13" fmla="*/ 2256535 w 2396012"/>
                    <a:gd name="connsiteY13" fmla="*/ 1610898 h 1629640"/>
                    <a:gd name="connsiteX14" fmla="*/ 2323210 w 2396012"/>
                    <a:gd name="connsiteY14" fmla="*/ 1625186 h 1629640"/>
                    <a:gd name="connsiteX15" fmla="*/ 2376264 w 2396012"/>
                    <a:gd name="connsiteY15" fmla="*/ 1584176 h 1629640"/>
                    <a:gd name="connsiteX16" fmla="*/ 2285110 w 2396012"/>
                    <a:gd name="connsiteY16" fmla="*/ 1577561 h 1629640"/>
                    <a:gd name="connsiteX17" fmla="*/ 2285110 w 2396012"/>
                    <a:gd name="connsiteY17" fmla="*/ 1577561 h 1629640"/>
                    <a:gd name="connsiteX18" fmla="*/ 2384899 w 2396012"/>
                    <a:gd name="connsiteY18" fmla="*/ 1525247 h 1629640"/>
                    <a:gd name="connsiteX19" fmla="*/ 2351785 w 2396012"/>
                    <a:gd name="connsiteY19" fmla="*/ 1487073 h 1629640"/>
                    <a:gd name="connsiteX20" fmla="*/ 2351785 w 2396012"/>
                    <a:gd name="connsiteY20" fmla="*/ 1487073 h 1629640"/>
                    <a:gd name="connsiteX21" fmla="*/ 2289872 w 2396012"/>
                    <a:gd name="connsiteY21" fmla="*/ 1482311 h 1629640"/>
                    <a:gd name="connsiteX22" fmla="*/ 2294635 w 2396012"/>
                    <a:gd name="connsiteY22" fmla="*/ 1406111 h 1629640"/>
                    <a:gd name="connsiteX23" fmla="*/ 2347022 w 2396012"/>
                    <a:gd name="connsiteY23" fmla="*/ 1401348 h 1629640"/>
                    <a:gd name="connsiteX24" fmla="*/ 2347022 w 2396012"/>
                    <a:gd name="connsiteY24" fmla="*/ 1363248 h 1629640"/>
                    <a:gd name="connsiteX25" fmla="*/ 2347022 w 2396012"/>
                    <a:gd name="connsiteY25" fmla="*/ 1363248 h 1629640"/>
                    <a:gd name="connsiteX26" fmla="*/ 2285110 w 2396012"/>
                    <a:gd name="connsiteY26" fmla="*/ 1372773 h 1629640"/>
                    <a:gd name="connsiteX27" fmla="*/ 2285110 w 2396012"/>
                    <a:gd name="connsiteY27" fmla="*/ 1372773 h 1629640"/>
                    <a:gd name="connsiteX28" fmla="*/ 2275585 w 2396012"/>
                    <a:gd name="connsiteY28" fmla="*/ 1315623 h 1629640"/>
                    <a:gd name="connsiteX29" fmla="*/ 2384900 w 2396012"/>
                    <a:gd name="connsiteY29" fmla="*/ 1309223 h 1629640"/>
                    <a:gd name="connsiteX30" fmla="*/ 2299397 w 2396012"/>
                    <a:gd name="connsiteY30" fmla="*/ 1220373 h 1629640"/>
                    <a:gd name="connsiteX31" fmla="*/ 2185097 w 2396012"/>
                    <a:gd name="connsiteY31" fmla="*/ 1225136 h 1629640"/>
                    <a:gd name="connsiteX32" fmla="*/ 2142235 w 2396012"/>
                    <a:gd name="connsiteY32" fmla="*/ 1348961 h 1629640"/>
                    <a:gd name="connsiteX33" fmla="*/ 1875535 w 2396012"/>
                    <a:gd name="connsiteY33" fmla="*/ 1410873 h 1629640"/>
                    <a:gd name="connsiteX34" fmla="*/ 1675510 w 2396012"/>
                    <a:gd name="connsiteY34" fmla="*/ 1353723 h 1629640"/>
                    <a:gd name="connsiteX35" fmla="*/ 1508822 w 2396012"/>
                    <a:gd name="connsiteY35" fmla="*/ 1277523 h 1629640"/>
                    <a:gd name="connsiteX36" fmla="*/ 1284985 w 2396012"/>
                    <a:gd name="connsiteY36" fmla="*/ 1153698 h 1629640"/>
                    <a:gd name="connsiteX37" fmla="*/ 737297 w 2396012"/>
                    <a:gd name="connsiteY37" fmla="*/ 782223 h 1629640"/>
                    <a:gd name="connsiteX38" fmla="*/ 512692 w 2396012"/>
                    <a:gd name="connsiteY38" fmla="*/ 519516 h 1629640"/>
                    <a:gd name="connsiteX0" fmla="*/ 512692 w 2396012"/>
                    <a:gd name="connsiteY0" fmla="*/ 519516 h 1629640"/>
                    <a:gd name="connsiteX1" fmla="*/ 584700 w 2396012"/>
                    <a:gd name="connsiteY1" fmla="*/ 303492 h 1629640"/>
                    <a:gd name="connsiteX2" fmla="*/ 422972 w 2396012"/>
                    <a:gd name="connsiteY2" fmla="*/ 44036 h 1629640"/>
                    <a:gd name="connsiteX3" fmla="*/ 132460 w 2396012"/>
                    <a:gd name="connsiteY3" fmla="*/ 39273 h 1629640"/>
                    <a:gd name="connsiteX4" fmla="*/ 8636 w 2396012"/>
                    <a:gd name="connsiteY4" fmla="*/ 231484 h 1629640"/>
                    <a:gd name="connsiteX5" fmla="*/ 80644 w 2396012"/>
                    <a:gd name="connsiteY5" fmla="*/ 519516 h 1629640"/>
                    <a:gd name="connsiteX6" fmla="*/ 394397 w 2396012"/>
                    <a:gd name="connsiteY6" fmla="*/ 567911 h 1629640"/>
                    <a:gd name="connsiteX7" fmla="*/ 508697 w 2396012"/>
                    <a:gd name="connsiteY7" fmla="*/ 625061 h 1629640"/>
                    <a:gd name="connsiteX8" fmla="*/ 727772 w 2396012"/>
                    <a:gd name="connsiteY8" fmla="*/ 825086 h 1629640"/>
                    <a:gd name="connsiteX9" fmla="*/ 1032572 w 2396012"/>
                    <a:gd name="connsiteY9" fmla="*/ 1025111 h 1629640"/>
                    <a:gd name="connsiteX10" fmla="*/ 1746947 w 2396012"/>
                    <a:gd name="connsiteY10" fmla="*/ 1429923 h 1629640"/>
                    <a:gd name="connsiteX11" fmla="*/ 2113660 w 2396012"/>
                    <a:gd name="connsiteY11" fmla="*/ 1468023 h 1629640"/>
                    <a:gd name="connsiteX12" fmla="*/ 2199385 w 2396012"/>
                    <a:gd name="connsiteY12" fmla="*/ 1563273 h 1629640"/>
                    <a:gd name="connsiteX13" fmla="*/ 2256535 w 2396012"/>
                    <a:gd name="connsiteY13" fmla="*/ 1610898 h 1629640"/>
                    <a:gd name="connsiteX14" fmla="*/ 2323210 w 2396012"/>
                    <a:gd name="connsiteY14" fmla="*/ 1625186 h 1629640"/>
                    <a:gd name="connsiteX15" fmla="*/ 2376264 w 2396012"/>
                    <a:gd name="connsiteY15" fmla="*/ 1584176 h 1629640"/>
                    <a:gd name="connsiteX16" fmla="*/ 2285110 w 2396012"/>
                    <a:gd name="connsiteY16" fmla="*/ 1577561 h 1629640"/>
                    <a:gd name="connsiteX17" fmla="*/ 2285110 w 2396012"/>
                    <a:gd name="connsiteY17" fmla="*/ 1577561 h 1629640"/>
                    <a:gd name="connsiteX18" fmla="*/ 2384899 w 2396012"/>
                    <a:gd name="connsiteY18" fmla="*/ 1525247 h 1629640"/>
                    <a:gd name="connsiteX19" fmla="*/ 2351785 w 2396012"/>
                    <a:gd name="connsiteY19" fmla="*/ 1487073 h 1629640"/>
                    <a:gd name="connsiteX20" fmla="*/ 2351785 w 2396012"/>
                    <a:gd name="connsiteY20" fmla="*/ 1487073 h 1629640"/>
                    <a:gd name="connsiteX21" fmla="*/ 2289872 w 2396012"/>
                    <a:gd name="connsiteY21" fmla="*/ 1482311 h 1629640"/>
                    <a:gd name="connsiteX22" fmla="*/ 2294635 w 2396012"/>
                    <a:gd name="connsiteY22" fmla="*/ 1406111 h 1629640"/>
                    <a:gd name="connsiteX23" fmla="*/ 2347022 w 2396012"/>
                    <a:gd name="connsiteY23" fmla="*/ 1401348 h 1629640"/>
                    <a:gd name="connsiteX24" fmla="*/ 2347022 w 2396012"/>
                    <a:gd name="connsiteY24" fmla="*/ 1363248 h 1629640"/>
                    <a:gd name="connsiteX25" fmla="*/ 2347022 w 2396012"/>
                    <a:gd name="connsiteY25" fmla="*/ 1363248 h 1629640"/>
                    <a:gd name="connsiteX26" fmla="*/ 2285110 w 2396012"/>
                    <a:gd name="connsiteY26" fmla="*/ 1372773 h 1629640"/>
                    <a:gd name="connsiteX27" fmla="*/ 2285110 w 2396012"/>
                    <a:gd name="connsiteY27" fmla="*/ 1372773 h 1629640"/>
                    <a:gd name="connsiteX28" fmla="*/ 2275585 w 2396012"/>
                    <a:gd name="connsiteY28" fmla="*/ 1315623 h 1629640"/>
                    <a:gd name="connsiteX29" fmla="*/ 2384900 w 2396012"/>
                    <a:gd name="connsiteY29" fmla="*/ 1309223 h 1629640"/>
                    <a:gd name="connsiteX30" fmla="*/ 2299397 w 2396012"/>
                    <a:gd name="connsiteY30" fmla="*/ 1220373 h 1629640"/>
                    <a:gd name="connsiteX31" fmla="*/ 2185097 w 2396012"/>
                    <a:gd name="connsiteY31" fmla="*/ 1225136 h 1629640"/>
                    <a:gd name="connsiteX32" fmla="*/ 2142235 w 2396012"/>
                    <a:gd name="connsiteY32" fmla="*/ 1348961 h 1629640"/>
                    <a:gd name="connsiteX33" fmla="*/ 1875535 w 2396012"/>
                    <a:gd name="connsiteY33" fmla="*/ 1410873 h 1629640"/>
                    <a:gd name="connsiteX34" fmla="*/ 1675510 w 2396012"/>
                    <a:gd name="connsiteY34" fmla="*/ 1353723 h 1629640"/>
                    <a:gd name="connsiteX35" fmla="*/ 1508822 w 2396012"/>
                    <a:gd name="connsiteY35" fmla="*/ 1277523 h 1629640"/>
                    <a:gd name="connsiteX36" fmla="*/ 1284985 w 2396012"/>
                    <a:gd name="connsiteY36" fmla="*/ 1153698 h 1629640"/>
                    <a:gd name="connsiteX37" fmla="*/ 737297 w 2396012"/>
                    <a:gd name="connsiteY37" fmla="*/ 782223 h 1629640"/>
                    <a:gd name="connsiteX38" fmla="*/ 512692 w 2396012"/>
                    <a:gd name="connsiteY38" fmla="*/ 519516 h 1629640"/>
                    <a:gd name="connsiteX0" fmla="*/ 512692 w 2396012"/>
                    <a:gd name="connsiteY0" fmla="*/ 519516 h 1629640"/>
                    <a:gd name="connsiteX1" fmla="*/ 584700 w 2396012"/>
                    <a:gd name="connsiteY1" fmla="*/ 303492 h 1629640"/>
                    <a:gd name="connsiteX2" fmla="*/ 422972 w 2396012"/>
                    <a:gd name="connsiteY2" fmla="*/ 44036 h 1629640"/>
                    <a:gd name="connsiteX3" fmla="*/ 132460 w 2396012"/>
                    <a:gd name="connsiteY3" fmla="*/ 39273 h 1629640"/>
                    <a:gd name="connsiteX4" fmla="*/ 8636 w 2396012"/>
                    <a:gd name="connsiteY4" fmla="*/ 231484 h 1629640"/>
                    <a:gd name="connsiteX5" fmla="*/ 80644 w 2396012"/>
                    <a:gd name="connsiteY5" fmla="*/ 519516 h 1629640"/>
                    <a:gd name="connsiteX6" fmla="*/ 394397 w 2396012"/>
                    <a:gd name="connsiteY6" fmla="*/ 567911 h 1629640"/>
                    <a:gd name="connsiteX7" fmla="*/ 508697 w 2396012"/>
                    <a:gd name="connsiteY7" fmla="*/ 625061 h 1629640"/>
                    <a:gd name="connsiteX8" fmla="*/ 727772 w 2396012"/>
                    <a:gd name="connsiteY8" fmla="*/ 825086 h 1629640"/>
                    <a:gd name="connsiteX9" fmla="*/ 1032572 w 2396012"/>
                    <a:gd name="connsiteY9" fmla="*/ 1025111 h 1629640"/>
                    <a:gd name="connsiteX10" fmla="*/ 1746947 w 2396012"/>
                    <a:gd name="connsiteY10" fmla="*/ 1429923 h 1629640"/>
                    <a:gd name="connsiteX11" fmla="*/ 2113660 w 2396012"/>
                    <a:gd name="connsiteY11" fmla="*/ 1468023 h 1629640"/>
                    <a:gd name="connsiteX12" fmla="*/ 2199385 w 2396012"/>
                    <a:gd name="connsiteY12" fmla="*/ 1563273 h 1629640"/>
                    <a:gd name="connsiteX13" fmla="*/ 2256535 w 2396012"/>
                    <a:gd name="connsiteY13" fmla="*/ 1610898 h 1629640"/>
                    <a:gd name="connsiteX14" fmla="*/ 2323210 w 2396012"/>
                    <a:gd name="connsiteY14" fmla="*/ 1625186 h 1629640"/>
                    <a:gd name="connsiteX15" fmla="*/ 2376264 w 2396012"/>
                    <a:gd name="connsiteY15" fmla="*/ 1584176 h 1629640"/>
                    <a:gd name="connsiteX16" fmla="*/ 2285110 w 2396012"/>
                    <a:gd name="connsiteY16" fmla="*/ 1577561 h 1629640"/>
                    <a:gd name="connsiteX17" fmla="*/ 2285110 w 2396012"/>
                    <a:gd name="connsiteY17" fmla="*/ 1577561 h 1629640"/>
                    <a:gd name="connsiteX18" fmla="*/ 2384899 w 2396012"/>
                    <a:gd name="connsiteY18" fmla="*/ 1525247 h 1629640"/>
                    <a:gd name="connsiteX19" fmla="*/ 2351785 w 2396012"/>
                    <a:gd name="connsiteY19" fmla="*/ 1487073 h 1629640"/>
                    <a:gd name="connsiteX20" fmla="*/ 2351785 w 2396012"/>
                    <a:gd name="connsiteY20" fmla="*/ 1487073 h 1629640"/>
                    <a:gd name="connsiteX21" fmla="*/ 2289872 w 2396012"/>
                    <a:gd name="connsiteY21" fmla="*/ 1482311 h 1629640"/>
                    <a:gd name="connsiteX22" fmla="*/ 2294635 w 2396012"/>
                    <a:gd name="connsiteY22" fmla="*/ 1406111 h 1629640"/>
                    <a:gd name="connsiteX23" fmla="*/ 2347022 w 2396012"/>
                    <a:gd name="connsiteY23" fmla="*/ 1401348 h 1629640"/>
                    <a:gd name="connsiteX24" fmla="*/ 2347022 w 2396012"/>
                    <a:gd name="connsiteY24" fmla="*/ 1363248 h 1629640"/>
                    <a:gd name="connsiteX25" fmla="*/ 2347022 w 2396012"/>
                    <a:gd name="connsiteY25" fmla="*/ 1363248 h 1629640"/>
                    <a:gd name="connsiteX26" fmla="*/ 2285110 w 2396012"/>
                    <a:gd name="connsiteY26" fmla="*/ 1372773 h 1629640"/>
                    <a:gd name="connsiteX27" fmla="*/ 2285110 w 2396012"/>
                    <a:gd name="connsiteY27" fmla="*/ 1372773 h 1629640"/>
                    <a:gd name="connsiteX28" fmla="*/ 2275585 w 2396012"/>
                    <a:gd name="connsiteY28" fmla="*/ 1315623 h 1629640"/>
                    <a:gd name="connsiteX29" fmla="*/ 2384900 w 2396012"/>
                    <a:gd name="connsiteY29" fmla="*/ 1309223 h 1629640"/>
                    <a:gd name="connsiteX30" fmla="*/ 2299397 w 2396012"/>
                    <a:gd name="connsiteY30" fmla="*/ 1220373 h 1629640"/>
                    <a:gd name="connsiteX31" fmla="*/ 2185097 w 2396012"/>
                    <a:gd name="connsiteY31" fmla="*/ 1225136 h 1629640"/>
                    <a:gd name="connsiteX32" fmla="*/ 2142235 w 2396012"/>
                    <a:gd name="connsiteY32" fmla="*/ 1348961 h 1629640"/>
                    <a:gd name="connsiteX33" fmla="*/ 1875535 w 2396012"/>
                    <a:gd name="connsiteY33" fmla="*/ 1410873 h 1629640"/>
                    <a:gd name="connsiteX34" fmla="*/ 1675510 w 2396012"/>
                    <a:gd name="connsiteY34" fmla="*/ 1353723 h 1629640"/>
                    <a:gd name="connsiteX35" fmla="*/ 1508822 w 2396012"/>
                    <a:gd name="connsiteY35" fmla="*/ 1277523 h 1629640"/>
                    <a:gd name="connsiteX36" fmla="*/ 1284985 w 2396012"/>
                    <a:gd name="connsiteY36" fmla="*/ 1153698 h 1629640"/>
                    <a:gd name="connsiteX37" fmla="*/ 737297 w 2396012"/>
                    <a:gd name="connsiteY37" fmla="*/ 782223 h 1629640"/>
                    <a:gd name="connsiteX38" fmla="*/ 512692 w 2396012"/>
                    <a:gd name="connsiteY38" fmla="*/ 519516 h 1629640"/>
                    <a:gd name="connsiteX0" fmla="*/ 512692 w 2396012"/>
                    <a:gd name="connsiteY0" fmla="*/ 519516 h 1629640"/>
                    <a:gd name="connsiteX1" fmla="*/ 584700 w 2396012"/>
                    <a:gd name="connsiteY1" fmla="*/ 303492 h 1629640"/>
                    <a:gd name="connsiteX2" fmla="*/ 422972 w 2396012"/>
                    <a:gd name="connsiteY2" fmla="*/ 44036 h 1629640"/>
                    <a:gd name="connsiteX3" fmla="*/ 132460 w 2396012"/>
                    <a:gd name="connsiteY3" fmla="*/ 39273 h 1629640"/>
                    <a:gd name="connsiteX4" fmla="*/ 8636 w 2396012"/>
                    <a:gd name="connsiteY4" fmla="*/ 231484 h 1629640"/>
                    <a:gd name="connsiteX5" fmla="*/ 80644 w 2396012"/>
                    <a:gd name="connsiteY5" fmla="*/ 519516 h 1629640"/>
                    <a:gd name="connsiteX6" fmla="*/ 394397 w 2396012"/>
                    <a:gd name="connsiteY6" fmla="*/ 567911 h 1629640"/>
                    <a:gd name="connsiteX7" fmla="*/ 508697 w 2396012"/>
                    <a:gd name="connsiteY7" fmla="*/ 625061 h 1629640"/>
                    <a:gd name="connsiteX8" fmla="*/ 727772 w 2396012"/>
                    <a:gd name="connsiteY8" fmla="*/ 825086 h 1629640"/>
                    <a:gd name="connsiteX9" fmla="*/ 1032572 w 2396012"/>
                    <a:gd name="connsiteY9" fmla="*/ 1025111 h 1629640"/>
                    <a:gd name="connsiteX10" fmla="*/ 1746947 w 2396012"/>
                    <a:gd name="connsiteY10" fmla="*/ 1429923 h 1629640"/>
                    <a:gd name="connsiteX11" fmla="*/ 2113660 w 2396012"/>
                    <a:gd name="connsiteY11" fmla="*/ 1468023 h 1629640"/>
                    <a:gd name="connsiteX12" fmla="*/ 2199385 w 2396012"/>
                    <a:gd name="connsiteY12" fmla="*/ 1563273 h 1629640"/>
                    <a:gd name="connsiteX13" fmla="*/ 2256535 w 2396012"/>
                    <a:gd name="connsiteY13" fmla="*/ 1610898 h 1629640"/>
                    <a:gd name="connsiteX14" fmla="*/ 2323210 w 2396012"/>
                    <a:gd name="connsiteY14" fmla="*/ 1625186 h 1629640"/>
                    <a:gd name="connsiteX15" fmla="*/ 2376264 w 2396012"/>
                    <a:gd name="connsiteY15" fmla="*/ 1584176 h 1629640"/>
                    <a:gd name="connsiteX16" fmla="*/ 2285110 w 2396012"/>
                    <a:gd name="connsiteY16" fmla="*/ 1577561 h 1629640"/>
                    <a:gd name="connsiteX17" fmla="*/ 2285110 w 2396012"/>
                    <a:gd name="connsiteY17" fmla="*/ 1577561 h 1629640"/>
                    <a:gd name="connsiteX18" fmla="*/ 2384899 w 2396012"/>
                    <a:gd name="connsiteY18" fmla="*/ 1525247 h 1629640"/>
                    <a:gd name="connsiteX19" fmla="*/ 2351785 w 2396012"/>
                    <a:gd name="connsiteY19" fmla="*/ 1487073 h 1629640"/>
                    <a:gd name="connsiteX20" fmla="*/ 2376264 w 2396012"/>
                    <a:gd name="connsiteY20" fmla="*/ 1440160 h 1629640"/>
                    <a:gd name="connsiteX21" fmla="*/ 2289872 w 2396012"/>
                    <a:gd name="connsiteY21" fmla="*/ 1482311 h 1629640"/>
                    <a:gd name="connsiteX22" fmla="*/ 2294635 w 2396012"/>
                    <a:gd name="connsiteY22" fmla="*/ 1406111 h 1629640"/>
                    <a:gd name="connsiteX23" fmla="*/ 2347022 w 2396012"/>
                    <a:gd name="connsiteY23" fmla="*/ 1401348 h 1629640"/>
                    <a:gd name="connsiteX24" fmla="*/ 2347022 w 2396012"/>
                    <a:gd name="connsiteY24" fmla="*/ 1363248 h 1629640"/>
                    <a:gd name="connsiteX25" fmla="*/ 2347022 w 2396012"/>
                    <a:gd name="connsiteY25" fmla="*/ 1363248 h 1629640"/>
                    <a:gd name="connsiteX26" fmla="*/ 2285110 w 2396012"/>
                    <a:gd name="connsiteY26" fmla="*/ 1372773 h 1629640"/>
                    <a:gd name="connsiteX27" fmla="*/ 2285110 w 2396012"/>
                    <a:gd name="connsiteY27" fmla="*/ 1372773 h 1629640"/>
                    <a:gd name="connsiteX28" fmla="*/ 2275585 w 2396012"/>
                    <a:gd name="connsiteY28" fmla="*/ 1315623 h 1629640"/>
                    <a:gd name="connsiteX29" fmla="*/ 2384900 w 2396012"/>
                    <a:gd name="connsiteY29" fmla="*/ 1309223 h 1629640"/>
                    <a:gd name="connsiteX30" fmla="*/ 2299397 w 2396012"/>
                    <a:gd name="connsiteY30" fmla="*/ 1220373 h 1629640"/>
                    <a:gd name="connsiteX31" fmla="*/ 2185097 w 2396012"/>
                    <a:gd name="connsiteY31" fmla="*/ 1225136 h 1629640"/>
                    <a:gd name="connsiteX32" fmla="*/ 2142235 w 2396012"/>
                    <a:gd name="connsiteY32" fmla="*/ 1348961 h 1629640"/>
                    <a:gd name="connsiteX33" fmla="*/ 1875535 w 2396012"/>
                    <a:gd name="connsiteY33" fmla="*/ 1410873 h 1629640"/>
                    <a:gd name="connsiteX34" fmla="*/ 1675510 w 2396012"/>
                    <a:gd name="connsiteY34" fmla="*/ 1353723 h 1629640"/>
                    <a:gd name="connsiteX35" fmla="*/ 1508822 w 2396012"/>
                    <a:gd name="connsiteY35" fmla="*/ 1277523 h 1629640"/>
                    <a:gd name="connsiteX36" fmla="*/ 1284985 w 2396012"/>
                    <a:gd name="connsiteY36" fmla="*/ 1153698 h 1629640"/>
                    <a:gd name="connsiteX37" fmla="*/ 737297 w 2396012"/>
                    <a:gd name="connsiteY37" fmla="*/ 782223 h 1629640"/>
                    <a:gd name="connsiteX38" fmla="*/ 512692 w 2396012"/>
                    <a:gd name="connsiteY38" fmla="*/ 519516 h 1629640"/>
                    <a:gd name="connsiteX0" fmla="*/ 512692 w 2396012"/>
                    <a:gd name="connsiteY0" fmla="*/ 519516 h 1629640"/>
                    <a:gd name="connsiteX1" fmla="*/ 584700 w 2396012"/>
                    <a:gd name="connsiteY1" fmla="*/ 303492 h 1629640"/>
                    <a:gd name="connsiteX2" fmla="*/ 422972 w 2396012"/>
                    <a:gd name="connsiteY2" fmla="*/ 44036 h 1629640"/>
                    <a:gd name="connsiteX3" fmla="*/ 132460 w 2396012"/>
                    <a:gd name="connsiteY3" fmla="*/ 39273 h 1629640"/>
                    <a:gd name="connsiteX4" fmla="*/ 8636 w 2396012"/>
                    <a:gd name="connsiteY4" fmla="*/ 231484 h 1629640"/>
                    <a:gd name="connsiteX5" fmla="*/ 80644 w 2396012"/>
                    <a:gd name="connsiteY5" fmla="*/ 519516 h 1629640"/>
                    <a:gd name="connsiteX6" fmla="*/ 394397 w 2396012"/>
                    <a:gd name="connsiteY6" fmla="*/ 567911 h 1629640"/>
                    <a:gd name="connsiteX7" fmla="*/ 508697 w 2396012"/>
                    <a:gd name="connsiteY7" fmla="*/ 625061 h 1629640"/>
                    <a:gd name="connsiteX8" fmla="*/ 727772 w 2396012"/>
                    <a:gd name="connsiteY8" fmla="*/ 825086 h 1629640"/>
                    <a:gd name="connsiteX9" fmla="*/ 1032572 w 2396012"/>
                    <a:gd name="connsiteY9" fmla="*/ 1025111 h 1629640"/>
                    <a:gd name="connsiteX10" fmla="*/ 1746947 w 2396012"/>
                    <a:gd name="connsiteY10" fmla="*/ 1429923 h 1629640"/>
                    <a:gd name="connsiteX11" fmla="*/ 2113660 w 2396012"/>
                    <a:gd name="connsiteY11" fmla="*/ 1468023 h 1629640"/>
                    <a:gd name="connsiteX12" fmla="*/ 2199385 w 2396012"/>
                    <a:gd name="connsiteY12" fmla="*/ 1563273 h 1629640"/>
                    <a:gd name="connsiteX13" fmla="*/ 2256535 w 2396012"/>
                    <a:gd name="connsiteY13" fmla="*/ 1610898 h 1629640"/>
                    <a:gd name="connsiteX14" fmla="*/ 2323210 w 2396012"/>
                    <a:gd name="connsiteY14" fmla="*/ 1625186 h 1629640"/>
                    <a:gd name="connsiteX15" fmla="*/ 2376264 w 2396012"/>
                    <a:gd name="connsiteY15" fmla="*/ 1584176 h 1629640"/>
                    <a:gd name="connsiteX16" fmla="*/ 2285110 w 2396012"/>
                    <a:gd name="connsiteY16" fmla="*/ 1577561 h 1629640"/>
                    <a:gd name="connsiteX17" fmla="*/ 2285110 w 2396012"/>
                    <a:gd name="connsiteY17" fmla="*/ 1577561 h 1629640"/>
                    <a:gd name="connsiteX18" fmla="*/ 2384899 w 2396012"/>
                    <a:gd name="connsiteY18" fmla="*/ 1525247 h 1629640"/>
                    <a:gd name="connsiteX19" fmla="*/ 2376264 w 2396012"/>
                    <a:gd name="connsiteY19" fmla="*/ 1440160 h 1629640"/>
                    <a:gd name="connsiteX20" fmla="*/ 2376264 w 2396012"/>
                    <a:gd name="connsiteY20" fmla="*/ 1440160 h 1629640"/>
                    <a:gd name="connsiteX21" fmla="*/ 2289872 w 2396012"/>
                    <a:gd name="connsiteY21" fmla="*/ 1482311 h 1629640"/>
                    <a:gd name="connsiteX22" fmla="*/ 2294635 w 2396012"/>
                    <a:gd name="connsiteY22" fmla="*/ 1406111 h 1629640"/>
                    <a:gd name="connsiteX23" fmla="*/ 2347022 w 2396012"/>
                    <a:gd name="connsiteY23" fmla="*/ 1401348 h 1629640"/>
                    <a:gd name="connsiteX24" fmla="*/ 2347022 w 2396012"/>
                    <a:gd name="connsiteY24" fmla="*/ 1363248 h 1629640"/>
                    <a:gd name="connsiteX25" fmla="*/ 2347022 w 2396012"/>
                    <a:gd name="connsiteY25" fmla="*/ 1363248 h 1629640"/>
                    <a:gd name="connsiteX26" fmla="*/ 2285110 w 2396012"/>
                    <a:gd name="connsiteY26" fmla="*/ 1372773 h 1629640"/>
                    <a:gd name="connsiteX27" fmla="*/ 2285110 w 2396012"/>
                    <a:gd name="connsiteY27" fmla="*/ 1372773 h 1629640"/>
                    <a:gd name="connsiteX28" fmla="*/ 2275585 w 2396012"/>
                    <a:gd name="connsiteY28" fmla="*/ 1315623 h 1629640"/>
                    <a:gd name="connsiteX29" fmla="*/ 2384900 w 2396012"/>
                    <a:gd name="connsiteY29" fmla="*/ 1309223 h 1629640"/>
                    <a:gd name="connsiteX30" fmla="*/ 2299397 w 2396012"/>
                    <a:gd name="connsiteY30" fmla="*/ 1220373 h 1629640"/>
                    <a:gd name="connsiteX31" fmla="*/ 2185097 w 2396012"/>
                    <a:gd name="connsiteY31" fmla="*/ 1225136 h 1629640"/>
                    <a:gd name="connsiteX32" fmla="*/ 2142235 w 2396012"/>
                    <a:gd name="connsiteY32" fmla="*/ 1348961 h 1629640"/>
                    <a:gd name="connsiteX33" fmla="*/ 1875535 w 2396012"/>
                    <a:gd name="connsiteY33" fmla="*/ 1410873 h 1629640"/>
                    <a:gd name="connsiteX34" fmla="*/ 1675510 w 2396012"/>
                    <a:gd name="connsiteY34" fmla="*/ 1353723 h 1629640"/>
                    <a:gd name="connsiteX35" fmla="*/ 1508822 w 2396012"/>
                    <a:gd name="connsiteY35" fmla="*/ 1277523 h 1629640"/>
                    <a:gd name="connsiteX36" fmla="*/ 1284985 w 2396012"/>
                    <a:gd name="connsiteY36" fmla="*/ 1153698 h 1629640"/>
                    <a:gd name="connsiteX37" fmla="*/ 737297 w 2396012"/>
                    <a:gd name="connsiteY37" fmla="*/ 782223 h 1629640"/>
                    <a:gd name="connsiteX38" fmla="*/ 512692 w 2396012"/>
                    <a:gd name="connsiteY38" fmla="*/ 519516 h 1629640"/>
                    <a:gd name="connsiteX0" fmla="*/ 512692 w 2449182"/>
                    <a:gd name="connsiteY0" fmla="*/ 519516 h 1629640"/>
                    <a:gd name="connsiteX1" fmla="*/ 584700 w 2449182"/>
                    <a:gd name="connsiteY1" fmla="*/ 303492 h 1629640"/>
                    <a:gd name="connsiteX2" fmla="*/ 422972 w 2449182"/>
                    <a:gd name="connsiteY2" fmla="*/ 44036 h 1629640"/>
                    <a:gd name="connsiteX3" fmla="*/ 132460 w 2449182"/>
                    <a:gd name="connsiteY3" fmla="*/ 39273 h 1629640"/>
                    <a:gd name="connsiteX4" fmla="*/ 8636 w 2449182"/>
                    <a:gd name="connsiteY4" fmla="*/ 231484 h 1629640"/>
                    <a:gd name="connsiteX5" fmla="*/ 80644 w 2449182"/>
                    <a:gd name="connsiteY5" fmla="*/ 519516 h 1629640"/>
                    <a:gd name="connsiteX6" fmla="*/ 394397 w 2449182"/>
                    <a:gd name="connsiteY6" fmla="*/ 567911 h 1629640"/>
                    <a:gd name="connsiteX7" fmla="*/ 508697 w 2449182"/>
                    <a:gd name="connsiteY7" fmla="*/ 625061 h 1629640"/>
                    <a:gd name="connsiteX8" fmla="*/ 727772 w 2449182"/>
                    <a:gd name="connsiteY8" fmla="*/ 825086 h 1629640"/>
                    <a:gd name="connsiteX9" fmla="*/ 1032572 w 2449182"/>
                    <a:gd name="connsiteY9" fmla="*/ 1025111 h 1629640"/>
                    <a:gd name="connsiteX10" fmla="*/ 1746947 w 2449182"/>
                    <a:gd name="connsiteY10" fmla="*/ 1429923 h 1629640"/>
                    <a:gd name="connsiteX11" fmla="*/ 2113660 w 2449182"/>
                    <a:gd name="connsiteY11" fmla="*/ 1468023 h 1629640"/>
                    <a:gd name="connsiteX12" fmla="*/ 2199385 w 2449182"/>
                    <a:gd name="connsiteY12" fmla="*/ 1563273 h 1629640"/>
                    <a:gd name="connsiteX13" fmla="*/ 2256535 w 2449182"/>
                    <a:gd name="connsiteY13" fmla="*/ 1610898 h 1629640"/>
                    <a:gd name="connsiteX14" fmla="*/ 2323210 w 2449182"/>
                    <a:gd name="connsiteY14" fmla="*/ 1625186 h 1629640"/>
                    <a:gd name="connsiteX15" fmla="*/ 2376264 w 2449182"/>
                    <a:gd name="connsiteY15" fmla="*/ 1584176 h 1629640"/>
                    <a:gd name="connsiteX16" fmla="*/ 2285110 w 2449182"/>
                    <a:gd name="connsiteY16" fmla="*/ 1577561 h 1629640"/>
                    <a:gd name="connsiteX17" fmla="*/ 2285110 w 2449182"/>
                    <a:gd name="connsiteY17" fmla="*/ 1577561 h 1629640"/>
                    <a:gd name="connsiteX18" fmla="*/ 2384899 w 2449182"/>
                    <a:gd name="connsiteY18" fmla="*/ 1525247 h 1629640"/>
                    <a:gd name="connsiteX19" fmla="*/ 2376264 w 2449182"/>
                    <a:gd name="connsiteY19" fmla="*/ 1440160 h 1629640"/>
                    <a:gd name="connsiteX20" fmla="*/ 2376264 w 2449182"/>
                    <a:gd name="connsiteY20" fmla="*/ 1440160 h 1629640"/>
                    <a:gd name="connsiteX21" fmla="*/ 2289872 w 2449182"/>
                    <a:gd name="connsiteY21" fmla="*/ 1482311 h 1629640"/>
                    <a:gd name="connsiteX22" fmla="*/ 2294635 w 2449182"/>
                    <a:gd name="connsiteY22" fmla="*/ 1406111 h 1629640"/>
                    <a:gd name="connsiteX23" fmla="*/ 2347022 w 2449182"/>
                    <a:gd name="connsiteY23" fmla="*/ 1401348 h 1629640"/>
                    <a:gd name="connsiteX24" fmla="*/ 2347022 w 2449182"/>
                    <a:gd name="connsiteY24" fmla="*/ 1363248 h 1629640"/>
                    <a:gd name="connsiteX25" fmla="*/ 2347022 w 2449182"/>
                    <a:gd name="connsiteY25" fmla="*/ 1363248 h 1629640"/>
                    <a:gd name="connsiteX26" fmla="*/ 2285110 w 2449182"/>
                    <a:gd name="connsiteY26" fmla="*/ 1372773 h 1629640"/>
                    <a:gd name="connsiteX27" fmla="*/ 2285110 w 2449182"/>
                    <a:gd name="connsiteY27" fmla="*/ 1372773 h 1629640"/>
                    <a:gd name="connsiteX28" fmla="*/ 2275585 w 2449182"/>
                    <a:gd name="connsiteY28" fmla="*/ 1315623 h 1629640"/>
                    <a:gd name="connsiteX29" fmla="*/ 2384900 w 2449182"/>
                    <a:gd name="connsiteY29" fmla="*/ 1309223 h 1629640"/>
                    <a:gd name="connsiteX30" fmla="*/ 2299397 w 2449182"/>
                    <a:gd name="connsiteY30" fmla="*/ 1220373 h 1629640"/>
                    <a:gd name="connsiteX31" fmla="*/ 2185097 w 2449182"/>
                    <a:gd name="connsiteY31" fmla="*/ 1225136 h 1629640"/>
                    <a:gd name="connsiteX32" fmla="*/ 2142235 w 2449182"/>
                    <a:gd name="connsiteY32" fmla="*/ 1348961 h 1629640"/>
                    <a:gd name="connsiteX33" fmla="*/ 1875535 w 2449182"/>
                    <a:gd name="connsiteY33" fmla="*/ 1410873 h 1629640"/>
                    <a:gd name="connsiteX34" fmla="*/ 1675510 w 2449182"/>
                    <a:gd name="connsiteY34" fmla="*/ 1353723 h 1629640"/>
                    <a:gd name="connsiteX35" fmla="*/ 1508822 w 2449182"/>
                    <a:gd name="connsiteY35" fmla="*/ 1277523 h 1629640"/>
                    <a:gd name="connsiteX36" fmla="*/ 1284985 w 2449182"/>
                    <a:gd name="connsiteY36" fmla="*/ 1153698 h 1629640"/>
                    <a:gd name="connsiteX37" fmla="*/ 737297 w 2449182"/>
                    <a:gd name="connsiteY37" fmla="*/ 782223 h 1629640"/>
                    <a:gd name="connsiteX38" fmla="*/ 512692 w 2449182"/>
                    <a:gd name="connsiteY38" fmla="*/ 519516 h 1629640"/>
                    <a:gd name="connsiteX0" fmla="*/ 512692 w 2449182"/>
                    <a:gd name="connsiteY0" fmla="*/ 519516 h 1629640"/>
                    <a:gd name="connsiteX1" fmla="*/ 584700 w 2449182"/>
                    <a:gd name="connsiteY1" fmla="*/ 303492 h 1629640"/>
                    <a:gd name="connsiteX2" fmla="*/ 422972 w 2449182"/>
                    <a:gd name="connsiteY2" fmla="*/ 44036 h 1629640"/>
                    <a:gd name="connsiteX3" fmla="*/ 132460 w 2449182"/>
                    <a:gd name="connsiteY3" fmla="*/ 39273 h 1629640"/>
                    <a:gd name="connsiteX4" fmla="*/ 8636 w 2449182"/>
                    <a:gd name="connsiteY4" fmla="*/ 231484 h 1629640"/>
                    <a:gd name="connsiteX5" fmla="*/ 80644 w 2449182"/>
                    <a:gd name="connsiteY5" fmla="*/ 519516 h 1629640"/>
                    <a:gd name="connsiteX6" fmla="*/ 394397 w 2449182"/>
                    <a:gd name="connsiteY6" fmla="*/ 567911 h 1629640"/>
                    <a:gd name="connsiteX7" fmla="*/ 508697 w 2449182"/>
                    <a:gd name="connsiteY7" fmla="*/ 625061 h 1629640"/>
                    <a:gd name="connsiteX8" fmla="*/ 727772 w 2449182"/>
                    <a:gd name="connsiteY8" fmla="*/ 825086 h 1629640"/>
                    <a:gd name="connsiteX9" fmla="*/ 1032572 w 2449182"/>
                    <a:gd name="connsiteY9" fmla="*/ 1025111 h 1629640"/>
                    <a:gd name="connsiteX10" fmla="*/ 1746947 w 2449182"/>
                    <a:gd name="connsiteY10" fmla="*/ 1429923 h 1629640"/>
                    <a:gd name="connsiteX11" fmla="*/ 2113660 w 2449182"/>
                    <a:gd name="connsiteY11" fmla="*/ 1468023 h 1629640"/>
                    <a:gd name="connsiteX12" fmla="*/ 2199385 w 2449182"/>
                    <a:gd name="connsiteY12" fmla="*/ 1563273 h 1629640"/>
                    <a:gd name="connsiteX13" fmla="*/ 2256535 w 2449182"/>
                    <a:gd name="connsiteY13" fmla="*/ 1610898 h 1629640"/>
                    <a:gd name="connsiteX14" fmla="*/ 2323210 w 2449182"/>
                    <a:gd name="connsiteY14" fmla="*/ 1625186 h 1629640"/>
                    <a:gd name="connsiteX15" fmla="*/ 2376264 w 2449182"/>
                    <a:gd name="connsiteY15" fmla="*/ 1584176 h 1629640"/>
                    <a:gd name="connsiteX16" fmla="*/ 2285110 w 2449182"/>
                    <a:gd name="connsiteY16" fmla="*/ 1577561 h 1629640"/>
                    <a:gd name="connsiteX17" fmla="*/ 2285110 w 2449182"/>
                    <a:gd name="connsiteY17" fmla="*/ 1577561 h 1629640"/>
                    <a:gd name="connsiteX18" fmla="*/ 2384899 w 2449182"/>
                    <a:gd name="connsiteY18" fmla="*/ 1525247 h 1629640"/>
                    <a:gd name="connsiteX19" fmla="*/ 2376264 w 2449182"/>
                    <a:gd name="connsiteY19" fmla="*/ 1440160 h 1629640"/>
                    <a:gd name="connsiteX20" fmla="*/ 2304256 w 2449182"/>
                    <a:gd name="connsiteY20" fmla="*/ 1440160 h 1629640"/>
                    <a:gd name="connsiteX21" fmla="*/ 2289872 w 2449182"/>
                    <a:gd name="connsiteY21" fmla="*/ 1482311 h 1629640"/>
                    <a:gd name="connsiteX22" fmla="*/ 2294635 w 2449182"/>
                    <a:gd name="connsiteY22" fmla="*/ 1406111 h 1629640"/>
                    <a:gd name="connsiteX23" fmla="*/ 2347022 w 2449182"/>
                    <a:gd name="connsiteY23" fmla="*/ 1401348 h 1629640"/>
                    <a:gd name="connsiteX24" fmla="*/ 2347022 w 2449182"/>
                    <a:gd name="connsiteY24" fmla="*/ 1363248 h 1629640"/>
                    <a:gd name="connsiteX25" fmla="*/ 2347022 w 2449182"/>
                    <a:gd name="connsiteY25" fmla="*/ 1363248 h 1629640"/>
                    <a:gd name="connsiteX26" fmla="*/ 2285110 w 2449182"/>
                    <a:gd name="connsiteY26" fmla="*/ 1372773 h 1629640"/>
                    <a:gd name="connsiteX27" fmla="*/ 2285110 w 2449182"/>
                    <a:gd name="connsiteY27" fmla="*/ 1372773 h 1629640"/>
                    <a:gd name="connsiteX28" fmla="*/ 2275585 w 2449182"/>
                    <a:gd name="connsiteY28" fmla="*/ 1315623 h 1629640"/>
                    <a:gd name="connsiteX29" fmla="*/ 2384900 w 2449182"/>
                    <a:gd name="connsiteY29" fmla="*/ 1309223 h 1629640"/>
                    <a:gd name="connsiteX30" fmla="*/ 2299397 w 2449182"/>
                    <a:gd name="connsiteY30" fmla="*/ 1220373 h 1629640"/>
                    <a:gd name="connsiteX31" fmla="*/ 2185097 w 2449182"/>
                    <a:gd name="connsiteY31" fmla="*/ 1225136 h 1629640"/>
                    <a:gd name="connsiteX32" fmla="*/ 2142235 w 2449182"/>
                    <a:gd name="connsiteY32" fmla="*/ 1348961 h 1629640"/>
                    <a:gd name="connsiteX33" fmla="*/ 1875535 w 2449182"/>
                    <a:gd name="connsiteY33" fmla="*/ 1410873 h 1629640"/>
                    <a:gd name="connsiteX34" fmla="*/ 1675510 w 2449182"/>
                    <a:gd name="connsiteY34" fmla="*/ 1353723 h 1629640"/>
                    <a:gd name="connsiteX35" fmla="*/ 1508822 w 2449182"/>
                    <a:gd name="connsiteY35" fmla="*/ 1277523 h 1629640"/>
                    <a:gd name="connsiteX36" fmla="*/ 1284985 w 2449182"/>
                    <a:gd name="connsiteY36" fmla="*/ 1153698 h 1629640"/>
                    <a:gd name="connsiteX37" fmla="*/ 737297 w 2449182"/>
                    <a:gd name="connsiteY37" fmla="*/ 782223 h 1629640"/>
                    <a:gd name="connsiteX38" fmla="*/ 512692 w 2449182"/>
                    <a:gd name="connsiteY38" fmla="*/ 519516 h 1629640"/>
                    <a:gd name="connsiteX0" fmla="*/ 512692 w 2449182"/>
                    <a:gd name="connsiteY0" fmla="*/ 519516 h 1629640"/>
                    <a:gd name="connsiteX1" fmla="*/ 584700 w 2449182"/>
                    <a:gd name="connsiteY1" fmla="*/ 303492 h 1629640"/>
                    <a:gd name="connsiteX2" fmla="*/ 422972 w 2449182"/>
                    <a:gd name="connsiteY2" fmla="*/ 44036 h 1629640"/>
                    <a:gd name="connsiteX3" fmla="*/ 132460 w 2449182"/>
                    <a:gd name="connsiteY3" fmla="*/ 39273 h 1629640"/>
                    <a:gd name="connsiteX4" fmla="*/ 8636 w 2449182"/>
                    <a:gd name="connsiteY4" fmla="*/ 231484 h 1629640"/>
                    <a:gd name="connsiteX5" fmla="*/ 80644 w 2449182"/>
                    <a:gd name="connsiteY5" fmla="*/ 519516 h 1629640"/>
                    <a:gd name="connsiteX6" fmla="*/ 394397 w 2449182"/>
                    <a:gd name="connsiteY6" fmla="*/ 567911 h 1629640"/>
                    <a:gd name="connsiteX7" fmla="*/ 508697 w 2449182"/>
                    <a:gd name="connsiteY7" fmla="*/ 625061 h 1629640"/>
                    <a:gd name="connsiteX8" fmla="*/ 727772 w 2449182"/>
                    <a:gd name="connsiteY8" fmla="*/ 825086 h 1629640"/>
                    <a:gd name="connsiteX9" fmla="*/ 1032572 w 2449182"/>
                    <a:gd name="connsiteY9" fmla="*/ 1025111 h 1629640"/>
                    <a:gd name="connsiteX10" fmla="*/ 1746947 w 2449182"/>
                    <a:gd name="connsiteY10" fmla="*/ 1429923 h 1629640"/>
                    <a:gd name="connsiteX11" fmla="*/ 2113660 w 2449182"/>
                    <a:gd name="connsiteY11" fmla="*/ 1468023 h 1629640"/>
                    <a:gd name="connsiteX12" fmla="*/ 2199385 w 2449182"/>
                    <a:gd name="connsiteY12" fmla="*/ 1563273 h 1629640"/>
                    <a:gd name="connsiteX13" fmla="*/ 2256535 w 2449182"/>
                    <a:gd name="connsiteY13" fmla="*/ 1610898 h 1629640"/>
                    <a:gd name="connsiteX14" fmla="*/ 2323210 w 2449182"/>
                    <a:gd name="connsiteY14" fmla="*/ 1625186 h 1629640"/>
                    <a:gd name="connsiteX15" fmla="*/ 2376264 w 2449182"/>
                    <a:gd name="connsiteY15" fmla="*/ 1584176 h 1629640"/>
                    <a:gd name="connsiteX16" fmla="*/ 2285110 w 2449182"/>
                    <a:gd name="connsiteY16" fmla="*/ 1577561 h 1629640"/>
                    <a:gd name="connsiteX17" fmla="*/ 2285110 w 2449182"/>
                    <a:gd name="connsiteY17" fmla="*/ 1577561 h 1629640"/>
                    <a:gd name="connsiteX18" fmla="*/ 2384899 w 2449182"/>
                    <a:gd name="connsiteY18" fmla="*/ 1525247 h 1629640"/>
                    <a:gd name="connsiteX19" fmla="*/ 2376264 w 2449182"/>
                    <a:gd name="connsiteY19" fmla="*/ 1440160 h 1629640"/>
                    <a:gd name="connsiteX20" fmla="*/ 2304256 w 2449182"/>
                    <a:gd name="connsiteY20" fmla="*/ 1512168 h 1629640"/>
                    <a:gd name="connsiteX21" fmla="*/ 2289872 w 2449182"/>
                    <a:gd name="connsiteY21" fmla="*/ 1482311 h 1629640"/>
                    <a:gd name="connsiteX22" fmla="*/ 2294635 w 2449182"/>
                    <a:gd name="connsiteY22" fmla="*/ 1406111 h 1629640"/>
                    <a:gd name="connsiteX23" fmla="*/ 2347022 w 2449182"/>
                    <a:gd name="connsiteY23" fmla="*/ 1401348 h 1629640"/>
                    <a:gd name="connsiteX24" fmla="*/ 2347022 w 2449182"/>
                    <a:gd name="connsiteY24" fmla="*/ 1363248 h 1629640"/>
                    <a:gd name="connsiteX25" fmla="*/ 2347022 w 2449182"/>
                    <a:gd name="connsiteY25" fmla="*/ 1363248 h 1629640"/>
                    <a:gd name="connsiteX26" fmla="*/ 2285110 w 2449182"/>
                    <a:gd name="connsiteY26" fmla="*/ 1372773 h 1629640"/>
                    <a:gd name="connsiteX27" fmla="*/ 2285110 w 2449182"/>
                    <a:gd name="connsiteY27" fmla="*/ 1372773 h 1629640"/>
                    <a:gd name="connsiteX28" fmla="*/ 2275585 w 2449182"/>
                    <a:gd name="connsiteY28" fmla="*/ 1315623 h 1629640"/>
                    <a:gd name="connsiteX29" fmla="*/ 2384900 w 2449182"/>
                    <a:gd name="connsiteY29" fmla="*/ 1309223 h 1629640"/>
                    <a:gd name="connsiteX30" fmla="*/ 2299397 w 2449182"/>
                    <a:gd name="connsiteY30" fmla="*/ 1220373 h 1629640"/>
                    <a:gd name="connsiteX31" fmla="*/ 2185097 w 2449182"/>
                    <a:gd name="connsiteY31" fmla="*/ 1225136 h 1629640"/>
                    <a:gd name="connsiteX32" fmla="*/ 2142235 w 2449182"/>
                    <a:gd name="connsiteY32" fmla="*/ 1348961 h 1629640"/>
                    <a:gd name="connsiteX33" fmla="*/ 1875535 w 2449182"/>
                    <a:gd name="connsiteY33" fmla="*/ 1410873 h 1629640"/>
                    <a:gd name="connsiteX34" fmla="*/ 1675510 w 2449182"/>
                    <a:gd name="connsiteY34" fmla="*/ 1353723 h 1629640"/>
                    <a:gd name="connsiteX35" fmla="*/ 1508822 w 2449182"/>
                    <a:gd name="connsiteY35" fmla="*/ 1277523 h 1629640"/>
                    <a:gd name="connsiteX36" fmla="*/ 1284985 w 2449182"/>
                    <a:gd name="connsiteY36" fmla="*/ 1153698 h 1629640"/>
                    <a:gd name="connsiteX37" fmla="*/ 737297 w 2449182"/>
                    <a:gd name="connsiteY37" fmla="*/ 782223 h 1629640"/>
                    <a:gd name="connsiteX38" fmla="*/ 512692 w 2449182"/>
                    <a:gd name="connsiteY38" fmla="*/ 519516 h 1629640"/>
                    <a:gd name="connsiteX0" fmla="*/ 512692 w 2449182"/>
                    <a:gd name="connsiteY0" fmla="*/ 519516 h 1629640"/>
                    <a:gd name="connsiteX1" fmla="*/ 584700 w 2449182"/>
                    <a:gd name="connsiteY1" fmla="*/ 303492 h 1629640"/>
                    <a:gd name="connsiteX2" fmla="*/ 422972 w 2449182"/>
                    <a:gd name="connsiteY2" fmla="*/ 44036 h 1629640"/>
                    <a:gd name="connsiteX3" fmla="*/ 132460 w 2449182"/>
                    <a:gd name="connsiteY3" fmla="*/ 39273 h 1629640"/>
                    <a:gd name="connsiteX4" fmla="*/ 8636 w 2449182"/>
                    <a:gd name="connsiteY4" fmla="*/ 231484 h 1629640"/>
                    <a:gd name="connsiteX5" fmla="*/ 80644 w 2449182"/>
                    <a:gd name="connsiteY5" fmla="*/ 519516 h 1629640"/>
                    <a:gd name="connsiteX6" fmla="*/ 394397 w 2449182"/>
                    <a:gd name="connsiteY6" fmla="*/ 567911 h 1629640"/>
                    <a:gd name="connsiteX7" fmla="*/ 508697 w 2449182"/>
                    <a:gd name="connsiteY7" fmla="*/ 625061 h 1629640"/>
                    <a:gd name="connsiteX8" fmla="*/ 727772 w 2449182"/>
                    <a:gd name="connsiteY8" fmla="*/ 825086 h 1629640"/>
                    <a:gd name="connsiteX9" fmla="*/ 1032572 w 2449182"/>
                    <a:gd name="connsiteY9" fmla="*/ 1025111 h 1629640"/>
                    <a:gd name="connsiteX10" fmla="*/ 1746947 w 2449182"/>
                    <a:gd name="connsiteY10" fmla="*/ 1429923 h 1629640"/>
                    <a:gd name="connsiteX11" fmla="*/ 2113660 w 2449182"/>
                    <a:gd name="connsiteY11" fmla="*/ 1468023 h 1629640"/>
                    <a:gd name="connsiteX12" fmla="*/ 2199385 w 2449182"/>
                    <a:gd name="connsiteY12" fmla="*/ 1563273 h 1629640"/>
                    <a:gd name="connsiteX13" fmla="*/ 2256535 w 2449182"/>
                    <a:gd name="connsiteY13" fmla="*/ 1610898 h 1629640"/>
                    <a:gd name="connsiteX14" fmla="*/ 2323210 w 2449182"/>
                    <a:gd name="connsiteY14" fmla="*/ 1625186 h 1629640"/>
                    <a:gd name="connsiteX15" fmla="*/ 2376264 w 2449182"/>
                    <a:gd name="connsiteY15" fmla="*/ 1584176 h 1629640"/>
                    <a:gd name="connsiteX16" fmla="*/ 2285110 w 2449182"/>
                    <a:gd name="connsiteY16" fmla="*/ 1577561 h 1629640"/>
                    <a:gd name="connsiteX17" fmla="*/ 2285110 w 2449182"/>
                    <a:gd name="connsiteY17" fmla="*/ 1577561 h 1629640"/>
                    <a:gd name="connsiteX18" fmla="*/ 2384899 w 2449182"/>
                    <a:gd name="connsiteY18" fmla="*/ 1525247 h 1629640"/>
                    <a:gd name="connsiteX19" fmla="*/ 2376264 w 2449182"/>
                    <a:gd name="connsiteY19" fmla="*/ 1440160 h 1629640"/>
                    <a:gd name="connsiteX20" fmla="*/ 2304256 w 2449182"/>
                    <a:gd name="connsiteY20" fmla="*/ 1512168 h 1629640"/>
                    <a:gd name="connsiteX21" fmla="*/ 2232248 w 2449182"/>
                    <a:gd name="connsiteY21" fmla="*/ 1440160 h 1629640"/>
                    <a:gd name="connsiteX22" fmla="*/ 2294635 w 2449182"/>
                    <a:gd name="connsiteY22" fmla="*/ 1406111 h 1629640"/>
                    <a:gd name="connsiteX23" fmla="*/ 2347022 w 2449182"/>
                    <a:gd name="connsiteY23" fmla="*/ 1401348 h 1629640"/>
                    <a:gd name="connsiteX24" fmla="*/ 2347022 w 2449182"/>
                    <a:gd name="connsiteY24" fmla="*/ 1363248 h 1629640"/>
                    <a:gd name="connsiteX25" fmla="*/ 2347022 w 2449182"/>
                    <a:gd name="connsiteY25" fmla="*/ 1363248 h 1629640"/>
                    <a:gd name="connsiteX26" fmla="*/ 2285110 w 2449182"/>
                    <a:gd name="connsiteY26" fmla="*/ 1372773 h 1629640"/>
                    <a:gd name="connsiteX27" fmla="*/ 2285110 w 2449182"/>
                    <a:gd name="connsiteY27" fmla="*/ 1372773 h 1629640"/>
                    <a:gd name="connsiteX28" fmla="*/ 2275585 w 2449182"/>
                    <a:gd name="connsiteY28" fmla="*/ 1315623 h 1629640"/>
                    <a:gd name="connsiteX29" fmla="*/ 2384900 w 2449182"/>
                    <a:gd name="connsiteY29" fmla="*/ 1309223 h 1629640"/>
                    <a:gd name="connsiteX30" fmla="*/ 2299397 w 2449182"/>
                    <a:gd name="connsiteY30" fmla="*/ 1220373 h 1629640"/>
                    <a:gd name="connsiteX31" fmla="*/ 2185097 w 2449182"/>
                    <a:gd name="connsiteY31" fmla="*/ 1225136 h 1629640"/>
                    <a:gd name="connsiteX32" fmla="*/ 2142235 w 2449182"/>
                    <a:gd name="connsiteY32" fmla="*/ 1348961 h 1629640"/>
                    <a:gd name="connsiteX33" fmla="*/ 1875535 w 2449182"/>
                    <a:gd name="connsiteY33" fmla="*/ 1410873 h 1629640"/>
                    <a:gd name="connsiteX34" fmla="*/ 1675510 w 2449182"/>
                    <a:gd name="connsiteY34" fmla="*/ 1353723 h 1629640"/>
                    <a:gd name="connsiteX35" fmla="*/ 1508822 w 2449182"/>
                    <a:gd name="connsiteY35" fmla="*/ 1277523 h 1629640"/>
                    <a:gd name="connsiteX36" fmla="*/ 1284985 w 2449182"/>
                    <a:gd name="connsiteY36" fmla="*/ 1153698 h 1629640"/>
                    <a:gd name="connsiteX37" fmla="*/ 737297 w 2449182"/>
                    <a:gd name="connsiteY37" fmla="*/ 782223 h 1629640"/>
                    <a:gd name="connsiteX38" fmla="*/ 512692 w 2449182"/>
                    <a:gd name="connsiteY38" fmla="*/ 519516 h 1629640"/>
                    <a:gd name="connsiteX0" fmla="*/ 512692 w 2449182"/>
                    <a:gd name="connsiteY0" fmla="*/ 519516 h 1629640"/>
                    <a:gd name="connsiteX1" fmla="*/ 584700 w 2449182"/>
                    <a:gd name="connsiteY1" fmla="*/ 303492 h 1629640"/>
                    <a:gd name="connsiteX2" fmla="*/ 422972 w 2449182"/>
                    <a:gd name="connsiteY2" fmla="*/ 44036 h 1629640"/>
                    <a:gd name="connsiteX3" fmla="*/ 132460 w 2449182"/>
                    <a:gd name="connsiteY3" fmla="*/ 39273 h 1629640"/>
                    <a:gd name="connsiteX4" fmla="*/ 8636 w 2449182"/>
                    <a:gd name="connsiteY4" fmla="*/ 231484 h 1629640"/>
                    <a:gd name="connsiteX5" fmla="*/ 80644 w 2449182"/>
                    <a:gd name="connsiteY5" fmla="*/ 519516 h 1629640"/>
                    <a:gd name="connsiteX6" fmla="*/ 394397 w 2449182"/>
                    <a:gd name="connsiteY6" fmla="*/ 567911 h 1629640"/>
                    <a:gd name="connsiteX7" fmla="*/ 508697 w 2449182"/>
                    <a:gd name="connsiteY7" fmla="*/ 625061 h 1629640"/>
                    <a:gd name="connsiteX8" fmla="*/ 727772 w 2449182"/>
                    <a:gd name="connsiteY8" fmla="*/ 825086 h 1629640"/>
                    <a:gd name="connsiteX9" fmla="*/ 1032572 w 2449182"/>
                    <a:gd name="connsiteY9" fmla="*/ 1025111 h 1629640"/>
                    <a:gd name="connsiteX10" fmla="*/ 1746947 w 2449182"/>
                    <a:gd name="connsiteY10" fmla="*/ 1429923 h 1629640"/>
                    <a:gd name="connsiteX11" fmla="*/ 2113660 w 2449182"/>
                    <a:gd name="connsiteY11" fmla="*/ 1468023 h 1629640"/>
                    <a:gd name="connsiteX12" fmla="*/ 2199385 w 2449182"/>
                    <a:gd name="connsiteY12" fmla="*/ 1563273 h 1629640"/>
                    <a:gd name="connsiteX13" fmla="*/ 2256535 w 2449182"/>
                    <a:gd name="connsiteY13" fmla="*/ 1610898 h 1629640"/>
                    <a:gd name="connsiteX14" fmla="*/ 2323210 w 2449182"/>
                    <a:gd name="connsiteY14" fmla="*/ 1625186 h 1629640"/>
                    <a:gd name="connsiteX15" fmla="*/ 2376264 w 2449182"/>
                    <a:gd name="connsiteY15" fmla="*/ 1584176 h 1629640"/>
                    <a:gd name="connsiteX16" fmla="*/ 2285110 w 2449182"/>
                    <a:gd name="connsiteY16" fmla="*/ 1577561 h 1629640"/>
                    <a:gd name="connsiteX17" fmla="*/ 2285110 w 2449182"/>
                    <a:gd name="connsiteY17" fmla="*/ 1577561 h 1629640"/>
                    <a:gd name="connsiteX18" fmla="*/ 2384899 w 2449182"/>
                    <a:gd name="connsiteY18" fmla="*/ 1525247 h 1629640"/>
                    <a:gd name="connsiteX19" fmla="*/ 2376264 w 2449182"/>
                    <a:gd name="connsiteY19" fmla="*/ 1440160 h 1629640"/>
                    <a:gd name="connsiteX20" fmla="*/ 2304256 w 2449182"/>
                    <a:gd name="connsiteY20" fmla="*/ 1440160 h 1629640"/>
                    <a:gd name="connsiteX21" fmla="*/ 2232248 w 2449182"/>
                    <a:gd name="connsiteY21" fmla="*/ 1440160 h 1629640"/>
                    <a:gd name="connsiteX22" fmla="*/ 2294635 w 2449182"/>
                    <a:gd name="connsiteY22" fmla="*/ 1406111 h 1629640"/>
                    <a:gd name="connsiteX23" fmla="*/ 2347022 w 2449182"/>
                    <a:gd name="connsiteY23" fmla="*/ 1401348 h 1629640"/>
                    <a:gd name="connsiteX24" fmla="*/ 2347022 w 2449182"/>
                    <a:gd name="connsiteY24" fmla="*/ 1363248 h 1629640"/>
                    <a:gd name="connsiteX25" fmla="*/ 2347022 w 2449182"/>
                    <a:gd name="connsiteY25" fmla="*/ 1363248 h 1629640"/>
                    <a:gd name="connsiteX26" fmla="*/ 2285110 w 2449182"/>
                    <a:gd name="connsiteY26" fmla="*/ 1372773 h 1629640"/>
                    <a:gd name="connsiteX27" fmla="*/ 2285110 w 2449182"/>
                    <a:gd name="connsiteY27" fmla="*/ 1372773 h 1629640"/>
                    <a:gd name="connsiteX28" fmla="*/ 2275585 w 2449182"/>
                    <a:gd name="connsiteY28" fmla="*/ 1315623 h 1629640"/>
                    <a:gd name="connsiteX29" fmla="*/ 2384900 w 2449182"/>
                    <a:gd name="connsiteY29" fmla="*/ 1309223 h 1629640"/>
                    <a:gd name="connsiteX30" fmla="*/ 2299397 w 2449182"/>
                    <a:gd name="connsiteY30" fmla="*/ 1220373 h 1629640"/>
                    <a:gd name="connsiteX31" fmla="*/ 2185097 w 2449182"/>
                    <a:gd name="connsiteY31" fmla="*/ 1225136 h 1629640"/>
                    <a:gd name="connsiteX32" fmla="*/ 2142235 w 2449182"/>
                    <a:gd name="connsiteY32" fmla="*/ 1348961 h 1629640"/>
                    <a:gd name="connsiteX33" fmla="*/ 1875535 w 2449182"/>
                    <a:gd name="connsiteY33" fmla="*/ 1410873 h 1629640"/>
                    <a:gd name="connsiteX34" fmla="*/ 1675510 w 2449182"/>
                    <a:gd name="connsiteY34" fmla="*/ 1353723 h 1629640"/>
                    <a:gd name="connsiteX35" fmla="*/ 1508822 w 2449182"/>
                    <a:gd name="connsiteY35" fmla="*/ 1277523 h 1629640"/>
                    <a:gd name="connsiteX36" fmla="*/ 1284985 w 2449182"/>
                    <a:gd name="connsiteY36" fmla="*/ 1153698 h 1629640"/>
                    <a:gd name="connsiteX37" fmla="*/ 737297 w 2449182"/>
                    <a:gd name="connsiteY37" fmla="*/ 782223 h 1629640"/>
                    <a:gd name="connsiteX38" fmla="*/ 512692 w 2449182"/>
                    <a:gd name="connsiteY38" fmla="*/ 519516 h 1629640"/>
                    <a:gd name="connsiteX0" fmla="*/ 512692 w 2449182"/>
                    <a:gd name="connsiteY0" fmla="*/ 519516 h 1629640"/>
                    <a:gd name="connsiteX1" fmla="*/ 584700 w 2449182"/>
                    <a:gd name="connsiteY1" fmla="*/ 303492 h 1629640"/>
                    <a:gd name="connsiteX2" fmla="*/ 422972 w 2449182"/>
                    <a:gd name="connsiteY2" fmla="*/ 44036 h 1629640"/>
                    <a:gd name="connsiteX3" fmla="*/ 132460 w 2449182"/>
                    <a:gd name="connsiteY3" fmla="*/ 39273 h 1629640"/>
                    <a:gd name="connsiteX4" fmla="*/ 8636 w 2449182"/>
                    <a:gd name="connsiteY4" fmla="*/ 231484 h 1629640"/>
                    <a:gd name="connsiteX5" fmla="*/ 80644 w 2449182"/>
                    <a:gd name="connsiteY5" fmla="*/ 519516 h 1629640"/>
                    <a:gd name="connsiteX6" fmla="*/ 394397 w 2449182"/>
                    <a:gd name="connsiteY6" fmla="*/ 567911 h 1629640"/>
                    <a:gd name="connsiteX7" fmla="*/ 508697 w 2449182"/>
                    <a:gd name="connsiteY7" fmla="*/ 625061 h 1629640"/>
                    <a:gd name="connsiteX8" fmla="*/ 727772 w 2449182"/>
                    <a:gd name="connsiteY8" fmla="*/ 825086 h 1629640"/>
                    <a:gd name="connsiteX9" fmla="*/ 1032572 w 2449182"/>
                    <a:gd name="connsiteY9" fmla="*/ 1025111 h 1629640"/>
                    <a:gd name="connsiteX10" fmla="*/ 1746947 w 2449182"/>
                    <a:gd name="connsiteY10" fmla="*/ 1429923 h 1629640"/>
                    <a:gd name="connsiteX11" fmla="*/ 2113660 w 2449182"/>
                    <a:gd name="connsiteY11" fmla="*/ 1468023 h 1629640"/>
                    <a:gd name="connsiteX12" fmla="*/ 2199385 w 2449182"/>
                    <a:gd name="connsiteY12" fmla="*/ 1563273 h 1629640"/>
                    <a:gd name="connsiteX13" fmla="*/ 2256535 w 2449182"/>
                    <a:gd name="connsiteY13" fmla="*/ 1610898 h 1629640"/>
                    <a:gd name="connsiteX14" fmla="*/ 2323210 w 2449182"/>
                    <a:gd name="connsiteY14" fmla="*/ 1625186 h 1629640"/>
                    <a:gd name="connsiteX15" fmla="*/ 2376264 w 2449182"/>
                    <a:gd name="connsiteY15" fmla="*/ 1584176 h 1629640"/>
                    <a:gd name="connsiteX16" fmla="*/ 2285110 w 2449182"/>
                    <a:gd name="connsiteY16" fmla="*/ 1577561 h 1629640"/>
                    <a:gd name="connsiteX17" fmla="*/ 2285110 w 2449182"/>
                    <a:gd name="connsiteY17" fmla="*/ 1577561 h 1629640"/>
                    <a:gd name="connsiteX18" fmla="*/ 2384899 w 2449182"/>
                    <a:gd name="connsiteY18" fmla="*/ 1525247 h 1629640"/>
                    <a:gd name="connsiteX19" fmla="*/ 2376264 w 2449182"/>
                    <a:gd name="connsiteY19" fmla="*/ 1440160 h 1629640"/>
                    <a:gd name="connsiteX20" fmla="*/ 2304256 w 2449182"/>
                    <a:gd name="connsiteY20" fmla="*/ 1440160 h 1629640"/>
                    <a:gd name="connsiteX21" fmla="*/ 2232248 w 2449182"/>
                    <a:gd name="connsiteY21" fmla="*/ 1440160 h 1629640"/>
                    <a:gd name="connsiteX22" fmla="*/ 2294635 w 2449182"/>
                    <a:gd name="connsiteY22" fmla="*/ 1406111 h 1629640"/>
                    <a:gd name="connsiteX23" fmla="*/ 2347022 w 2449182"/>
                    <a:gd name="connsiteY23" fmla="*/ 1401348 h 1629640"/>
                    <a:gd name="connsiteX24" fmla="*/ 2347022 w 2449182"/>
                    <a:gd name="connsiteY24" fmla="*/ 1363248 h 1629640"/>
                    <a:gd name="connsiteX25" fmla="*/ 2347022 w 2449182"/>
                    <a:gd name="connsiteY25" fmla="*/ 1363248 h 1629640"/>
                    <a:gd name="connsiteX26" fmla="*/ 2285110 w 2449182"/>
                    <a:gd name="connsiteY26" fmla="*/ 1372773 h 1629640"/>
                    <a:gd name="connsiteX27" fmla="*/ 2285110 w 2449182"/>
                    <a:gd name="connsiteY27" fmla="*/ 1372773 h 1629640"/>
                    <a:gd name="connsiteX28" fmla="*/ 2275585 w 2449182"/>
                    <a:gd name="connsiteY28" fmla="*/ 1315623 h 1629640"/>
                    <a:gd name="connsiteX29" fmla="*/ 2384900 w 2449182"/>
                    <a:gd name="connsiteY29" fmla="*/ 1309223 h 1629640"/>
                    <a:gd name="connsiteX30" fmla="*/ 2299397 w 2449182"/>
                    <a:gd name="connsiteY30" fmla="*/ 1220373 h 1629640"/>
                    <a:gd name="connsiteX31" fmla="*/ 2185097 w 2449182"/>
                    <a:gd name="connsiteY31" fmla="*/ 1225136 h 1629640"/>
                    <a:gd name="connsiteX32" fmla="*/ 2142235 w 2449182"/>
                    <a:gd name="connsiteY32" fmla="*/ 1348961 h 1629640"/>
                    <a:gd name="connsiteX33" fmla="*/ 1875535 w 2449182"/>
                    <a:gd name="connsiteY33" fmla="*/ 1410873 h 1629640"/>
                    <a:gd name="connsiteX34" fmla="*/ 1675510 w 2449182"/>
                    <a:gd name="connsiteY34" fmla="*/ 1353723 h 1629640"/>
                    <a:gd name="connsiteX35" fmla="*/ 1508822 w 2449182"/>
                    <a:gd name="connsiteY35" fmla="*/ 1277523 h 1629640"/>
                    <a:gd name="connsiteX36" fmla="*/ 1284985 w 2449182"/>
                    <a:gd name="connsiteY36" fmla="*/ 1153698 h 1629640"/>
                    <a:gd name="connsiteX37" fmla="*/ 737297 w 2449182"/>
                    <a:gd name="connsiteY37" fmla="*/ 782223 h 1629640"/>
                    <a:gd name="connsiteX38" fmla="*/ 512692 w 2449182"/>
                    <a:gd name="connsiteY38" fmla="*/ 519516 h 1629640"/>
                    <a:gd name="connsiteX0" fmla="*/ 512692 w 2449182"/>
                    <a:gd name="connsiteY0" fmla="*/ 519516 h 1629640"/>
                    <a:gd name="connsiteX1" fmla="*/ 584700 w 2449182"/>
                    <a:gd name="connsiteY1" fmla="*/ 303492 h 1629640"/>
                    <a:gd name="connsiteX2" fmla="*/ 422972 w 2449182"/>
                    <a:gd name="connsiteY2" fmla="*/ 44036 h 1629640"/>
                    <a:gd name="connsiteX3" fmla="*/ 132460 w 2449182"/>
                    <a:gd name="connsiteY3" fmla="*/ 39273 h 1629640"/>
                    <a:gd name="connsiteX4" fmla="*/ 8636 w 2449182"/>
                    <a:gd name="connsiteY4" fmla="*/ 231484 h 1629640"/>
                    <a:gd name="connsiteX5" fmla="*/ 80644 w 2449182"/>
                    <a:gd name="connsiteY5" fmla="*/ 519516 h 1629640"/>
                    <a:gd name="connsiteX6" fmla="*/ 394397 w 2449182"/>
                    <a:gd name="connsiteY6" fmla="*/ 567911 h 1629640"/>
                    <a:gd name="connsiteX7" fmla="*/ 508697 w 2449182"/>
                    <a:gd name="connsiteY7" fmla="*/ 625061 h 1629640"/>
                    <a:gd name="connsiteX8" fmla="*/ 727772 w 2449182"/>
                    <a:gd name="connsiteY8" fmla="*/ 825086 h 1629640"/>
                    <a:gd name="connsiteX9" fmla="*/ 1032572 w 2449182"/>
                    <a:gd name="connsiteY9" fmla="*/ 1025111 h 1629640"/>
                    <a:gd name="connsiteX10" fmla="*/ 1746947 w 2449182"/>
                    <a:gd name="connsiteY10" fmla="*/ 1429923 h 1629640"/>
                    <a:gd name="connsiteX11" fmla="*/ 2113660 w 2449182"/>
                    <a:gd name="connsiteY11" fmla="*/ 1468023 h 1629640"/>
                    <a:gd name="connsiteX12" fmla="*/ 2199385 w 2449182"/>
                    <a:gd name="connsiteY12" fmla="*/ 1563273 h 1629640"/>
                    <a:gd name="connsiteX13" fmla="*/ 2256535 w 2449182"/>
                    <a:gd name="connsiteY13" fmla="*/ 1610898 h 1629640"/>
                    <a:gd name="connsiteX14" fmla="*/ 2323210 w 2449182"/>
                    <a:gd name="connsiteY14" fmla="*/ 1625186 h 1629640"/>
                    <a:gd name="connsiteX15" fmla="*/ 2376264 w 2449182"/>
                    <a:gd name="connsiteY15" fmla="*/ 1584176 h 1629640"/>
                    <a:gd name="connsiteX16" fmla="*/ 2285110 w 2449182"/>
                    <a:gd name="connsiteY16" fmla="*/ 1577561 h 1629640"/>
                    <a:gd name="connsiteX17" fmla="*/ 2285110 w 2449182"/>
                    <a:gd name="connsiteY17" fmla="*/ 1577561 h 1629640"/>
                    <a:gd name="connsiteX18" fmla="*/ 2384899 w 2449182"/>
                    <a:gd name="connsiteY18" fmla="*/ 1525247 h 1629640"/>
                    <a:gd name="connsiteX19" fmla="*/ 2376264 w 2449182"/>
                    <a:gd name="connsiteY19" fmla="*/ 1440160 h 1629640"/>
                    <a:gd name="connsiteX20" fmla="*/ 2304256 w 2449182"/>
                    <a:gd name="connsiteY20" fmla="*/ 1440160 h 1629640"/>
                    <a:gd name="connsiteX21" fmla="*/ 2232248 w 2449182"/>
                    <a:gd name="connsiteY21" fmla="*/ 1440160 h 1629640"/>
                    <a:gd name="connsiteX22" fmla="*/ 2294635 w 2449182"/>
                    <a:gd name="connsiteY22" fmla="*/ 1406111 h 1629640"/>
                    <a:gd name="connsiteX23" fmla="*/ 2347022 w 2449182"/>
                    <a:gd name="connsiteY23" fmla="*/ 1401348 h 1629640"/>
                    <a:gd name="connsiteX24" fmla="*/ 2347022 w 2449182"/>
                    <a:gd name="connsiteY24" fmla="*/ 1363248 h 1629640"/>
                    <a:gd name="connsiteX25" fmla="*/ 2347022 w 2449182"/>
                    <a:gd name="connsiteY25" fmla="*/ 1363248 h 1629640"/>
                    <a:gd name="connsiteX26" fmla="*/ 2285110 w 2449182"/>
                    <a:gd name="connsiteY26" fmla="*/ 1372773 h 1629640"/>
                    <a:gd name="connsiteX27" fmla="*/ 2285110 w 2449182"/>
                    <a:gd name="connsiteY27" fmla="*/ 1372773 h 1629640"/>
                    <a:gd name="connsiteX28" fmla="*/ 2275585 w 2449182"/>
                    <a:gd name="connsiteY28" fmla="*/ 1315623 h 1629640"/>
                    <a:gd name="connsiteX29" fmla="*/ 2384900 w 2449182"/>
                    <a:gd name="connsiteY29" fmla="*/ 1309223 h 1629640"/>
                    <a:gd name="connsiteX30" fmla="*/ 2299397 w 2449182"/>
                    <a:gd name="connsiteY30" fmla="*/ 1220373 h 1629640"/>
                    <a:gd name="connsiteX31" fmla="*/ 2185097 w 2449182"/>
                    <a:gd name="connsiteY31" fmla="*/ 1225136 h 1629640"/>
                    <a:gd name="connsiteX32" fmla="*/ 2142235 w 2449182"/>
                    <a:gd name="connsiteY32" fmla="*/ 1348961 h 1629640"/>
                    <a:gd name="connsiteX33" fmla="*/ 1875535 w 2449182"/>
                    <a:gd name="connsiteY33" fmla="*/ 1410873 h 1629640"/>
                    <a:gd name="connsiteX34" fmla="*/ 1675510 w 2449182"/>
                    <a:gd name="connsiteY34" fmla="*/ 1353723 h 1629640"/>
                    <a:gd name="connsiteX35" fmla="*/ 1508822 w 2449182"/>
                    <a:gd name="connsiteY35" fmla="*/ 1277523 h 1629640"/>
                    <a:gd name="connsiteX36" fmla="*/ 1284985 w 2449182"/>
                    <a:gd name="connsiteY36" fmla="*/ 1153698 h 1629640"/>
                    <a:gd name="connsiteX37" fmla="*/ 737297 w 2449182"/>
                    <a:gd name="connsiteY37" fmla="*/ 782223 h 1629640"/>
                    <a:gd name="connsiteX38" fmla="*/ 512692 w 2449182"/>
                    <a:gd name="connsiteY38" fmla="*/ 519516 h 1629640"/>
                    <a:gd name="connsiteX0" fmla="*/ 512692 w 2449182"/>
                    <a:gd name="connsiteY0" fmla="*/ 519516 h 1629640"/>
                    <a:gd name="connsiteX1" fmla="*/ 584700 w 2449182"/>
                    <a:gd name="connsiteY1" fmla="*/ 303492 h 1629640"/>
                    <a:gd name="connsiteX2" fmla="*/ 422972 w 2449182"/>
                    <a:gd name="connsiteY2" fmla="*/ 44036 h 1629640"/>
                    <a:gd name="connsiteX3" fmla="*/ 132460 w 2449182"/>
                    <a:gd name="connsiteY3" fmla="*/ 39273 h 1629640"/>
                    <a:gd name="connsiteX4" fmla="*/ 8636 w 2449182"/>
                    <a:gd name="connsiteY4" fmla="*/ 231484 h 1629640"/>
                    <a:gd name="connsiteX5" fmla="*/ 80644 w 2449182"/>
                    <a:gd name="connsiteY5" fmla="*/ 519516 h 1629640"/>
                    <a:gd name="connsiteX6" fmla="*/ 394397 w 2449182"/>
                    <a:gd name="connsiteY6" fmla="*/ 567911 h 1629640"/>
                    <a:gd name="connsiteX7" fmla="*/ 508697 w 2449182"/>
                    <a:gd name="connsiteY7" fmla="*/ 625061 h 1629640"/>
                    <a:gd name="connsiteX8" fmla="*/ 727772 w 2449182"/>
                    <a:gd name="connsiteY8" fmla="*/ 825086 h 1629640"/>
                    <a:gd name="connsiteX9" fmla="*/ 1032572 w 2449182"/>
                    <a:gd name="connsiteY9" fmla="*/ 1025111 h 1629640"/>
                    <a:gd name="connsiteX10" fmla="*/ 1746947 w 2449182"/>
                    <a:gd name="connsiteY10" fmla="*/ 1429923 h 1629640"/>
                    <a:gd name="connsiteX11" fmla="*/ 2113660 w 2449182"/>
                    <a:gd name="connsiteY11" fmla="*/ 1468023 h 1629640"/>
                    <a:gd name="connsiteX12" fmla="*/ 2199385 w 2449182"/>
                    <a:gd name="connsiteY12" fmla="*/ 1563273 h 1629640"/>
                    <a:gd name="connsiteX13" fmla="*/ 2256535 w 2449182"/>
                    <a:gd name="connsiteY13" fmla="*/ 1610898 h 1629640"/>
                    <a:gd name="connsiteX14" fmla="*/ 2323210 w 2449182"/>
                    <a:gd name="connsiteY14" fmla="*/ 1625186 h 1629640"/>
                    <a:gd name="connsiteX15" fmla="*/ 2376264 w 2449182"/>
                    <a:gd name="connsiteY15" fmla="*/ 1584176 h 1629640"/>
                    <a:gd name="connsiteX16" fmla="*/ 2285110 w 2449182"/>
                    <a:gd name="connsiteY16" fmla="*/ 1577561 h 1629640"/>
                    <a:gd name="connsiteX17" fmla="*/ 2285110 w 2449182"/>
                    <a:gd name="connsiteY17" fmla="*/ 1577561 h 1629640"/>
                    <a:gd name="connsiteX18" fmla="*/ 2384899 w 2449182"/>
                    <a:gd name="connsiteY18" fmla="*/ 1525247 h 1629640"/>
                    <a:gd name="connsiteX19" fmla="*/ 2376264 w 2449182"/>
                    <a:gd name="connsiteY19" fmla="*/ 1440160 h 1629640"/>
                    <a:gd name="connsiteX20" fmla="*/ 2304256 w 2449182"/>
                    <a:gd name="connsiteY20" fmla="*/ 1440160 h 1629640"/>
                    <a:gd name="connsiteX21" fmla="*/ 2232248 w 2449182"/>
                    <a:gd name="connsiteY21" fmla="*/ 1440160 h 1629640"/>
                    <a:gd name="connsiteX22" fmla="*/ 2294635 w 2449182"/>
                    <a:gd name="connsiteY22" fmla="*/ 1406111 h 1629640"/>
                    <a:gd name="connsiteX23" fmla="*/ 2376264 w 2449182"/>
                    <a:gd name="connsiteY23" fmla="*/ 1368152 h 1629640"/>
                    <a:gd name="connsiteX24" fmla="*/ 2347022 w 2449182"/>
                    <a:gd name="connsiteY24" fmla="*/ 1363248 h 1629640"/>
                    <a:gd name="connsiteX25" fmla="*/ 2347022 w 2449182"/>
                    <a:gd name="connsiteY25" fmla="*/ 1363248 h 1629640"/>
                    <a:gd name="connsiteX26" fmla="*/ 2285110 w 2449182"/>
                    <a:gd name="connsiteY26" fmla="*/ 1372773 h 1629640"/>
                    <a:gd name="connsiteX27" fmla="*/ 2285110 w 2449182"/>
                    <a:gd name="connsiteY27" fmla="*/ 1372773 h 1629640"/>
                    <a:gd name="connsiteX28" fmla="*/ 2275585 w 2449182"/>
                    <a:gd name="connsiteY28" fmla="*/ 1315623 h 1629640"/>
                    <a:gd name="connsiteX29" fmla="*/ 2384900 w 2449182"/>
                    <a:gd name="connsiteY29" fmla="*/ 1309223 h 1629640"/>
                    <a:gd name="connsiteX30" fmla="*/ 2299397 w 2449182"/>
                    <a:gd name="connsiteY30" fmla="*/ 1220373 h 1629640"/>
                    <a:gd name="connsiteX31" fmla="*/ 2185097 w 2449182"/>
                    <a:gd name="connsiteY31" fmla="*/ 1225136 h 1629640"/>
                    <a:gd name="connsiteX32" fmla="*/ 2142235 w 2449182"/>
                    <a:gd name="connsiteY32" fmla="*/ 1348961 h 1629640"/>
                    <a:gd name="connsiteX33" fmla="*/ 1875535 w 2449182"/>
                    <a:gd name="connsiteY33" fmla="*/ 1410873 h 1629640"/>
                    <a:gd name="connsiteX34" fmla="*/ 1675510 w 2449182"/>
                    <a:gd name="connsiteY34" fmla="*/ 1353723 h 1629640"/>
                    <a:gd name="connsiteX35" fmla="*/ 1508822 w 2449182"/>
                    <a:gd name="connsiteY35" fmla="*/ 1277523 h 1629640"/>
                    <a:gd name="connsiteX36" fmla="*/ 1284985 w 2449182"/>
                    <a:gd name="connsiteY36" fmla="*/ 1153698 h 1629640"/>
                    <a:gd name="connsiteX37" fmla="*/ 737297 w 2449182"/>
                    <a:gd name="connsiteY37" fmla="*/ 782223 h 1629640"/>
                    <a:gd name="connsiteX38" fmla="*/ 512692 w 2449182"/>
                    <a:gd name="connsiteY38" fmla="*/ 519516 h 1629640"/>
                    <a:gd name="connsiteX0" fmla="*/ 512692 w 2449182"/>
                    <a:gd name="connsiteY0" fmla="*/ 519516 h 1629640"/>
                    <a:gd name="connsiteX1" fmla="*/ 584700 w 2449182"/>
                    <a:gd name="connsiteY1" fmla="*/ 303492 h 1629640"/>
                    <a:gd name="connsiteX2" fmla="*/ 422972 w 2449182"/>
                    <a:gd name="connsiteY2" fmla="*/ 44036 h 1629640"/>
                    <a:gd name="connsiteX3" fmla="*/ 132460 w 2449182"/>
                    <a:gd name="connsiteY3" fmla="*/ 39273 h 1629640"/>
                    <a:gd name="connsiteX4" fmla="*/ 8636 w 2449182"/>
                    <a:gd name="connsiteY4" fmla="*/ 231484 h 1629640"/>
                    <a:gd name="connsiteX5" fmla="*/ 80644 w 2449182"/>
                    <a:gd name="connsiteY5" fmla="*/ 519516 h 1629640"/>
                    <a:gd name="connsiteX6" fmla="*/ 394397 w 2449182"/>
                    <a:gd name="connsiteY6" fmla="*/ 567911 h 1629640"/>
                    <a:gd name="connsiteX7" fmla="*/ 508697 w 2449182"/>
                    <a:gd name="connsiteY7" fmla="*/ 625061 h 1629640"/>
                    <a:gd name="connsiteX8" fmla="*/ 727772 w 2449182"/>
                    <a:gd name="connsiteY8" fmla="*/ 825086 h 1629640"/>
                    <a:gd name="connsiteX9" fmla="*/ 1032572 w 2449182"/>
                    <a:gd name="connsiteY9" fmla="*/ 1025111 h 1629640"/>
                    <a:gd name="connsiteX10" fmla="*/ 1746947 w 2449182"/>
                    <a:gd name="connsiteY10" fmla="*/ 1429923 h 1629640"/>
                    <a:gd name="connsiteX11" fmla="*/ 2113660 w 2449182"/>
                    <a:gd name="connsiteY11" fmla="*/ 1468023 h 1629640"/>
                    <a:gd name="connsiteX12" fmla="*/ 2199385 w 2449182"/>
                    <a:gd name="connsiteY12" fmla="*/ 1563273 h 1629640"/>
                    <a:gd name="connsiteX13" fmla="*/ 2256535 w 2449182"/>
                    <a:gd name="connsiteY13" fmla="*/ 1610898 h 1629640"/>
                    <a:gd name="connsiteX14" fmla="*/ 2323210 w 2449182"/>
                    <a:gd name="connsiteY14" fmla="*/ 1625186 h 1629640"/>
                    <a:gd name="connsiteX15" fmla="*/ 2376264 w 2449182"/>
                    <a:gd name="connsiteY15" fmla="*/ 1584176 h 1629640"/>
                    <a:gd name="connsiteX16" fmla="*/ 2285110 w 2449182"/>
                    <a:gd name="connsiteY16" fmla="*/ 1577561 h 1629640"/>
                    <a:gd name="connsiteX17" fmla="*/ 2285110 w 2449182"/>
                    <a:gd name="connsiteY17" fmla="*/ 1577561 h 1629640"/>
                    <a:gd name="connsiteX18" fmla="*/ 2376264 w 2449182"/>
                    <a:gd name="connsiteY18" fmla="*/ 1512168 h 1629640"/>
                    <a:gd name="connsiteX19" fmla="*/ 2376264 w 2449182"/>
                    <a:gd name="connsiteY19" fmla="*/ 1440160 h 1629640"/>
                    <a:gd name="connsiteX20" fmla="*/ 2304256 w 2449182"/>
                    <a:gd name="connsiteY20" fmla="*/ 1440160 h 1629640"/>
                    <a:gd name="connsiteX21" fmla="*/ 2232248 w 2449182"/>
                    <a:gd name="connsiteY21" fmla="*/ 1440160 h 1629640"/>
                    <a:gd name="connsiteX22" fmla="*/ 2294635 w 2449182"/>
                    <a:gd name="connsiteY22" fmla="*/ 1406111 h 1629640"/>
                    <a:gd name="connsiteX23" fmla="*/ 2376264 w 2449182"/>
                    <a:gd name="connsiteY23" fmla="*/ 1368152 h 1629640"/>
                    <a:gd name="connsiteX24" fmla="*/ 2347022 w 2449182"/>
                    <a:gd name="connsiteY24" fmla="*/ 1363248 h 1629640"/>
                    <a:gd name="connsiteX25" fmla="*/ 2347022 w 2449182"/>
                    <a:gd name="connsiteY25" fmla="*/ 1363248 h 1629640"/>
                    <a:gd name="connsiteX26" fmla="*/ 2285110 w 2449182"/>
                    <a:gd name="connsiteY26" fmla="*/ 1372773 h 1629640"/>
                    <a:gd name="connsiteX27" fmla="*/ 2285110 w 2449182"/>
                    <a:gd name="connsiteY27" fmla="*/ 1372773 h 1629640"/>
                    <a:gd name="connsiteX28" fmla="*/ 2275585 w 2449182"/>
                    <a:gd name="connsiteY28" fmla="*/ 1315623 h 1629640"/>
                    <a:gd name="connsiteX29" fmla="*/ 2384900 w 2449182"/>
                    <a:gd name="connsiteY29" fmla="*/ 1309223 h 1629640"/>
                    <a:gd name="connsiteX30" fmla="*/ 2299397 w 2449182"/>
                    <a:gd name="connsiteY30" fmla="*/ 1220373 h 1629640"/>
                    <a:gd name="connsiteX31" fmla="*/ 2185097 w 2449182"/>
                    <a:gd name="connsiteY31" fmla="*/ 1225136 h 1629640"/>
                    <a:gd name="connsiteX32" fmla="*/ 2142235 w 2449182"/>
                    <a:gd name="connsiteY32" fmla="*/ 1348961 h 1629640"/>
                    <a:gd name="connsiteX33" fmla="*/ 1875535 w 2449182"/>
                    <a:gd name="connsiteY33" fmla="*/ 1410873 h 1629640"/>
                    <a:gd name="connsiteX34" fmla="*/ 1675510 w 2449182"/>
                    <a:gd name="connsiteY34" fmla="*/ 1353723 h 1629640"/>
                    <a:gd name="connsiteX35" fmla="*/ 1508822 w 2449182"/>
                    <a:gd name="connsiteY35" fmla="*/ 1277523 h 1629640"/>
                    <a:gd name="connsiteX36" fmla="*/ 1284985 w 2449182"/>
                    <a:gd name="connsiteY36" fmla="*/ 1153698 h 1629640"/>
                    <a:gd name="connsiteX37" fmla="*/ 737297 w 2449182"/>
                    <a:gd name="connsiteY37" fmla="*/ 782223 h 1629640"/>
                    <a:gd name="connsiteX38" fmla="*/ 512692 w 2449182"/>
                    <a:gd name="connsiteY38" fmla="*/ 519516 h 1629640"/>
                    <a:gd name="connsiteX0" fmla="*/ 512692 w 2449182"/>
                    <a:gd name="connsiteY0" fmla="*/ 519516 h 1629640"/>
                    <a:gd name="connsiteX1" fmla="*/ 584700 w 2449182"/>
                    <a:gd name="connsiteY1" fmla="*/ 303492 h 1629640"/>
                    <a:gd name="connsiteX2" fmla="*/ 422972 w 2449182"/>
                    <a:gd name="connsiteY2" fmla="*/ 44036 h 1629640"/>
                    <a:gd name="connsiteX3" fmla="*/ 132460 w 2449182"/>
                    <a:gd name="connsiteY3" fmla="*/ 39273 h 1629640"/>
                    <a:gd name="connsiteX4" fmla="*/ 8636 w 2449182"/>
                    <a:gd name="connsiteY4" fmla="*/ 231484 h 1629640"/>
                    <a:gd name="connsiteX5" fmla="*/ 80644 w 2449182"/>
                    <a:gd name="connsiteY5" fmla="*/ 519516 h 1629640"/>
                    <a:gd name="connsiteX6" fmla="*/ 394397 w 2449182"/>
                    <a:gd name="connsiteY6" fmla="*/ 567911 h 1629640"/>
                    <a:gd name="connsiteX7" fmla="*/ 508697 w 2449182"/>
                    <a:gd name="connsiteY7" fmla="*/ 625061 h 1629640"/>
                    <a:gd name="connsiteX8" fmla="*/ 727772 w 2449182"/>
                    <a:gd name="connsiteY8" fmla="*/ 825086 h 1629640"/>
                    <a:gd name="connsiteX9" fmla="*/ 1032572 w 2449182"/>
                    <a:gd name="connsiteY9" fmla="*/ 1025111 h 1629640"/>
                    <a:gd name="connsiteX10" fmla="*/ 1746947 w 2449182"/>
                    <a:gd name="connsiteY10" fmla="*/ 1429923 h 1629640"/>
                    <a:gd name="connsiteX11" fmla="*/ 2113660 w 2449182"/>
                    <a:gd name="connsiteY11" fmla="*/ 1468023 h 1629640"/>
                    <a:gd name="connsiteX12" fmla="*/ 2199385 w 2449182"/>
                    <a:gd name="connsiteY12" fmla="*/ 1563273 h 1629640"/>
                    <a:gd name="connsiteX13" fmla="*/ 2256535 w 2449182"/>
                    <a:gd name="connsiteY13" fmla="*/ 1610898 h 1629640"/>
                    <a:gd name="connsiteX14" fmla="*/ 2323210 w 2449182"/>
                    <a:gd name="connsiteY14" fmla="*/ 1625186 h 1629640"/>
                    <a:gd name="connsiteX15" fmla="*/ 2376264 w 2449182"/>
                    <a:gd name="connsiteY15" fmla="*/ 1584176 h 1629640"/>
                    <a:gd name="connsiteX16" fmla="*/ 2285110 w 2449182"/>
                    <a:gd name="connsiteY16" fmla="*/ 1577561 h 1629640"/>
                    <a:gd name="connsiteX17" fmla="*/ 2285110 w 2449182"/>
                    <a:gd name="connsiteY17" fmla="*/ 1577561 h 1629640"/>
                    <a:gd name="connsiteX18" fmla="*/ 2376264 w 2449182"/>
                    <a:gd name="connsiteY18" fmla="*/ 1512168 h 1629640"/>
                    <a:gd name="connsiteX19" fmla="*/ 2376264 w 2449182"/>
                    <a:gd name="connsiteY19" fmla="*/ 1440160 h 1629640"/>
                    <a:gd name="connsiteX20" fmla="*/ 2304256 w 2449182"/>
                    <a:gd name="connsiteY20" fmla="*/ 1440160 h 1629640"/>
                    <a:gd name="connsiteX21" fmla="*/ 2232248 w 2449182"/>
                    <a:gd name="connsiteY21" fmla="*/ 1440160 h 1629640"/>
                    <a:gd name="connsiteX22" fmla="*/ 2294635 w 2449182"/>
                    <a:gd name="connsiteY22" fmla="*/ 1406111 h 1629640"/>
                    <a:gd name="connsiteX23" fmla="*/ 2376264 w 2449182"/>
                    <a:gd name="connsiteY23" fmla="*/ 1368152 h 1629640"/>
                    <a:gd name="connsiteX24" fmla="*/ 2347022 w 2449182"/>
                    <a:gd name="connsiteY24" fmla="*/ 1363248 h 1629640"/>
                    <a:gd name="connsiteX25" fmla="*/ 2347022 w 2449182"/>
                    <a:gd name="connsiteY25" fmla="*/ 1363248 h 1629640"/>
                    <a:gd name="connsiteX26" fmla="*/ 2285110 w 2449182"/>
                    <a:gd name="connsiteY26" fmla="*/ 1372773 h 1629640"/>
                    <a:gd name="connsiteX27" fmla="*/ 2285110 w 2449182"/>
                    <a:gd name="connsiteY27" fmla="*/ 1372773 h 1629640"/>
                    <a:gd name="connsiteX28" fmla="*/ 2275585 w 2449182"/>
                    <a:gd name="connsiteY28" fmla="*/ 1315623 h 1629640"/>
                    <a:gd name="connsiteX29" fmla="*/ 2384900 w 2449182"/>
                    <a:gd name="connsiteY29" fmla="*/ 1309223 h 1629640"/>
                    <a:gd name="connsiteX30" fmla="*/ 2299397 w 2449182"/>
                    <a:gd name="connsiteY30" fmla="*/ 1220373 h 1629640"/>
                    <a:gd name="connsiteX31" fmla="*/ 2185097 w 2449182"/>
                    <a:gd name="connsiteY31" fmla="*/ 1225136 h 1629640"/>
                    <a:gd name="connsiteX32" fmla="*/ 2142235 w 2449182"/>
                    <a:gd name="connsiteY32" fmla="*/ 1348961 h 1629640"/>
                    <a:gd name="connsiteX33" fmla="*/ 1875535 w 2449182"/>
                    <a:gd name="connsiteY33" fmla="*/ 1410873 h 1629640"/>
                    <a:gd name="connsiteX34" fmla="*/ 1675510 w 2449182"/>
                    <a:gd name="connsiteY34" fmla="*/ 1353723 h 1629640"/>
                    <a:gd name="connsiteX35" fmla="*/ 1508822 w 2449182"/>
                    <a:gd name="connsiteY35" fmla="*/ 1277523 h 1629640"/>
                    <a:gd name="connsiteX36" fmla="*/ 1284985 w 2449182"/>
                    <a:gd name="connsiteY36" fmla="*/ 1153698 h 1629640"/>
                    <a:gd name="connsiteX37" fmla="*/ 737297 w 2449182"/>
                    <a:gd name="connsiteY37" fmla="*/ 782223 h 1629640"/>
                    <a:gd name="connsiteX38" fmla="*/ 512692 w 2449182"/>
                    <a:gd name="connsiteY38" fmla="*/ 519516 h 1629640"/>
                    <a:gd name="connsiteX0" fmla="*/ 512692 w 2449182"/>
                    <a:gd name="connsiteY0" fmla="*/ 519516 h 1629640"/>
                    <a:gd name="connsiteX1" fmla="*/ 584700 w 2449182"/>
                    <a:gd name="connsiteY1" fmla="*/ 303492 h 1629640"/>
                    <a:gd name="connsiteX2" fmla="*/ 422972 w 2449182"/>
                    <a:gd name="connsiteY2" fmla="*/ 44036 h 1629640"/>
                    <a:gd name="connsiteX3" fmla="*/ 132460 w 2449182"/>
                    <a:gd name="connsiteY3" fmla="*/ 39273 h 1629640"/>
                    <a:gd name="connsiteX4" fmla="*/ 8636 w 2449182"/>
                    <a:gd name="connsiteY4" fmla="*/ 231484 h 1629640"/>
                    <a:gd name="connsiteX5" fmla="*/ 80644 w 2449182"/>
                    <a:gd name="connsiteY5" fmla="*/ 519516 h 1629640"/>
                    <a:gd name="connsiteX6" fmla="*/ 394397 w 2449182"/>
                    <a:gd name="connsiteY6" fmla="*/ 567911 h 1629640"/>
                    <a:gd name="connsiteX7" fmla="*/ 508697 w 2449182"/>
                    <a:gd name="connsiteY7" fmla="*/ 625061 h 1629640"/>
                    <a:gd name="connsiteX8" fmla="*/ 727772 w 2449182"/>
                    <a:gd name="connsiteY8" fmla="*/ 825086 h 1629640"/>
                    <a:gd name="connsiteX9" fmla="*/ 1032572 w 2449182"/>
                    <a:gd name="connsiteY9" fmla="*/ 1025111 h 1629640"/>
                    <a:gd name="connsiteX10" fmla="*/ 1746947 w 2449182"/>
                    <a:gd name="connsiteY10" fmla="*/ 1429923 h 1629640"/>
                    <a:gd name="connsiteX11" fmla="*/ 2113660 w 2449182"/>
                    <a:gd name="connsiteY11" fmla="*/ 1468023 h 1629640"/>
                    <a:gd name="connsiteX12" fmla="*/ 2199385 w 2449182"/>
                    <a:gd name="connsiteY12" fmla="*/ 1563273 h 1629640"/>
                    <a:gd name="connsiteX13" fmla="*/ 2256535 w 2449182"/>
                    <a:gd name="connsiteY13" fmla="*/ 1610898 h 1629640"/>
                    <a:gd name="connsiteX14" fmla="*/ 2323210 w 2449182"/>
                    <a:gd name="connsiteY14" fmla="*/ 1625186 h 1629640"/>
                    <a:gd name="connsiteX15" fmla="*/ 2376264 w 2449182"/>
                    <a:gd name="connsiteY15" fmla="*/ 1584176 h 1629640"/>
                    <a:gd name="connsiteX16" fmla="*/ 2285110 w 2449182"/>
                    <a:gd name="connsiteY16" fmla="*/ 1577561 h 1629640"/>
                    <a:gd name="connsiteX17" fmla="*/ 2285110 w 2449182"/>
                    <a:gd name="connsiteY17" fmla="*/ 1577561 h 1629640"/>
                    <a:gd name="connsiteX18" fmla="*/ 2376264 w 2449182"/>
                    <a:gd name="connsiteY18" fmla="*/ 1512168 h 1629640"/>
                    <a:gd name="connsiteX19" fmla="*/ 2376264 w 2449182"/>
                    <a:gd name="connsiteY19" fmla="*/ 1440160 h 1629640"/>
                    <a:gd name="connsiteX20" fmla="*/ 2304256 w 2449182"/>
                    <a:gd name="connsiteY20" fmla="*/ 1512168 h 1629640"/>
                    <a:gd name="connsiteX21" fmla="*/ 2232248 w 2449182"/>
                    <a:gd name="connsiteY21" fmla="*/ 1440160 h 1629640"/>
                    <a:gd name="connsiteX22" fmla="*/ 2294635 w 2449182"/>
                    <a:gd name="connsiteY22" fmla="*/ 1406111 h 1629640"/>
                    <a:gd name="connsiteX23" fmla="*/ 2376264 w 2449182"/>
                    <a:gd name="connsiteY23" fmla="*/ 1368152 h 1629640"/>
                    <a:gd name="connsiteX24" fmla="*/ 2347022 w 2449182"/>
                    <a:gd name="connsiteY24" fmla="*/ 1363248 h 1629640"/>
                    <a:gd name="connsiteX25" fmla="*/ 2347022 w 2449182"/>
                    <a:gd name="connsiteY25" fmla="*/ 1363248 h 1629640"/>
                    <a:gd name="connsiteX26" fmla="*/ 2285110 w 2449182"/>
                    <a:gd name="connsiteY26" fmla="*/ 1372773 h 1629640"/>
                    <a:gd name="connsiteX27" fmla="*/ 2285110 w 2449182"/>
                    <a:gd name="connsiteY27" fmla="*/ 1372773 h 1629640"/>
                    <a:gd name="connsiteX28" fmla="*/ 2275585 w 2449182"/>
                    <a:gd name="connsiteY28" fmla="*/ 1315623 h 1629640"/>
                    <a:gd name="connsiteX29" fmla="*/ 2384900 w 2449182"/>
                    <a:gd name="connsiteY29" fmla="*/ 1309223 h 1629640"/>
                    <a:gd name="connsiteX30" fmla="*/ 2299397 w 2449182"/>
                    <a:gd name="connsiteY30" fmla="*/ 1220373 h 1629640"/>
                    <a:gd name="connsiteX31" fmla="*/ 2185097 w 2449182"/>
                    <a:gd name="connsiteY31" fmla="*/ 1225136 h 1629640"/>
                    <a:gd name="connsiteX32" fmla="*/ 2142235 w 2449182"/>
                    <a:gd name="connsiteY32" fmla="*/ 1348961 h 1629640"/>
                    <a:gd name="connsiteX33" fmla="*/ 1875535 w 2449182"/>
                    <a:gd name="connsiteY33" fmla="*/ 1410873 h 1629640"/>
                    <a:gd name="connsiteX34" fmla="*/ 1675510 w 2449182"/>
                    <a:gd name="connsiteY34" fmla="*/ 1353723 h 1629640"/>
                    <a:gd name="connsiteX35" fmla="*/ 1508822 w 2449182"/>
                    <a:gd name="connsiteY35" fmla="*/ 1277523 h 1629640"/>
                    <a:gd name="connsiteX36" fmla="*/ 1284985 w 2449182"/>
                    <a:gd name="connsiteY36" fmla="*/ 1153698 h 1629640"/>
                    <a:gd name="connsiteX37" fmla="*/ 737297 w 2449182"/>
                    <a:gd name="connsiteY37" fmla="*/ 782223 h 1629640"/>
                    <a:gd name="connsiteX38" fmla="*/ 512692 w 2449182"/>
                    <a:gd name="connsiteY38" fmla="*/ 519516 h 1629640"/>
                    <a:gd name="connsiteX0" fmla="*/ 512692 w 2449182"/>
                    <a:gd name="connsiteY0" fmla="*/ 519516 h 1629640"/>
                    <a:gd name="connsiteX1" fmla="*/ 584700 w 2449182"/>
                    <a:gd name="connsiteY1" fmla="*/ 303492 h 1629640"/>
                    <a:gd name="connsiteX2" fmla="*/ 422972 w 2449182"/>
                    <a:gd name="connsiteY2" fmla="*/ 44036 h 1629640"/>
                    <a:gd name="connsiteX3" fmla="*/ 132460 w 2449182"/>
                    <a:gd name="connsiteY3" fmla="*/ 39273 h 1629640"/>
                    <a:gd name="connsiteX4" fmla="*/ 8636 w 2449182"/>
                    <a:gd name="connsiteY4" fmla="*/ 231484 h 1629640"/>
                    <a:gd name="connsiteX5" fmla="*/ 80644 w 2449182"/>
                    <a:gd name="connsiteY5" fmla="*/ 519516 h 1629640"/>
                    <a:gd name="connsiteX6" fmla="*/ 394397 w 2449182"/>
                    <a:gd name="connsiteY6" fmla="*/ 567911 h 1629640"/>
                    <a:gd name="connsiteX7" fmla="*/ 508697 w 2449182"/>
                    <a:gd name="connsiteY7" fmla="*/ 625061 h 1629640"/>
                    <a:gd name="connsiteX8" fmla="*/ 727772 w 2449182"/>
                    <a:gd name="connsiteY8" fmla="*/ 825086 h 1629640"/>
                    <a:gd name="connsiteX9" fmla="*/ 1032572 w 2449182"/>
                    <a:gd name="connsiteY9" fmla="*/ 1025111 h 1629640"/>
                    <a:gd name="connsiteX10" fmla="*/ 1746947 w 2449182"/>
                    <a:gd name="connsiteY10" fmla="*/ 1429923 h 1629640"/>
                    <a:gd name="connsiteX11" fmla="*/ 2113660 w 2449182"/>
                    <a:gd name="connsiteY11" fmla="*/ 1468023 h 1629640"/>
                    <a:gd name="connsiteX12" fmla="*/ 2199385 w 2449182"/>
                    <a:gd name="connsiteY12" fmla="*/ 1563273 h 1629640"/>
                    <a:gd name="connsiteX13" fmla="*/ 2256535 w 2449182"/>
                    <a:gd name="connsiteY13" fmla="*/ 1610898 h 1629640"/>
                    <a:gd name="connsiteX14" fmla="*/ 2323210 w 2449182"/>
                    <a:gd name="connsiteY14" fmla="*/ 1625186 h 1629640"/>
                    <a:gd name="connsiteX15" fmla="*/ 2376264 w 2449182"/>
                    <a:gd name="connsiteY15" fmla="*/ 1584176 h 1629640"/>
                    <a:gd name="connsiteX16" fmla="*/ 2285110 w 2449182"/>
                    <a:gd name="connsiteY16" fmla="*/ 1577561 h 1629640"/>
                    <a:gd name="connsiteX17" fmla="*/ 2285110 w 2449182"/>
                    <a:gd name="connsiteY17" fmla="*/ 1577561 h 1629640"/>
                    <a:gd name="connsiteX18" fmla="*/ 2376264 w 2449182"/>
                    <a:gd name="connsiteY18" fmla="*/ 1512168 h 1629640"/>
                    <a:gd name="connsiteX19" fmla="*/ 2376264 w 2449182"/>
                    <a:gd name="connsiteY19" fmla="*/ 1440160 h 1629640"/>
                    <a:gd name="connsiteX20" fmla="*/ 2304256 w 2449182"/>
                    <a:gd name="connsiteY20" fmla="*/ 1512168 h 1629640"/>
                    <a:gd name="connsiteX21" fmla="*/ 2232248 w 2449182"/>
                    <a:gd name="connsiteY21" fmla="*/ 1440160 h 1629640"/>
                    <a:gd name="connsiteX22" fmla="*/ 2294635 w 2449182"/>
                    <a:gd name="connsiteY22" fmla="*/ 1406111 h 1629640"/>
                    <a:gd name="connsiteX23" fmla="*/ 2376264 w 2449182"/>
                    <a:gd name="connsiteY23" fmla="*/ 1368152 h 1629640"/>
                    <a:gd name="connsiteX24" fmla="*/ 2347022 w 2449182"/>
                    <a:gd name="connsiteY24" fmla="*/ 1363248 h 1629640"/>
                    <a:gd name="connsiteX25" fmla="*/ 2347022 w 2449182"/>
                    <a:gd name="connsiteY25" fmla="*/ 1363248 h 1629640"/>
                    <a:gd name="connsiteX26" fmla="*/ 2285110 w 2449182"/>
                    <a:gd name="connsiteY26" fmla="*/ 1372773 h 1629640"/>
                    <a:gd name="connsiteX27" fmla="*/ 2285110 w 2449182"/>
                    <a:gd name="connsiteY27" fmla="*/ 1372773 h 1629640"/>
                    <a:gd name="connsiteX28" fmla="*/ 2275585 w 2449182"/>
                    <a:gd name="connsiteY28" fmla="*/ 1315623 h 1629640"/>
                    <a:gd name="connsiteX29" fmla="*/ 2384900 w 2449182"/>
                    <a:gd name="connsiteY29" fmla="*/ 1309223 h 1629640"/>
                    <a:gd name="connsiteX30" fmla="*/ 2299397 w 2449182"/>
                    <a:gd name="connsiteY30" fmla="*/ 1220373 h 1629640"/>
                    <a:gd name="connsiteX31" fmla="*/ 2185097 w 2449182"/>
                    <a:gd name="connsiteY31" fmla="*/ 1225136 h 1629640"/>
                    <a:gd name="connsiteX32" fmla="*/ 2142235 w 2449182"/>
                    <a:gd name="connsiteY32" fmla="*/ 1348961 h 1629640"/>
                    <a:gd name="connsiteX33" fmla="*/ 1875535 w 2449182"/>
                    <a:gd name="connsiteY33" fmla="*/ 1410873 h 1629640"/>
                    <a:gd name="connsiteX34" fmla="*/ 1675510 w 2449182"/>
                    <a:gd name="connsiteY34" fmla="*/ 1353723 h 1629640"/>
                    <a:gd name="connsiteX35" fmla="*/ 1508822 w 2449182"/>
                    <a:gd name="connsiteY35" fmla="*/ 1277523 h 1629640"/>
                    <a:gd name="connsiteX36" fmla="*/ 1284985 w 2449182"/>
                    <a:gd name="connsiteY36" fmla="*/ 1153698 h 1629640"/>
                    <a:gd name="connsiteX37" fmla="*/ 737297 w 2449182"/>
                    <a:gd name="connsiteY37" fmla="*/ 782223 h 1629640"/>
                    <a:gd name="connsiteX38" fmla="*/ 512692 w 2449182"/>
                    <a:gd name="connsiteY38" fmla="*/ 519516 h 1629640"/>
                    <a:gd name="connsiteX0" fmla="*/ 512692 w 2449182"/>
                    <a:gd name="connsiteY0" fmla="*/ 519516 h 1629640"/>
                    <a:gd name="connsiteX1" fmla="*/ 584700 w 2449182"/>
                    <a:gd name="connsiteY1" fmla="*/ 303492 h 1629640"/>
                    <a:gd name="connsiteX2" fmla="*/ 422972 w 2449182"/>
                    <a:gd name="connsiteY2" fmla="*/ 44036 h 1629640"/>
                    <a:gd name="connsiteX3" fmla="*/ 132460 w 2449182"/>
                    <a:gd name="connsiteY3" fmla="*/ 39273 h 1629640"/>
                    <a:gd name="connsiteX4" fmla="*/ 8636 w 2449182"/>
                    <a:gd name="connsiteY4" fmla="*/ 231484 h 1629640"/>
                    <a:gd name="connsiteX5" fmla="*/ 80644 w 2449182"/>
                    <a:gd name="connsiteY5" fmla="*/ 519516 h 1629640"/>
                    <a:gd name="connsiteX6" fmla="*/ 394397 w 2449182"/>
                    <a:gd name="connsiteY6" fmla="*/ 567911 h 1629640"/>
                    <a:gd name="connsiteX7" fmla="*/ 508697 w 2449182"/>
                    <a:gd name="connsiteY7" fmla="*/ 625061 h 1629640"/>
                    <a:gd name="connsiteX8" fmla="*/ 727772 w 2449182"/>
                    <a:gd name="connsiteY8" fmla="*/ 825086 h 1629640"/>
                    <a:gd name="connsiteX9" fmla="*/ 1032572 w 2449182"/>
                    <a:gd name="connsiteY9" fmla="*/ 1025111 h 1629640"/>
                    <a:gd name="connsiteX10" fmla="*/ 1746947 w 2449182"/>
                    <a:gd name="connsiteY10" fmla="*/ 1429923 h 1629640"/>
                    <a:gd name="connsiteX11" fmla="*/ 2113660 w 2449182"/>
                    <a:gd name="connsiteY11" fmla="*/ 1468023 h 1629640"/>
                    <a:gd name="connsiteX12" fmla="*/ 2199385 w 2449182"/>
                    <a:gd name="connsiteY12" fmla="*/ 1563273 h 1629640"/>
                    <a:gd name="connsiteX13" fmla="*/ 2256535 w 2449182"/>
                    <a:gd name="connsiteY13" fmla="*/ 1610898 h 1629640"/>
                    <a:gd name="connsiteX14" fmla="*/ 2323210 w 2449182"/>
                    <a:gd name="connsiteY14" fmla="*/ 1625186 h 1629640"/>
                    <a:gd name="connsiteX15" fmla="*/ 2376264 w 2449182"/>
                    <a:gd name="connsiteY15" fmla="*/ 1584176 h 1629640"/>
                    <a:gd name="connsiteX16" fmla="*/ 2285110 w 2449182"/>
                    <a:gd name="connsiteY16" fmla="*/ 1577561 h 1629640"/>
                    <a:gd name="connsiteX17" fmla="*/ 2285110 w 2449182"/>
                    <a:gd name="connsiteY17" fmla="*/ 1577561 h 1629640"/>
                    <a:gd name="connsiteX18" fmla="*/ 2376264 w 2449182"/>
                    <a:gd name="connsiteY18" fmla="*/ 1512168 h 1629640"/>
                    <a:gd name="connsiteX19" fmla="*/ 2376264 w 2449182"/>
                    <a:gd name="connsiteY19" fmla="*/ 1440160 h 1629640"/>
                    <a:gd name="connsiteX20" fmla="*/ 2304256 w 2449182"/>
                    <a:gd name="connsiteY20" fmla="*/ 1512168 h 1629640"/>
                    <a:gd name="connsiteX21" fmla="*/ 2232248 w 2449182"/>
                    <a:gd name="connsiteY21" fmla="*/ 1440160 h 1629640"/>
                    <a:gd name="connsiteX22" fmla="*/ 2294635 w 2449182"/>
                    <a:gd name="connsiteY22" fmla="*/ 1406111 h 1629640"/>
                    <a:gd name="connsiteX23" fmla="*/ 2376264 w 2449182"/>
                    <a:gd name="connsiteY23" fmla="*/ 1368152 h 1629640"/>
                    <a:gd name="connsiteX24" fmla="*/ 2347022 w 2449182"/>
                    <a:gd name="connsiteY24" fmla="*/ 1363248 h 1629640"/>
                    <a:gd name="connsiteX25" fmla="*/ 2347022 w 2449182"/>
                    <a:gd name="connsiteY25" fmla="*/ 1363248 h 1629640"/>
                    <a:gd name="connsiteX26" fmla="*/ 2285110 w 2449182"/>
                    <a:gd name="connsiteY26" fmla="*/ 1372773 h 1629640"/>
                    <a:gd name="connsiteX27" fmla="*/ 2285110 w 2449182"/>
                    <a:gd name="connsiteY27" fmla="*/ 1372773 h 1629640"/>
                    <a:gd name="connsiteX28" fmla="*/ 2275585 w 2449182"/>
                    <a:gd name="connsiteY28" fmla="*/ 1315623 h 1629640"/>
                    <a:gd name="connsiteX29" fmla="*/ 2384900 w 2449182"/>
                    <a:gd name="connsiteY29" fmla="*/ 1309223 h 1629640"/>
                    <a:gd name="connsiteX30" fmla="*/ 2299397 w 2449182"/>
                    <a:gd name="connsiteY30" fmla="*/ 1220373 h 1629640"/>
                    <a:gd name="connsiteX31" fmla="*/ 2185097 w 2449182"/>
                    <a:gd name="connsiteY31" fmla="*/ 1225136 h 1629640"/>
                    <a:gd name="connsiteX32" fmla="*/ 2142235 w 2449182"/>
                    <a:gd name="connsiteY32" fmla="*/ 1348961 h 1629640"/>
                    <a:gd name="connsiteX33" fmla="*/ 1875535 w 2449182"/>
                    <a:gd name="connsiteY33" fmla="*/ 1410873 h 1629640"/>
                    <a:gd name="connsiteX34" fmla="*/ 1675510 w 2449182"/>
                    <a:gd name="connsiteY34" fmla="*/ 1353723 h 1629640"/>
                    <a:gd name="connsiteX35" fmla="*/ 1508822 w 2449182"/>
                    <a:gd name="connsiteY35" fmla="*/ 1277523 h 1629640"/>
                    <a:gd name="connsiteX36" fmla="*/ 1284985 w 2449182"/>
                    <a:gd name="connsiteY36" fmla="*/ 1153698 h 1629640"/>
                    <a:gd name="connsiteX37" fmla="*/ 737297 w 2449182"/>
                    <a:gd name="connsiteY37" fmla="*/ 782223 h 1629640"/>
                    <a:gd name="connsiteX38" fmla="*/ 512692 w 2449182"/>
                    <a:gd name="connsiteY38" fmla="*/ 519516 h 1629640"/>
                    <a:gd name="connsiteX0" fmla="*/ 512692 w 2449182"/>
                    <a:gd name="connsiteY0" fmla="*/ 519516 h 1629640"/>
                    <a:gd name="connsiteX1" fmla="*/ 584700 w 2449182"/>
                    <a:gd name="connsiteY1" fmla="*/ 303492 h 1629640"/>
                    <a:gd name="connsiteX2" fmla="*/ 422972 w 2449182"/>
                    <a:gd name="connsiteY2" fmla="*/ 44036 h 1629640"/>
                    <a:gd name="connsiteX3" fmla="*/ 132460 w 2449182"/>
                    <a:gd name="connsiteY3" fmla="*/ 39273 h 1629640"/>
                    <a:gd name="connsiteX4" fmla="*/ 8636 w 2449182"/>
                    <a:gd name="connsiteY4" fmla="*/ 231484 h 1629640"/>
                    <a:gd name="connsiteX5" fmla="*/ 80644 w 2449182"/>
                    <a:gd name="connsiteY5" fmla="*/ 519516 h 1629640"/>
                    <a:gd name="connsiteX6" fmla="*/ 394397 w 2449182"/>
                    <a:gd name="connsiteY6" fmla="*/ 567911 h 1629640"/>
                    <a:gd name="connsiteX7" fmla="*/ 508697 w 2449182"/>
                    <a:gd name="connsiteY7" fmla="*/ 625061 h 1629640"/>
                    <a:gd name="connsiteX8" fmla="*/ 727772 w 2449182"/>
                    <a:gd name="connsiteY8" fmla="*/ 825086 h 1629640"/>
                    <a:gd name="connsiteX9" fmla="*/ 1032572 w 2449182"/>
                    <a:gd name="connsiteY9" fmla="*/ 1025111 h 1629640"/>
                    <a:gd name="connsiteX10" fmla="*/ 1746947 w 2449182"/>
                    <a:gd name="connsiteY10" fmla="*/ 1429923 h 1629640"/>
                    <a:gd name="connsiteX11" fmla="*/ 2113660 w 2449182"/>
                    <a:gd name="connsiteY11" fmla="*/ 1468023 h 1629640"/>
                    <a:gd name="connsiteX12" fmla="*/ 2199385 w 2449182"/>
                    <a:gd name="connsiteY12" fmla="*/ 1563273 h 1629640"/>
                    <a:gd name="connsiteX13" fmla="*/ 2256535 w 2449182"/>
                    <a:gd name="connsiteY13" fmla="*/ 1610898 h 1629640"/>
                    <a:gd name="connsiteX14" fmla="*/ 2323210 w 2449182"/>
                    <a:gd name="connsiteY14" fmla="*/ 1625186 h 1629640"/>
                    <a:gd name="connsiteX15" fmla="*/ 2376264 w 2449182"/>
                    <a:gd name="connsiteY15" fmla="*/ 1584176 h 1629640"/>
                    <a:gd name="connsiteX16" fmla="*/ 2285110 w 2449182"/>
                    <a:gd name="connsiteY16" fmla="*/ 1577561 h 1629640"/>
                    <a:gd name="connsiteX17" fmla="*/ 2285110 w 2449182"/>
                    <a:gd name="connsiteY17" fmla="*/ 1577561 h 1629640"/>
                    <a:gd name="connsiteX18" fmla="*/ 2376264 w 2449182"/>
                    <a:gd name="connsiteY18" fmla="*/ 1512168 h 1629640"/>
                    <a:gd name="connsiteX19" fmla="*/ 2376264 w 2449182"/>
                    <a:gd name="connsiteY19" fmla="*/ 1440160 h 1629640"/>
                    <a:gd name="connsiteX20" fmla="*/ 2304256 w 2449182"/>
                    <a:gd name="connsiteY20" fmla="*/ 1440160 h 1629640"/>
                    <a:gd name="connsiteX21" fmla="*/ 2232248 w 2449182"/>
                    <a:gd name="connsiteY21" fmla="*/ 1440160 h 1629640"/>
                    <a:gd name="connsiteX22" fmla="*/ 2294635 w 2449182"/>
                    <a:gd name="connsiteY22" fmla="*/ 1406111 h 1629640"/>
                    <a:gd name="connsiteX23" fmla="*/ 2376264 w 2449182"/>
                    <a:gd name="connsiteY23" fmla="*/ 1368152 h 1629640"/>
                    <a:gd name="connsiteX24" fmla="*/ 2347022 w 2449182"/>
                    <a:gd name="connsiteY24" fmla="*/ 1363248 h 1629640"/>
                    <a:gd name="connsiteX25" fmla="*/ 2347022 w 2449182"/>
                    <a:gd name="connsiteY25" fmla="*/ 1363248 h 1629640"/>
                    <a:gd name="connsiteX26" fmla="*/ 2285110 w 2449182"/>
                    <a:gd name="connsiteY26" fmla="*/ 1372773 h 1629640"/>
                    <a:gd name="connsiteX27" fmla="*/ 2285110 w 2449182"/>
                    <a:gd name="connsiteY27" fmla="*/ 1372773 h 1629640"/>
                    <a:gd name="connsiteX28" fmla="*/ 2275585 w 2449182"/>
                    <a:gd name="connsiteY28" fmla="*/ 1315623 h 1629640"/>
                    <a:gd name="connsiteX29" fmla="*/ 2384900 w 2449182"/>
                    <a:gd name="connsiteY29" fmla="*/ 1309223 h 1629640"/>
                    <a:gd name="connsiteX30" fmla="*/ 2299397 w 2449182"/>
                    <a:gd name="connsiteY30" fmla="*/ 1220373 h 1629640"/>
                    <a:gd name="connsiteX31" fmla="*/ 2185097 w 2449182"/>
                    <a:gd name="connsiteY31" fmla="*/ 1225136 h 1629640"/>
                    <a:gd name="connsiteX32" fmla="*/ 2142235 w 2449182"/>
                    <a:gd name="connsiteY32" fmla="*/ 1348961 h 1629640"/>
                    <a:gd name="connsiteX33" fmla="*/ 1875535 w 2449182"/>
                    <a:gd name="connsiteY33" fmla="*/ 1410873 h 1629640"/>
                    <a:gd name="connsiteX34" fmla="*/ 1675510 w 2449182"/>
                    <a:gd name="connsiteY34" fmla="*/ 1353723 h 1629640"/>
                    <a:gd name="connsiteX35" fmla="*/ 1508822 w 2449182"/>
                    <a:gd name="connsiteY35" fmla="*/ 1277523 h 1629640"/>
                    <a:gd name="connsiteX36" fmla="*/ 1284985 w 2449182"/>
                    <a:gd name="connsiteY36" fmla="*/ 1153698 h 1629640"/>
                    <a:gd name="connsiteX37" fmla="*/ 737297 w 2449182"/>
                    <a:gd name="connsiteY37" fmla="*/ 782223 h 1629640"/>
                    <a:gd name="connsiteX38" fmla="*/ 512692 w 2449182"/>
                    <a:gd name="connsiteY38" fmla="*/ 519516 h 1629640"/>
                    <a:gd name="connsiteX0" fmla="*/ 512692 w 2449182"/>
                    <a:gd name="connsiteY0" fmla="*/ 519516 h 1629640"/>
                    <a:gd name="connsiteX1" fmla="*/ 584700 w 2449182"/>
                    <a:gd name="connsiteY1" fmla="*/ 303492 h 1629640"/>
                    <a:gd name="connsiteX2" fmla="*/ 422972 w 2449182"/>
                    <a:gd name="connsiteY2" fmla="*/ 44036 h 1629640"/>
                    <a:gd name="connsiteX3" fmla="*/ 132460 w 2449182"/>
                    <a:gd name="connsiteY3" fmla="*/ 39273 h 1629640"/>
                    <a:gd name="connsiteX4" fmla="*/ 8636 w 2449182"/>
                    <a:gd name="connsiteY4" fmla="*/ 231484 h 1629640"/>
                    <a:gd name="connsiteX5" fmla="*/ 80644 w 2449182"/>
                    <a:gd name="connsiteY5" fmla="*/ 519516 h 1629640"/>
                    <a:gd name="connsiteX6" fmla="*/ 394397 w 2449182"/>
                    <a:gd name="connsiteY6" fmla="*/ 567911 h 1629640"/>
                    <a:gd name="connsiteX7" fmla="*/ 508697 w 2449182"/>
                    <a:gd name="connsiteY7" fmla="*/ 625061 h 1629640"/>
                    <a:gd name="connsiteX8" fmla="*/ 727772 w 2449182"/>
                    <a:gd name="connsiteY8" fmla="*/ 825086 h 1629640"/>
                    <a:gd name="connsiteX9" fmla="*/ 1032572 w 2449182"/>
                    <a:gd name="connsiteY9" fmla="*/ 1025111 h 1629640"/>
                    <a:gd name="connsiteX10" fmla="*/ 1746947 w 2449182"/>
                    <a:gd name="connsiteY10" fmla="*/ 1429923 h 1629640"/>
                    <a:gd name="connsiteX11" fmla="*/ 2113660 w 2449182"/>
                    <a:gd name="connsiteY11" fmla="*/ 1468023 h 1629640"/>
                    <a:gd name="connsiteX12" fmla="*/ 2199385 w 2449182"/>
                    <a:gd name="connsiteY12" fmla="*/ 1563273 h 1629640"/>
                    <a:gd name="connsiteX13" fmla="*/ 2256535 w 2449182"/>
                    <a:gd name="connsiteY13" fmla="*/ 1610898 h 1629640"/>
                    <a:gd name="connsiteX14" fmla="*/ 2323210 w 2449182"/>
                    <a:gd name="connsiteY14" fmla="*/ 1625186 h 1629640"/>
                    <a:gd name="connsiteX15" fmla="*/ 2376264 w 2449182"/>
                    <a:gd name="connsiteY15" fmla="*/ 1584176 h 1629640"/>
                    <a:gd name="connsiteX16" fmla="*/ 2285110 w 2449182"/>
                    <a:gd name="connsiteY16" fmla="*/ 1577561 h 1629640"/>
                    <a:gd name="connsiteX17" fmla="*/ 2285110 w 2449182"/>
                    <a:gd name="connsiteY17" fmla="*/ 1577561 h 1629640"/>
                    <a:gd name="connsiteX18" fmla="*/ 2376264 w 2449182"/>
                    <a:gd name="connsiteY18" fmla="*/ 1512168 h 1629640"/>
                    <a:gd name="connsiteX19" fmla="*/ 2376264 w 2449182"/>
                    <a:gd name="connsiteY19" fmla="*/ 1440160 h 1629640"/>
                    <a:gd name="connsiteX20" fmla="*/ 2304256 w 2449182"/>
                    <a:gd name="connsiteY20" fmla="*/ 1440160 h 1629640"/>
                    <a:gd name="connsiteX21" fmla="*/ 2232248 w 2449182"/>
                    <a:gd name="connsiteY21" fmla="*/ 1440160 h 1629640"/>
                    <a:gd name="connsiteX22" fmla="*/ 2294635 w 2449182"/>
                    <a:gd name="connsiteY22" fmla="*/ 1406111 h 1629640"/>
                    <a:gd name="connsiteX23" fmla="*/ 2376264 w 2449182"/>
                    <a:gd name="connsiteY23" fmla="*/ 1368152 h 1629640"/>
                    <a:gd name="connsiteX24" fmla="*/ 2347022 w 2449182"/>
                    <a:gd name="connsiteY24" fmla="*/ 1363248 h 1629640"/>
                    <a:gd name="connsiteX25" fmla="*/ 2347022 w 2449182"/>
                    <a:gd name="connsiteY25" fmla="*/ 1363248 h 1629640"/>
                    <a:gd name="connsiteX26" fmla="*/ 2285110 w 2449182"/>
                    <a:gd name="connsiteY26" fmla="*/ 1372773 h 1629640"/>
                    <a:gd name="connsiteX27" fmla="*/ 2285110 w 2449182"/>
                    <a:gd name="connsiteY27" fmla="*/ 1372773 h 1629640"/>
                    <a:gd name="connsiteX28" fmla="*/ 2275585 w 2449182"/>
                    <a:gd name="connsiteY28" fmla="*/ 1315623 h 1629640"/>
                    <a:gd name="connsiteX29" fmla="*/ 2384900 w 2449182"/>
                    <a:gd name="connsiteY29" fmla="*/ 1309223 h 1629640"/>
                    <a:gd name="connsiteX30" fmla="*/ 2299397 w 2449182"/>
                    <a:gd name="connsiteY30" fmla="*/ 1220373 h 1629640"/>
                    <a:gd name="connsiteX31" fmla="*/ 2185097 w 2449182"/>
                    <a:gd name="connsiteY31" fmla="*/ 1225136 h 1629640"/>
                    <a:gd name="connsiteX32" fmla="*/ 2142235 w 2449182"/>
                    <a:gd name="connsiteY32" fmla="*/ 1348961 h 1629640"/>
                    <a:gd name="connsiteX33" fmla="*/ 1875535 w 2449182"/>
                    <a:gd name="connsiteY33" fmla="*/ 1410873 h 1629640"/>
                    <a:gd name="connsiteX34" fmla="*/ 1675510 w 2449182"/>
                    <a:gd name="connsiteY34" fmla="*/ 1353723 h 1629640"/>
                    <a:gd name="connsiteX35" fmla="*/ 1508822 w 2449182"/>
                    <a:gd name="connsiteY35" fmla="*/ 1277523 h 1629640"/>
                    <a:gd name="connsiteX36" fmla="*/ 1284985 w 2449182"/>
                    <a:gd name="connsiteY36" fmla="*/ 1153698 h 1629640"/>
                    <a:gd name="connsiteX37" fmla="*/ 737297 w 2449182"/>
                    <a:gd name="connsiteY37" fmla="*/ 782223 h 1629640"/>
                    <a:gd name="connsiteX38" fmla="*/ 512692 w 2449182"/>
                    <a:gd name="connsiteY38" fmla="*/ 519516 h 1629640"/>
                    <a:gd name="connsiteX0" fmla="*/ 512692 w 2449182"/>
                    <a:gd name="connsiteY0" fmla="*/ 519516 h 1629640"/>
                    <a:gd name="connsiteX1" fmla="*/ 584700 w 2449182"/>
                    <a:gd name="connsiteY1" fmla="*/ 303492 h 1629640"/>
                    <a:gd name="connsiteX2" fmla="*/ 422972 w 2449182"/>
                    <a:gd name="connsiteY2" fmla="*/ 44036 h 1629640"/>
                    <a:gd name="connsiteX3" fmla="*/ 132460 w 2449182"/>
                    <a:gd name="connsiteY3" fmla="*/ 39273 h 1629640"/>
                    <a:gd name="connsiteX4" fmla="*/ 8636 w 2449182"/>
                    <a:gd name="connsiteY4" fmla="*/ 231484 h 1629640"/>
                    <a:gd name="connsiteX5" fmla="*/ 80644 w 2449182"/>
                    <a:gd name="connsiteY5" fmla="*/ 519516 h 1629640"/>
                    <a:gd name="connsiteX6" fmla="*/ 394397 w 2449182"/>
                    <a:gd name="connsiteY6" fmla="*/ 567911 h 1629640"/>
                    <a:gd name="connsiteX7" fmla="*/ 508697 w 2449182"/>
                    <a:gd name="connsiteY7" fmla="*/ 625061 h 1629640"/>
                    <a:gd name="connsiteX8" fmla="*/ 727772 w 2449182"/>
                    <a:gd name="connsiteY8" fmla="*/ 825086 h 1629640"/>
                    <a:gd name="connsiteX9" fmla="*/ 1032572 w 2449182"/>
                    <a:gd name="connsiteY9" fmla="*/ 1025111 h 1629640"/>
                    <a:gd name="connsiteX10" fmla="*/ 1746947 w 2449182"/>
                    <a:gd name="connsiteY10" fmla="*/ 1429923 h 1629640"/>
                    <a:gd name="connsiteX11" fmla="*/ 2113660 w 2449182"/>
                    <a:gd name="connsiteY11" fmla="*/ 1468023 h 1629640"/>
                    <a:gd name="connsiteX12" fmla="*/ 2199385 w 2449182"/>
                    <a:gd name="connsiteY12" fmla="*/ 1563273 h 1629640"/>
                    <a:gd name="connsiteX13" fmla="*/ 2256535 w 2449182"/>
                    <a:gd name="connsiteY13" fmla="*/ 1610898 h 1629640"/>
                    <a:gd name="connsiteX14" fmla="*/ 2323210 w 2449182"/>
                    <a:gd name="connsiteY14" fmla="*/ 1625186 h 1629640"/>
                    <a:gd name="connsiteX15" fmla="*/ 2376264 w 2449182"/>
                    <a:gd name="connsiteY15" fmla="*/ 1584176 h 1629640"/>
                    <a:gd name="connsiteX16" fmla="*/ 2285110 w 2449182"/>
                    <a:gd name="connsiteY16" fmla="*/ 1577561 h 1629640"/>
                    <a:gd name="connsiteX17" fmla="*/ 2285110 w 2449182"/>
                    <a:gd name="connsiteY17" fmla="*/ 1577561 h 1629640"/>
                    <a:gd name="connsiteX18" fmla="*/ 2376264 w 2449182"/>
                    <a:gd name="connsiteY18" fmla="*/ 1512168 h 1629640"/>
                    <a:gd name="connsiteX19" fmla="*/ 2376264 w 2449182"/>
                    <a:gd name="connsiteY19" fmla="*/ 1440160 h 1629640"/>
                    <a:gd name="connsiteX20" fmla="*/ 2304256 w 2449182"/>
                    <a:gd name="connsiteY20" fmla="*/ 1440160 h 1629640"/>
                    <a:gd name="connsiteX21" fmla="*/ 2232248 w 2449182"/>
                    <a:gd name="connsiteY21" fmla="*/ 1440160 h 1629640"/>
                    <a:gd name="connsiteX22" fmla="*/ 2294635 w 2449182"/>
                    <a:gd name="connsiteY22" fmla="*/ 1406111 h 1629640"/>
                    <a:gd name="connsiteX23" fmla="*/ 2347022 w 2449182"/>
                    <a:gd name="connsiteY23" fmla="*/ 1363248 h 1629640"/>
                    <a:gd name="connsiteX24" fmla="*/ 2347022 w 2449182"/>
                    <a:gd name="connsiteY24" fmla="*/ 1363248 h 1629640"/>
                    <a:gd name="connsiteX25" fmla="*/ 2285110 w 2449182"/>
                    <a:gd name="connsiteY25" fmla="*/ 1372773 h 1629640"/>
                    <a:gd name="connsiteX26" fmla="*/ 2285110 w 2449182"/>
                    <a:gd name="connsiteY26" fmla="*/ 1372773 h 1629640"/>
                    <a:gd name="connsiteX27" fmla="*/ 2275585 w 2449182"/>
                    <a:gd name="connsiteY27" fmla="*/ 1315623 h 1629640"/>
                    <a:gd name="connsiteX28" fmla="*/ 2384900 w 2449182"/>
                    <a:gd name="connsiteY28" fmla="*/ 1309223 h 1629640"/>
                    <a:gd name="connsiteX29" fmla="*/ 2299397 w 2449182"/>
                    <a:gd name="connsiteY29" fmla="*/ 1220373 h 1629640"/>
                    <a:gd name="connsiteX30" fmla="*/ 2185097 w 2449182"/>
                    <a:gd name="connsiteY30" fmla="*/ 1225136 h 1629640"/>
                    <a:gd name="connsiteX31" fmla="*/ 2142235 w 2449182"/>
                    <a:gd name="connsiteY31" fmla="*/ 1348961 h 1629640"/>
                    <a:gd name="connsiteX32" fmla="*/ 1875535 w 2449182"/>
                    <a:gd name="connsiteY32" fmla="*/ 1410873 h 1629640"/>
                    <a:gd name="connsiteX33" fmla="*/ 1675510 w 2449182"/>
                    <a:gd name="connsiteY33" fmla="*/ 1353723 h 1629640"/>
                    <a:gd name="connsiteX34" fmla="*/ 1508822 w 2449182"/>
                    <a:gd name="connsiteY34" fmla="*/ 1277523 h 1629640"/>
                    <a:gd name="connsiteX35" fmla="*/ 1284985 w 2449182"/>
                    <a:gd name="connsiteY35" fmla="*/ 1153698 h 1629640"/>
                    <a:gd name="connsiteX36" fmla="*/ 737297 w 2449182"/>
                    <a:gd name="connsiteY36" fmla="*/ 782223 h 1629640"/>
                    <a:gd name="connsiteX37" fmla="*/ 512692 w 2449182"/>
                    <a:gd name="connsiteY37" fmla="*/ 519516 h 1629640"/>
                    <a:gd name="connsiteX0" fmla="*/ 512692 w 2449182"/>
                    <a:gd name="connsiteY0" fmla="*/ 519516 h 1629640"/>
                    <a:gd name="connsiteX1" fmla="*/ 584700 w 2449182"/>
                    <a:gd name="connsiteY1" fmla="*/ 303492 h 1629640"/>
                    <a:gd name="connsiteX2" fmla="*/ 422972 w 2449182"/>
                    <a:gd name="connsiteY2" fmla="*/ 44036 h 1629640"/>
                    <a:gd name="connsiteX3" fmla="*/ 132460 w 2449182"/>
                    <a:gd name="connsiteY3" fmla="*/ 39273 h 1629640"/>
                    <a:gd name="connsiteX4" fmla="*/ 8636 w 2449182"/>
                    <a:gd name="connsiteY4" fmla="*/ 231484 h 1629640"/>
                    <a:gd name="connsiteX5" fmla="*/ 80644 w 2449182"/>
                    <a:gd name="connsiteY5" fmla="*/ 519516 h 1629640"/>
                    <a:gd name="connsiteX6" fmla="*/ 394397 w 2449182"/>
                    <a:gd name="connsiteY6" fmla="*/ 567911 h 1629640"/>
                    <a:gd name="connsiteX7" fmla="*/ 508697 w 2449182"/>
                    <a:gd name="connsiteY7" fmla="*/ 625061 h 1629640"/>
                    <a:gd name="connsiteX8" fmla="*/ 727772 w 2449182"/>
                    <a:gd name="connsiteY8" fmla="*/ 825086 h 1629640"/>
                    <a:gd name="connsiteX9" fmla="*/ 1032572 w 2449182"/>
                    <a:gd name="connsiteY9" fmla="*/ 1025111 h 1629640"/>
                    <a:gd name="connsiteX10" fmla="*/ 1746947 w 2449182"/>
                    <a:gd name="connsiteY10" fmla="*/ 1429923 h 1629640"/>
                    <a:gd name="connsiteX11" fmla="*/ 2113660 w 2449182"/>
                    <a:gd name="connsiteY11" fmla="*/ 1468023 h 1629640"/>
                    <a:gd name="connsiteX12" fmla="*/ 2199385 w 2449182"/>
                    <a:gd name="connsiteY12" fmla="*/ 1563273 h 1629640"/>
                    <a:gd name="connsiteX13" fmla="*/ 2256535 w 2449182"/>
                    <a:gd name="connsiteY13" fmla="*/ 1610898 h 1629640"/>
                    <a:gd name="connsiteX14" fmla="*/ 2323210 w 2449182"/>
                    <a:gd name="connsiteY14" fmla="*/ 1625186 h 1629640"/>
                    <a:gd name="connsiteX15" fmla="*/ 2376264 w 2449182"/>
                    <a:gd name="connsiteY15" fmla="*/ 1584176 h 1629640"/>
                    <a:gd name="connsiteX16" fmla="*/ 2285110 w 2449182"/>
                    <a:gd name="connsiteY16" fmla="*/ 1577561 h 1629640"/>
                    <a:gd name="connsiteX17" fmla="*/ 2285110 w 2449182"/>
                    <a:gd name="connsiteY17" fmla="*/ 1577561 h 1629640"/>
                    <a:gd name="connsiteX18" fmla="*/ 2376264 w 2449182"/>
                    <a:gd name="connsiteY18" fmla="*/ 1512168 h 1629640"/>
                    <a:gd name="connsiteX19" fmla="*/ 2376264 w 2449182"/>
                    <a:gd name="connsiteY19" fmla="*/ 1440160 h 1629640"/>
                    <a:gd name="connsiteX20" fmla="*/ 2304256 w 2449182"/>
                    <a:gd name="connsiteY20" fmla="*/ 1440160 h 1629640"/>
                    <a:gd name="connsiteX21" fmla="*/ 2294635 w 2449182"/>
                    <a:gd name="connsiteY21" fmla="*/ 1406111 h 1629640"/>
                    <a:gd name="connsiteX22" fmla="*/ 2347022 w 2449182"/>
                    <a:gd name="connsiteY22" fmla="*/ 1363248 h 1629640"/>
                    <a:gd name="connsiteX23" fmla="*/ 2347022 w 2449182"/>
                    <a:gd name="connsiteY23" fmla="*/ 1363248 h 1629640"/>
                    <a:gd name="connsiteX24" fmla="*/ 2285110 w 2449182"/>
                    <a:gd name="connsiteY24" fmla="*/ 1372773 h 1629640"/>
                    <a:gd name="connsiteX25" fmla="*/ 2285110 w 2449182"/>
                    <a:gd name="connsiteY25" fmla="*/ 1372773 h 1629640"/>
                    <a:gd name="connsiteX26" fmla="*/ 2275585 w 2449182"/>
                    <a:gd name="connsiteY26" fmla="*/ 1315623 h 1629640"/>
                    <a:gd name="connsiteX27" fmla="*/ 2384900 w 2449182"/>
                    <a:gd name="connsiteY27" fmla="*/ 1309223 h 1629640"/>
                    <a:gd name="connsiteX28" fmla="*/ 2299397 w 2449182"/>
                    <a:gd name="connsiteY28" fmla="*/ 1220373 h 1629640"/>
                    <a:gd name="connsiteX29" fmla="*/ 2185097 w 2449182"/>
                    <a:gd name="connsiteY29" fmla="*/ 1225136 h 1629640"/>
                    <a:gd name="connsiteX30" fmla="*/ 2142235 w 2449182"/>
                    <a:gd name="connsiteY30" fmla="*/ 1348961 h 1629640"/>
                    <a:gd name="connsiteX31" fmla="*/ 1875535 w 2449182"/>
                    <a:gd name="connsiteY31" fmla="*/ 1410873 h 1629640"/>
                    <a:gd name="connsiteX32" fmla="*/ 1675510 w 2449182"/>
                    <a:gd name="connsiteY32" fmla="*/ 1353723 h 1629640"/>
                    <a:gd name="connsiteX33" fmla="*/ 1508822 w 2449182"/>
                    <a:gd name="connsiteY33" fmla="*/ 1277523 h 1629640"/>
                    <a:gd name="connsiteX34" fmla="*/ 1284985 w 2449182"/>
                    <a:gd name="connsiteY34" fmla="*/ 1153698 h 1629640"/>
                    <a:gd name="connsiteX35" fmla="*/ 737297 w 2449182"/>
                    <a:gd name="connsiteY35" fmla="*/ 782223 h 1629640"/>
                    <a:gd name="connsiteX36" fmla="*/ 512692 w 2449182"/>
                    <a:gd name="connsiteY36" fmla="*/ 519516 h 1629640"/>
                    <a:gd name="connsiteX0" fmla="*/ 512692 w 2449182"/>
                    <a:gd name="connsiteY0" fmla="*/ 519516 h 1629640"/>
                    <a:gd name="connsiteX1" fmla="*/ 584700 w 2449182"/>
                    <a:gd name="connsiteY1" fmla="*/ 303492 h 1629640"/>
                    <a:gd name="connsiteX2" fmla="*/ 422972 w 2449182"/>
                    <a:gd name="connsiteY2" fmla="*/ 44036 h 1629640"/>
                    <a:gd name="connsiteX3" fmla="*/ 132460 w 2449182"/>
                    <a:gd name="connsiteY3" fmla="*/ 39273 h 1629640"/>
                    <a:gd name="connsiteX4" fmla="*/ 8636 w 2449182"/>
                    <a:gd name="connsiteY4" fmla="*/ 231484 h 1629640"/>
                    <a:gd name="connsiteX5" fmla="*/ 80644 w 2449182"/>
                    <a:gd name="connsiteY5" fmla="*/ 519516 h 1629640"/>
                    <a:gd name="connsiteX6" fmla="*/ 394397 w 2449182"/>
                    <a:gd name="connsiteY6" fmla="*/ 567911 h 1629640"/>
                    <a:gd name="connsiteX7" fmla="*/ 508697 w 2449182"/>
                    <a:gd name="connsiteY7" fmla="*/ 625061 h 1629640"/>
                    <a:gd name="connsiteX8" fmla="*/ 727772 w 2449182"/>
                    <a:gd name="connsiteY8" fmla="*/ 825086 h 1629640"/>
                    <a:gd name="connsiteX9" fmla="*/ 1032572 w 2449182"/>
                    <a:gd name="connsiteY9" fmla="*/ 1025111 h 1629640"/>
                    <a:gd name="connsiteX10" fmla="*/ 1746947 w 2449182"/>
                    <a:gd name="connsiteY10" fmla="*/ 1429923 h 1629640"/>
                    <a:gd name="connsiteX11" fmla="*/ 2113660 w 2449182"/>
                    <a:gd name="connsiteY11" fmla="*/ 1468023 h 1629640"/>
                    <a:gd name="connsiteX12" fmla="*/ 2199385 w 2449182"/>
                    <a:gd name="connsiteY12" fmla="*/ 1563273 h 1629640"/>
                    <a:gd name="connsiteX13" fmla="*/ 2256535 w 2449182"/>
                    <a:gd name="connsiteY13" fmla="*/ 1610898 h 1629640"/>
                    <a:gd name="connsiteX14" fmla="*/ 2323210 w 2449182"/>
                    <a:gd name="connsiteY14" fmla="*/ 1625186 h 1629640"/>
                    <a:gd name="connsiteX15" fmla="*/ 2376264 w 2449182"/>
                    <a:gd name="connsiteY15" fmla="*/ 1584176 h 1629640"/>
                    <a:gd name="connsiteX16" fmla="*/ 2285110 w 2449182"/>
                    <a:gd name="connsiteY16" fmla="*/ 1577561 h 1629640"/>
                    <a:gd name="connsiteX17" fmla="*/ 2285110 w 2449182"/>
                    <a:gd name="connsiteY17" fmla="*/ 1577561 h 1629640"/>
                    <a:gd name="connsiteX18" fmla="*/ 2376264 w 2449182"/>
                    <a:gd name="connsiteY18" fmla="*/ 1512168 h 1629640"/>
                    <a:gd name="connsiteX19" fmla="*/ 2376264 w 2449182"/>
                    <a:gd name="connsiteY19" fmla="*/ 1440160 h 1629640"/>
                    <a:gd name="connsiteX20" fmla="*/ 2304256 w 2449182"/>
                    <a:gd name="connsiteY20" fmla="*/ 1440160 h 1629640"/>
                    <a:gd name="connsiteX21" fmla="*/ 2294635 w 2449182"/>
                    <a:gd name="connsiteY21" fmla="*/ 1406111 h 1629640"/>
                    <a:gd name="connsiteX22" fmla="*/ 2376264 w 2449182"/>
                    <a:gd name="connsiteY22" fmla="*/ 1368152 h 1629640"/>
                    <a:gd name="connsiteX23" fmla="*/ 2347022 w 2449182"/>
                    <a:gd name="connsiteY23" fmla="*/ 1363248 h 1629640"/>
                    <a:gd name="connsiteX24" fmla="*/ 2347022 w 2449182"/>
                    <a:gd name="connsiteY24" fmla="*/ 1363248 h 1629640"/>
                    <a:gd name="connsiteX25" fmla="*/ 2285110 w 2449182"/>
                    <a:gd name="connsiteY25" fmla="*/ 1372773 h 1629640"/>
                    <a:gd name="connsiteX26" fmla="*/ 2285110 w 2449182"/>
                    <a:gd name="connsiteY26" fmla="*/ 1372773 h 1629640"/>
                    <a:gd name="connsiteX27" fmla="*/ 2275585 w 2449182"/>
                    <a:gd name="connsiteY27" fmla="*/ 1315623 h 1629640"/>
                    <a:gd name="connsiteX28" fmla="*/ 2384900 w 2449182"/>
                    <a:gd name="connsiteY28" fmla="*/ 1309223 h 1629640"/>
                    <a:gd name="connsiteX29" fmla="*/ 2299397 w 2449182"/>
                    <a:gd name="connsiteY29" fmla="*/ 1220373 h 1629640"/>
                    <a:gd name="connsiteX30" fmla="*/ 2185097 w 2449182"/>
                    <a:gd name="connsiteY30" fmla="*/ 1225136 h 1629640"/>
                    <a:gd name="connsiteX31" fmla="*/ 2142235 w 2449182"/>
                    <a:gd name="connsiteY31" fmla="*/ 1348961 h 1629640"/>
                    <a:gd name="connsiteX32" fmla="*/ 1875535 w 2449182"/>
                    <a:gd name="connsiteY32" fmla="*/ 1410873 h 1629640"/>
                    <a:gd name="connsiteX33" fmla="*/ 1675510 w 2449182"/>
                    <a:gd name="connsiteY33" fmla="*/ 1353723 h 1629640"/>
                    <a:gd name="connsiteX34" fmla="*/ 1508822 w 2449182"/>
                    <a:gd name="connsiteY34" fmla="*/ 1277523 h 1629640"/>
                    <a:gd name="connsiteX35" fmla="*/ 1284985 w 2449182"/>
                    <a:gd name="connsiteY35" fmla="*/ 1153698 h 1629640"/>
                    <a:gd name="connsiteX36" fmla="*/ 737297 w 2449182"/>
                    <a:gd name="connsiteY36" fmla="*/ 782223 h 1629640"/>
                    <a:gd name="connsiteX37" fmla="*/ 512692 w 2449182"/>
                    <a:gd name="connsiteY37" fmla="*/ 519516 h 1629640"/>
                    <a:gd name="connsiteX0" fmla="*/ 512692 w 2457003"/>
                    <a:gd name="connsiteY0" fmla="*/ 519516 h 1629640"/>
                    <a:gd name="connsiteX1" fmla="*/ 584700 w 2457003"/>
                    <a:gd name="connsiteY1" fmla="*/ 303492 h 1629640"/>
                    <a:gd name="connsiteX2" fmla="*/ 422972 w 2457003"/>
                    <a:gd name="connsiteY2" fmla="*/ 44036 h 1629640"/>
                    <a:gd name="connsiteX3" fmla="*/ 132460 w 2457003"/>
                    <a:gd name="connsiteY3" fmla="*/ 39273 h 1629640"/>
                    <a:gd name="connsiteX4" fmla="*/ 8636 w 2457003"/>
                    <a:gd name="connsiteY4" fmla="*/ 231484 h 1629640"/>
                    <a:gd name="connsiteX5" fmla="*/ 80644 w 2457003"/>
                    <a:gd name="connsiteY5" fmla="*/ 519516 h 1629640"/>
                    <a:gd name="connsiteX6" fmla="*/ 394397 w 2457003"/>
                    <a:gd name="connsiteY6" fmla="*/ 567911 h 1629640"/>
                    <a:gd name="connsiteX7" fmla="*/ 508697 w 2457003"/>
                    <a:gd name="connsiteY7" fmla="*/ 625061 h 1629640"/>
                    <a:gd name="connsiteX8" fmla="*/ 727772 w 2457003"/>
                    <a:gd name="connsiteY8" fmla="*/ 825086 h 1629640"/>
                    <a:gd name="connsiteX9" fmla="*/ 1032572 w 2457003"/>
                    <a:gd name="connsiteY9" fmla="*/ 1025111 h 1629640"/>
                    <a:gd name="connsiteX10" fmla="*/ 1746947 w 2457003"/>
                    <a:gd name="connsiteY10" fmla="*/ 1429923 h 1629640"/>
                    <a:gd name="connsiteX11" fmla="*/ 2113660 w 2457003"/>
                    <a:gd name="connsiteY11" fmla="*/ 1468023 h 1629640"/>
                    <a:gd name="connsiteX12" fmla="*/ 2199385 w 2457003"/>
                    <a:gd name="connsiteY12" fmla="*/ 1563273 h 1629640"/>
                    <a:gd name="connsiteX13" fmla="*/ 2256535 w 2457003"/>
                    <a:gd name="connsiteY13" fmla="*/ 1610898 h 1629640"/>
                    <a:gd name="connsiteX14" fmla="*/ 2323210 w 2457003"/>
                    <a:gd name="connsiteY14" fmla="*/ 1625186 h 1629640"/>
                    <a:gd name="connsiteX15" fmla="*/ 2376264 w 2457003"/>
                    <a:gd name="connsiteY15" fmla="*/ 1584176 h 1629640"/>
                    <a:gd name="connsiteX16" fmla="*/ 2285110 w 2457003"/>
                    <a:gd name="connsiteY16" fmla="*/ 1577561 h 1629640"/>
                    <a:gd name="connsiteX17" fmla="*/ 2285110 w 2457003"/>
                    <a:gd name="connsiteY17" fmla="*/ 1577561 h 1629640"/>
                    <a:gd name="connsiteX18" fmla="*/ 2376264 w 2457003"/>
                    <a:gd name="connsiteY18" fmla="*/ 1512168 h 1629640"/>
                    <a:gd name="connsiteX19" fmla="*/ 2376264 w 2457003"/>
                    <a:gd name="connsiteY19" fmla="*/ 1440160 h 1629640"/>
                    <a:gd name="connsiteX20" fmla="*/ 2304256 w 2457003"/>
                    <a:gd name="connsiteY20" fmla="*/ 1440160 h 1629640"/>
                    <a:gd name="connsiteX21" fmla="*/ 2294635 w 2457003"/>
                    <a:gd name="connsiteY21" fmla="*/ 1406111 h 1629640"/>
                    <a:gd name="connsiteX22" fmla="*/ 2448272 w 2457003"/>
                    <a:gd name="connsiteY22" fmla="*/ 1296144 h 1629640"/>
                    <a:gd name="connsiteX23" fmla="*/ 2347022 w 2457003"/>
                    <a:gd name="connsiteY23" fmla="*/ 1363248 h 1629640"/>
                    <a:gd name="connsiteX24" fmla="*/ 2347022 w 2457003"/>
                    <a:gd name="connsiteY24" fmla="*/ 1363248 h 1629640"/>
                    <a:gd name="connsiteX25" fmla="*/ 2285110 w 2457003"/>
                    <a:gd name="connsiteY25" fmla="*/ 1372773 h 1629640"/>
                    <a:gd name="connsiteX26" fmla="*/ 2285110 w 2457003"/>
                    <a:gd name="connsiteY26" fmla="*/ 1372773 h 1629640"/>
                    <a:gd name="connsiteX27" fmla="*/ 2275585 w 2457003"/>
                    <a:gd name="connsiteY27" fmla="*/ 1315623 h 1629640"/>
                    <a:gd name="connsiteX28" fmla="*/ 2384900 w 2457003"/>
                    <a:gd name="connsiteY28" fmla="*/ 1309223 h 1629640"/>
                    <a:gd name="connsiteX29" fmla="*/ 2299397 w 2457003"/>
                    <a:gd name="connsiteY29" fmla="*/ 1220373 h 1629640"/>
                    <a:gd name="connsiteX30" fmla="*/ 2185097 w 2457003"/>
                    <a:gd name="connsiteY30" fmla="*/ 1225136 h 1629640"/>
                    <a:gd name="connsiteX31" fmla="*/ 2142235 w 2457003"/>
                    <a:gd name="connsiteY31" fmla="*/ 1348961 h 1629640"/>
                    <a:gd name="connsiteX32" fmla="*/ 1875535 w 2457003"/>
                    <a:gd name="connsiteY32" fmla="*/ 1410873 h 1629640"/>
                    <a:gd name="connsiteX33" fmla="*/ 1675510 w 2457003"/>
                    <a:gd name="connsiteY33" fmla="*/ 1353723 h 1629640"/>
                    <a:gd name="connsiteX34" fmla="*/ 1508822 w 2457003"/>
                    <a:gd name="connsiteY34" fmla="*/ 1277523 h 1629640"/>
                    <a:gd name="connsiteX35" fmla="*/ 1284985 w 2457003"/>
                    <a:gd name="connsiteY35" fmla="*/ 1153698 h 1629640"/>
                    <a:gd name="connsiteX36" fmla="*/ 737297 w 2457003"/>
                    <a:gd name="connsiteY36" fmla="*/ 782223 h 1629640"/>
                    <a:gd name="connsiteX37" fmla="*/ 512692 w 2457003"/>
                    <a:gd name="connsiteY37" fmla="*/ 519516 h 1629640"/>
                    <a:gd name="connsiteX0" fmla="*/ 512692 w 2449182"/>
                    <a:gd name="connsiteY0" fmla="*/ 519516 h 1629640"/>
                    <a:gd name="connsiteX1" fmla="*/ 584700 w 2449182"/>
                    <a:gd name="connsiteY1" fmla="*/ 303492 h 1629640"/>
                    <a:gd name="connsiteX2" fmla="*/ 422972 w 2449182"/>
                    <a:gd name="connsiteY2" fmla="*/ 44036 h 1629640"/>
                    <a:gd name="connsiteX3" fmla="*/ 132460 w 2449182"/>
                    <a:gd name="connsiteY3" fmla="*/ 39273 h 1629640"/>
                    <a:gd name="connsiteX4" fmla="*/ 8636 w 2449182"/>
                    <a:gd name="connsiteY4" fmla="*/ 231484 h 1629640"/>
                    <a:gd name="connsiteX5" fmla="*/ 80644 w 2449182"/>
                    <a:gd name="connsiteY5" fmla="*/ 519516 h 1629640"/>
                    <a:gd name="connsiteX6" fmla="*/ 394397 w 2449182"/>
                    <a:gd name="connsiteY6" fmla="*/ 567911 h 1629640"/>
                    <a:gd name="connsiteX7" fmla="*/ 508697 w 2449182"/>
                    <a:gd name="connsiteY7" fmla="*/ 625061 h 1629640"/>
                    <a:gd name="connsiteX8" fmla="*/ 727772 w 2449182"/>
                    <a:gd name="connsiteY8" fmla="*/ 825086 h 1629640"/>
                    <a:gd name="connsiteX9" fmla="*/ 1032572 w 2449182"/>
                    <a:gd name="connsiteY9" fmla="*/ 1025111 h 1629640"/>
                    <a:gd name="connsiteX10" fmla="*/ 1746947 w 2449182"/>
                    <a:gd name="connsiteY10" fmla="*/ 1429923 h 1629640"/>
                    <a:gd name="connsiteX11" fmla="*/ 2113660 w 2449182"/>
                    <a:gd name="connsiteY11" fmla="*/ 1468023 h 1629640"/>
                    <a:gd name="connsiteX12" fmla="*/ 2199385 w 2449182"/>
                    <a:gd name="connsiteY12" fmla="*/ 1563273 h 1629640"/>
                    <a:gd name="connsiteX13" fmla="*/ 2256535 w 2449182"/>
                    <a:gd name="connsiteY13" fmla="*/ 1610898 h 1629640"/>
                    <a:gd name="connsiteX14" fmla="*/ 2323210 w 2449182"/>
                    <a:gd name="connsiteY14" fmla="*/ 1625186 h 1629640"/>
                    <a:gd name="connsiteX15" fmla="*/ 2376264 w 2449182"/>
                    <a:gd name="connsiteY15" fmla="*/ 1584176 h 1629640"/>
                    <a:gd name="connsiteX16" fmla="*/ 2285110 w 2449182"/>
                    <a:gd name="connsiteY16" fmla="*/ 1577561 h 1629640"/>
                    <a:gd name="connsiteX17" fmla="*/ 2285110 w 2449182"/>
                    <a:gd name="connsiteY17" fmla="*/ 1577561 h 1629640"/>
                    <a:gd name="connsiteX18" fmla="*/ 2376264 w 2449182"/>
                    <a:gd name="connsiteY18" fmla="*/ 1512168 h 1629640"/>
                    <a:gd name="connsiteX19" fmla="*/ 2376264 w 2449182"/>
                    <a:gd name="connsiteY19" fmla="*/ 1440160 h 1629640"/>
                    <a:gd name="connsiteX20" fmla="*/ 2304256 w 2449182"/>
                    <a:gd name="connsiteY20" fmla="*/ 1440160 h 1629640"/>
                    <a:gd name="connsiteX21" fmla="*/ 2294635 w 2449182"/>
                    <a:gd name="connsiteY21" fmla="*/ 1406111 h 1629640"/>
                    <a:gd name="connsiteX22" fmla="*/ 2376264 w 2449182"/>
                    <a:gd name="connsiteY22" fmla="*/ 1368152 h 1629640"/>
                    <a:gd name="connsiteX23" fmla="*/ 2347022 w 2449182"/>
                    <a:gd name="connsiteY23" fmla="*/ 1363248 h 1629640"/>
                    <a:gd name="connsiteX24" fmla="*/ 2347022 w 2449182"/>
                    <a:gd name="connsiteY24" fmla="*/ 1363248 h 1629640"/>
                    <a:gd name="connsiteX25" fmla="*/ 2285110 w 2449182"/>
                    <a:gd name="connsiteY25" fmla="*/ 1372773 h 1629640"/>
                    <a:gd name="connsiteX26" fmla="*/ 2285110 w 2449182"/>
                    <a:gd name="connsiteY26" fmla="*/ 1372773 h 1629640"/>
                    <a:gd name="connsiteX27" fmla="*/ 2275585 w 2449182"/>
                    <a:gd name="connsiteY27" fmla="*/ 1315623 h 1629640"/>
                    <a:gd name="connsiteX28" fmla="*/ 2384900 w 2449182"/>
                    <a:gd name="connsiteY28" fmla="*/ 1309223 h 1629640"/>
                    <a:gd name="connsiteX29" fmla="*/ 2299397 w 2449182"/>
                    <a:gd name="connsiteY29" fmla="*/ 1220373 h 1629640"/>
                    <a:gd name="connsiteX30" fmla="*/ 2185097 w 2449182"/>
                    <a:gd name="connsiteY30" fmla="*/ 1225136 h 1629640"/>
                    <a:gd name="connsiteX31" fmla="*/ 2142235 w 2449182"/>
                    <a:gd name="connsiteY31" fmla="*/ 1348961 h 1629640"/>
                    <a:gd name="connsiteX32" fmla="*/ 1875535 w 2449182"/>
                    <a:gd name="connsiteY32" fmla="*/ 1410873 h 1629640"/>
                    <a:gd name="connsiteX33" fmla="*/ 1675510 w 2449182"/>
                    <a:gd name="connsiteY33" fmla="*/ 1353723 h 1629640"/>
                    <a:gd name="connsiteX34" fmla="*/ 1508822 w 2449182"/>
                    <a:gd name="connsiteY34" fmla="*/ 1277523 h 1629640"/>
                    <a:gd name="connsiteX35" fmla="*/ 1284985 w 2449182"/>
                    <a:gd name="connsiteY35" fmla="*/ 1153698 h 1629640"/>
                    <a:gd name="connsiteX36" fmla="*/ 737297 w 2449182"/>
                    <a:gd name="connsiteY36" fmla="*/ 782223 h 1629640"/>
                    <a:gd name="connsiteX37" fmla="*/ 512692 w 2449182"/>
                    <a:gd name="connsiteY37" fmla="*/ 519516 h 1629640"/>
                    <a:gd name="connsiteX0" fmla="*/ 512692 w 2449182"/>
                    <a:gd name="connsiteY0" fmla="*/ 519516 h 1629640"/>
                    <a:gd name="connsiteX1" fmla="*/ 584700 w 2449182"/>
                    <a:gd name="connsiteY1" fmla="*/ 303492 h 1629640"/>
                    <a:gd name="connsiteX2" fmla="*/ 422972 w 2449182"/>
                    <a:gd name="connsiteY2" fmla="*/ 44036 h 1629640"/>
                    <a:gd name="connsiteX3" fmla="*/ 132460 w 2449182"/>
                    <a:gd name="connsiteY3" fmla="*/ 39273 h 1629640"/>
                    <a:gd name="connsiteX4" fmla="*/ 8636 w 2449182"/>
                    <a:gd name="connsiteY4" fmla="*/ 231484 h 1629640"/>
                    <a:gd name="connsiteX5" fmla="*/ 80644 w 2449182"/>
                    <a:gd name="connsiteY5" fmla="*/ 519516 h 1629640"/>
                    <a:gd name="connsiteX6" fmla="*/ 394397 w 2449182"/>
                    <a:gd name="connsiteY6" fmla="*/ 567911 h 1629640"/>
                    <a:gd name="connsiteX7" fmla="*/ 508697 w 2449182"/>
                    <a:gd name="connsiteY7" fmla="*/ 625061 h 1629640"/>
                    <a:gd name="connsiteX8" fmla="*/ 727772 w 2449182"/>
                    <a:gd name="connsiteY8" fmla="*/ 825086 h 1629640"/>
                    <a:gd name="connsiteX9" fmla="*/ 1032572 w 2449182"/>
                    <a:gd name="connsiteY9" fmla="*/ 1025111 h 1629640"/>
                    <a:gd name="connsiteX10" fmla="*/ 1746947 w 2449182"/>
                    <a:gd name="connsiteY10" fmla="*/ 1429923 h 1629640"/>
                    <a:gd name="connsiteX11" fmla="*/ 2113660 w 2449182"/>
                    <a:gd name="connsiteY11" fmla="*/ 1468023 h 1629640"/>
                    <a:gd name="connsiteX12" fmla="*/ 2199385 w 2449182"/>
                    <a:gd name="connsiteY12" fmla="*/ 1563273 h 1629640"/>
                    <a:gd name="connsiteX13" fmla="*/ 2256535 w 2449182"/>
                    <a:gd name="connsiteY13" fmla="*/ 1610898 h 1629640"/>
                    <a:gd name="connsiteX14" fmla="*/ 2323210 w 2449182"/>
                    <a:gd name="connsiteY14" fmla="*/ 1625186 h 1629640"/>
                    <a:gd name="connsiteX15" fmla="*/ 2376264 w 2449182"/>
                    <a:gd name="connsiteY15" fmla="*/ 1584176 h 1629640"/>
                    <a:gd name="connsiteX16" fmla="*/ 2285110 w 2449182"/>
                    <a:gd name="connsiteY16" fmla="*/ 1577561 h 1629640"/>
                    <a:gd name="connsiteX17" fmla="*/ 2285110 w 2449182"/>
                    <a:gd name="connsiteY17" fmla="*/ 1577561 h 1629640"/>
                    <a:gd name="connsiteX18" fmla="*/ 2376264 w 2449182"/>
                    <a:gd name="connsiteY18" fmla="*/ 1512168 h 1629640"/>
                    <a:gd name="connsiteX19" fmla="*/ 2376264 w 2449182"/>
                    <a:gd name="connsiteY19" fmla="*/ 1440160 h 1629640"/>
                    <a:gd name="connsiteX20" fmla="*/ 2304256 w 2449182"/>
                    <a:gd name="connsiteY20" fmla="*/ 1440160 h 1629640"/>
                    <a:gd name="connsiteX21" fmla="*/ 2294635 w 2449182"/>
                    <a:gd name="connsiteY21" fmla="*/ 1406111 h 1629640"/>
                    <a:gd name="connsiteX22" fmla="*/ 2376264 w 2449182"/>
                    <a:gd name="connsiteY22" fmla="*/ 1368152 h 1629640"/>
                    <a:gd name="connsiteX23" fmla="*/ 2347022 w 2449182"/>
                    <a:gd name="connsiteY23" fmla="*/ 1363248 h 1629640"/>
                    <a:gd name="connsiteX24" fmla="*/ 2285110 w 2449182"/>
                    <a:gd name="connsiteY24" fmla="*/ 1372773 h 1629640"/>
                    <a:gd name="connsiteX25" fmla="*/ 2285110 w 2449182"/>
                    <a:gd name="connsiteY25" fmla="*/ 1372773 h 1629640"/>
                    <a:gd name="connsiteX26" fmla="*/ 2275585 w 2449182"/>
                    <a:gd name="connsiteY26" fmla="*/ 1315623 h 1629640"/>
                    <a:gd name="connsiteX27" fmla="*/ 2384900 w 2449182"/>
                    <a:gd name="connsiteY27" fmla="*/ 1309223 h 1629640"/>
                    <a:gd name="connsiteX28" fmla="*/ 2299397 w 2449182"/>
                    <a:gd name="connsiteY28" fmla="*/ 1220373 h 1629640"/>
                    <a:gd name="connsiteX29" fmla="*/ 2185097 w 2449182"/>
                    <a:gd name="connsiteY29" fmla="*/ 1225136 h 1629640"/>
                    <a:gd name="connsiteX30" fmla="*/ 2142235 w 2449182"/>
                    <a:gd name="connsiteY30" fmla="*/ 1348961 h 1629640"/>
                    <a:gd name="connsiteX31" fmla="*/ 1875535 w 2449182"/>
                    <a:gd name="connsiteY31" fmla="*/ 1410873 h 1629640"/>
                    <a:gd name="connsiteX32" fmla="*/ 1675510 w 2449182"/>
                    <a:gd name="connsiteY32" fmla="*/ 1353723 h 1629640"/>
                    <a:gd name="connsiteX33" fmla="*/ 1508822 w 2449182"/>
                    <a:gd name="connsiteY33" fmla="*/ 1277523 h 1629640"/>
                    <a:gd name="connsiteX34" fmla="*/ 1284985 w 2449182"/>
                    <a:gd name="connsiteY34" fmla="*/ 1153698 h 1629640"/>
                    <a:gd name="connsiteX35" fmla="*/ 737297 w 2449182"/>
                    <a:gd name="connsiteY35" fmla="*/ 782223 h 1629640"/>
                    <a:gd name="connsiteX36" fmla="*/ 512692 w 2449182"/>
                    <a:gd name="connsiteY36" fmla="*/ 519516 h 1629640"/>
                    <a:gd name="connsiteX0" fmla="*/ 512692 w 2449182"/>
                    <a:gd name="connsiteY0" fmla="*/ 519516 h 1629640"/>
                    <a:gd name="connsiteX1" fmla="*/ 584700 w 2449182"/>
                    <a:gd name="connsiteY1" fmla="*/ 303492 h 1629640"/>
                    <a:gd name="connsiteX2" fmla="*/ 422972 w 2449182"/>
                    <a:gd name="connsiteY2" fmla="*/ 44036 h 1629640"/>
                    <a:gd name="connsiteX3" fmla="*/ 132460 w 2449182"/>
                    <a:gd name="connsiteY3" fmla="*/ 39273 h 1629640"/>
                    <a:gd name="connsiteX4" fmla="*/ 8636 w 2449182"/>
                    <a:gd name="connsiteY4" fmla="*/ 231484 h 1629640"/>
                    <a:gd name="connsiteX5" fmla="*/ 80644 w 2449182"/>
                    <a:gd name="connsiteY5" fmla="*/ 519516 h 1629640"/>
                    <a:gd name="connsiteX6" fmla="*/ 394397 w 2449182"/>
                    <a:gd name="connsiteY6" fmla="*/ 567911 h 1629640"/>
                    <a:gd name="connsiteX7" fmla="*/ 508697 w 2449182"/>
                    <a:gd name="connsiteY7" fmla="*/ 625061 h 1629640"/>
                    <a:gd name="connsiteX8" fmla="*/ 727772 w 2449182"/>
                    <a:gd name="connsiteY8" fmla="*/ 825086 h 1629640"/>
                    <a:gd name="connsiteX9" fmla="*/ 1032572 w 2449182"/>
                    <a:gd name="connsiteY9" fmla="*/ 1025111 h 1629640"/>
                    <a:gd name="connsiteX10" fmla="*/ 1746947 w 2449182"/>
                    <a:gd name="connsiteY10" fmla="*/ 1429923 h 1629640"/>
                    <a:gd name="connsiteX11" fmla="*/ 2113660 w 2449182"/>
                    <a:gd name="connsiteY11" fmla="*/ 1468023 h 1629640"/>
                    <a:gd name="connsiteX12" fmla="*/ 2199385 w 2449182"/>
                    <a:gd name="connsiteY12" fmla="*/ 1563273 h 1629640"/>
                    <a:gd name="connsiteX13" fmla="*/ 2256535 w 2449182"/>
                    <a:gd name="connsiteY13" fmla="*/ 1610898 h 1629640"/>
                    <a:gd name="connsiteX14" fmla="*/ 2323210 w 2449182"/>
                    <a:gd name="connsiteY14" fmla="*/ 1625186 h 1629640"/>
                    <a:gd name="connsiteX15" fmla="*/ 2376264 w 2449182"/>
                    <a:gd name="connsiteY15" fmla="*/ 1584176 h 1629640"/>
                    <a:gd name="connsiteX16" fmla="*/ 2285110 w 2449182"/>
                    <a:gd name="connsiteY16" fmla="*/ 1577561 h 1629640"/>
                    <a:gd name="connsiteX17" fmla="*/ 2285110 w 2449182"/>
                    <a:gd name="connsiteY17" fmla="*/ 1577561 h 1629640"/>
                    <a:gd name="connsiteX18" fmla="*/ 2376264 w 2449182"/>
                    <a:gd name="connsiteY18" fmla="*/ 1512168 h 1629640"/>
                    <a:gd name="connsiteX19" fmla="*/ 2376264 w 2449182"/>
                    <a:gd name="connsiteY19" fmla="*/ 1440160 h 1629640"/>
                    <a:gd name="connsiteX20" fmla="*/ 2304256 w 2449182"/>
                    <a:gd name="connsiteY20" fmla="*/ 1440160 h 1629640"/>
                    <a:gd name="connsiteX21" fmla="*/ 2294635 w 2449182"/>
                    <a:gd name="connsiteY21" fmla="*/ 1406111 h 1629640"/>
                    <a:gd name="connsiteX22" fmla="*/ 2376264 w 2449182"/>
                    <a:gd name="connsiteY22" fmla="*/ 1368152 h 1629640"/>
                    <a:gd name="connsiteX23" fmla="*/ 2285110 w 2449182"/>
                    <a:gd name="connsiteY23" fmla="*/ 1372773 h 1629640"/>
                    <a:gd name="connsiteX24" fmla="*/ 2285110 w 2449182"/>
                    <a:gd name="connsiteY24" fmla="*/ 1372773 h 1629640"/>
                    <a:gd name="connsiteX25" fmla="*/ 2275585 w 2449182"/>
                    <a:gd name="connsiteY25" fmla="*/ 1315623 h 1629640"/>
                    <a:gd name="connsiteX26" fmla="*/ 2384900 w 2449182"/>
                    <a:gd name="connsiteY26" fmla="*/ 1309223 h 1629640"/>
                    <a:gd name="connsiteX27" fmla="*/ 2299397 w 2449182"/>
                    <a:gd name="connsiteY27" fmla="*/ 1220373 h 1629640"/>
                    <a:gd name="connsiteX28" fmla="*/ 2185097 w 2449182"/>
                    <a:gd name="connsiteY28" fmla="*/ 1225136 h 1629640"/>
                    <a:gd name="connsiteX29" fmla="*/ 2142235 w 2449182"/>
                    <a:gd name="connsiteY29" fmla="*/ 1348961 h 1629640"/>
                    <a:gd name="connsiteX30" fmla="*/ 1875535 w 2449182"/>
                    <a:gd name="connsiteY30" fmla="*/ 1410873 h 1629640"/>
                    <a:gd name="connsiteX31" fmla="*/ 1675510 w 2449182"/>
                    <a:gd name="connsiteY31" fmla="*/ 1353723 h 1629640"/>
                    <a:gd name="connsiteX32" fmla="*/ 1508822 w 2449182"/>
                    <a:gd name="connsiteY32" fmla="*/ 1277523 h 1629640"/>
                    <a:gd name="connsiteX33" fmla="*/ 1284985 w 2449182"/>
                    <a:gd name="connsiteY33" fmla="*/ 1153698 h 1629640"/>
                    <a:gd name="connsiteX34" fmla="*/ 737297 w 2449182"/>
                    <a:gd name="connsiteY34" fmla="*/ 782223 h 1629640"/>
                    <a:gd name="connsiteX35" fmla="*/ 512692 w 2449182"/>
                    <a:gd name="connsiteY35" fmla="*/ 519516 h 1629640"/>
                    <a:gd name="connsiteX0" fmla="*/ 512692 w 2449182"/>
                    <a:gd name="connsiteY0" fmla="*/ 519516 h 1629640"/>
                    <a:gd name="connsiteX1" fmla="*/ 584700 w 2449182"/>
                    <a:gd name="connsiteY1" fmla="*/ 303492 h 1629640"/>
                    <a:gd name="connsiteX2" fmla="*/ 422972 w 2449182"/>
                    <a:gd name="connsiteY2" fmla="*/ 44036 h 1629640"/>
                    <a:gd name="connsiteX3" fmla="*/ 132460 w 2449182"/>
                    <a:gd name="connsiteY3" fmla="*/ 39273 h 1629640"/>
                    <a:gd name="connsiteX4" fmla="*/ 8636 w 2449182"/>
                    <a:gd name="connsiteY4" fmla="*/ 231484 h 1629640"/>
                    <a:gd name="connsiteX5" fmla="*/ 80644 w 2449182"/>
                    <a:gd name="connsiteY5" fmla="*/ 519516 h 1629640"/>
                    <a:gd name="connsiteX6" fmla="*/ 394397 w 2449182"/>
                    <a:gd name="connsiteY6" fmla="*/ 567911 h 1629640"/>
                    <a:gd name="connsiteX7" fmla="*/ 508697 w 2449182"/>
                    <a:gd name="connsiteY7" fmla="*/ 625061 h 1629640"/>
                    <a:gd name="connsiteX8" fmla="*/ 727772 w 2449182"/>
                    <a:gd name="connsiteY8" fmla="*/ 825086 h 1629640"/>
                    <a:gd name="connsiteX9" fmla="*/ 1032572 w 2449182"/>
                    <a:gd name="connsiteY9" fmla="*/ 1025111 h 1629640"/>
                    <a:gd name="connsiteX10" fmla="*/ 1746947 w 2449182"/>
                    <a:gd name="connsiteY10" fmla="*/ 1429923 h 1629640"/>
                    <a:gd name="connsiteX11" fmla="*/ 2113660 w 2449182"/>
                    <a:gd name="connsiteY11" fmla="*/ 1468023 h 1629640"/>
                    <a:gd name="connsiteX12" fmla="*/ 2199385 w 2449182"/>
                    <a:gd name="connsiteY12" fmla="*/ 1563273 h 1629640"/>
                    <a:gd name="connsiteX13" fmla="*/ 2256535 w 2449182"/>
                    <a:gd name="connsiteY13" fmla="*/ 1610898 h 1629640"/>
                    <a:gd name="connsiteX14" fmla="*/ 2323210 w 2449182"/>
                    <a:gd name="connsiteY14" fmla="*/ 1625186 h 1629640"/>
                    <a:gd name="connsiteX15" fmla="*/ 2376264 w 2449182"/>
                    <a:gd name="connsiteY15" fmla="*/ 1584176 h 1629640"/>
                    <a:gd name="connsiteX16" fmla="*/ 2285110 w 2449182"/>
                    <a:gd name="connsiteY16" fmla="*/ 1577561 h 1629640"/>
                    <a:gd name="connsiteX17" fmla="*/ 2376264 w 2449182"/>
                    <a:gd name="connsiteY17" fmla="*/ 1512168 h 1629640"/>
                    <a:gd name="connsiteX18" fmla="*/ 2376264 w 2449182"/>
                    <a:gd name="connsiteY18" fmla="*/ 1440160 h 1629640"/>
                    <a:gd name="connsiteX19" fmla="*/ 2304256 w 2449182"/>
                    <a:gd name="connsiteY19" fmla="*/ 1440160 h 1629640"/>
                    <a:gd name="connsiteX20" fmla="*/ 2294635 w 2449182"/>
                    <a:gd name="connsiteY20" fmla="*/ 1406111 h 1629640"/>
                    <a:gd name="connsiteX21" fmla="*/ 2376264 w 2449182"/>
                    <a:gd name="connsiteY21" fmla="*/ 1368152 h 1629640"/>
                    <a:gd name="connsiteX22" fmla="*/ 2285110 w 2449182"/>
                    <a:gd name="connsiteY22" fmla="*/ 1372773 h 1629640"/>
                    <a:gd name="connsiteX23" fmla="*/ 2285110 w 2449182"/>
                    <a:gd name="connsiteY23" fmla="*/ 1372773 h 1629640"/>
                    <a:gd name="connsiteX24" fmla="*/ 2275585 w 2449182"/>
                    <a:gd name="connsiteY24" fmla="*/ 1315623 h 1629640"/>
                    <a:gd name="connsiteX25" fmla="*/ 2384900 w 2449182"/>
                    <a:gd name="connsiteY25" fmla="*/ 1309223 h 1629640"/>
                    <a:gd name="connsiteX26" fmla="*/ 2299397 w 2449182"/>
                    <a:gd name="connsiteY26" fmla="*/ 1220373 h 1629640"/>
                    <a:gd name="connsiteX27" fmla="*/ 2185097 w 2449182"/>
                    <a:gd name="connsiteY27" fmla="*/ 1225136 h 1629640"/>
                    <a:gd name="connsiteX28" fmla="*/ 2142235 w 2449182"/>
                    <a:gd name="connsiteY28" fmla="*/ 1348961 h 1629640"/>
                    <a:gd name="connsiteX29" fmla="*/ 1875535 w 2449182"/>
                    <a:gd name="connsiteY29" fmla="*/ 1410873 h 1629640"/>
                    <a:gd name="connsiteX30" fmla="*/ 1675510 w 2449182"/>
                    <a:gd name="connsiteY30" fmla="*/ 1353723 h 1629640"/>
                    <a:gd name="connsiteX31" fmla="*/ 1508822 w 2449182"/>
                    <a:gd name="connsiteY31" fmla="*/ 1277523 h 1629640"/>
                    <a:gd name="connsiteX32" fmla="*/ 1284985 w 2449182"/>
                    <a:gd name="connsiteY32" fmla="*/ 1153698 h 1629640"/>
                    <a:gd name="connsiteX33" fmla="*/ 737297 w 2449182"/>
                    <a:gd name="connsiteY33" fmla="*/ 782223 h 1629640"/>
                    <a:gd name="connsiteX34" fmla="*/ 512692 w 2449182"/>
                    <a:gd name="connsiteY34" fmla="*/ 519516 h 1629640"/>
                    <a:gd name="connsiteX0" fmla="*/ 512692 w 2449182"/>
                    <a:gd name="connsiteY0" fmla="*/ 519516 h 1629640"/>
                    <a:gd name="connsiteX1" fmla="*/ 584700 w 2449182"/>
                    <a:gd name="connsiteY1" fmla="*/ 303492 h 1629640"/>
                    <a:gd name="connsiteX2" fmla="*/ 422972 w 2449182"/>
                    <a:gd name="connsiteY2" fmla="*/ 44036 h 1629640"/>
                    <a:gd name="connsiteX3" fmla="*/ 132460 w 2449182"/>
                    <a:gd name="connsiteY3" fmla="*/ 39273 h 1629640"/>
                    <a:gd name="connsiteX4" fmla="*/ 8636 w 2449182"/>
                    <a:gd name="connsiteY4" fmla="*/ 231484 h 1629640"/>
                    <a:gd name="connsiteX5" fmla="*/ 80644 w 2449182"/>
                    <a:gd name="connsiteY5" fmla="*/ 519516 h 1629640"/>
                    <a:gd name="connsiteX6" fmla="*/ 394397 w 2449182"/>
                    <a:gd name="connsiteY6" fmla="*/ 567911 h 1629640"/>
                    <a:gd name="connsiteX7" fmla="*/ 508697 w 2449182"/>
                    <a:gd name="connsiteY7" fmla="*/ 625061 h 1629640"/>
                    <a:gd name="connsiteX8" fmla="*/ 727772 w 2449182"/>
                    <a:gd name="connsiteY8" fmla="*/ 825086 h 1629640"/>
                    <a:gd name="connsiteX9" fmla="*/ 1032572 w 2449182"/>
                    <a:gd name="connsiteY9" fmla="*/ 1025111 h 1629640"/>
                    <a:gd name="connsiteX10" fmla="*/ 1746947 w 2449182"/>
                    <a:gd name="connsiteY10" fmla="*/ 1429923 h 1629640"/>
                    <a:gd name="connsiteX11" fmla="*/ 2113660 w 2449182"/>
                    <a:gd name="connsiteY11" fmla="*/ 1468023 h 1629640"/>
                    <a:gd name="connsiteX12" fmla="*/ 2199385 w 2449182"/>
                    <a:gd name="connsiteY12" fmla="*/ 1563273 h 1629640"/>
                    <a:gd name="connsiteX13" fmla="*/ 2256535 w 2449182"/>
                    <a:gd name="connsiteY13" fmla="*/ 1610898 h 1629640"/>
                    <a:gd name="connsiteX14" fmla="*/ 2323210 w 2449182"/>
                    <a:gd name="connsiteY14" fmla="*/ 1625186 h 1629640"/>
                    <a:gd name="connsiteX15" fmla="*/ 2376264 w 2449182"/>
                    <a:gd name="connsiteY15" fmla="*/ 1584176 h 1629640"/>
                    <a:gd name="connsiteX16" fmla="*/ 2232248 w 2449182"/>
                    <a:gd name="connsiteY16" fmla="*/ 1512168 h 1629640"/>
                    <a:gd name="connsiteX17" fmla="*/ 2376264 w 2449182"/>
                    <a:gd name="connsiteY17" fmla="*/ 1512168 h 1629640"/>
                    <a:gd name="connsiteX18" fmla="*/ 2376264 w 2449182"/>
                    <a:gd name="connsiteY18" fmla="*/ 1440160 h 1629640"/>
                    <a:gd name="connsiteX19" fmla="*/ 2304256 w 2449182"/>
                    <a:gd name="connsiteY19" fmla="*/ 1440160 h 1629640"/>
                    <a:gd name="connsiteX20" fmla="*/ 2294635 w 2449182"/>
                    <a:gd name="connsiteY20" fmla="*/ 1406111 h 1629640"/>
                    <a:gd name="connsiteX21" fmla="*/ 2376264 w 2449182"/>
                    <a:gd name="connsiteY21" fmla="*/ 1368152 h 1629640"/>
                    <a:gd name="connsiteX22" fmla="*/ 2285110 w 2449182"/>
                    <a:gd name="connsiteY22" fmla="*/ 1372773 h 1629640"/>
                    <a:gd name="connsiteX23" fmla="*/ 2285110 w 2449182"/>
                    <a:gd name="connsiteY23" fmla="*/ 1372773 h 1629640"/>
                    <a:gd name="connsiteX24" fmla="*/ 2275585 w 2449182"/>
                    <a:gd name="connsiteY24" fmla="*/ 1315623 h 1629640"/>
                    <a:gd name="connsiteX25" fmla="*/ 2384900 w 2449182"/>
                    <a:gd name="connsiteY25" fmla="*/ 1309223 h 1629640"/>
                    <a:gd name="connsiteX26" fmla="*/ 2299397 w 2449182"/>
                    <a:gd name="connsiteY26" fmla="*/ 1220373 h 1629640"/>
                    <a:gd name="connsiteX27" fmla="*/ 2185097 w 2449182"/>
                    <a:gd name="connsiteY27" fmla="*/ 1225136 h 1629640"/>
                    <a:gd name="connsiteX28" fmla="*/ 2142235 w 2449182"/>
                    <a:gd name="connsiteY28" fmla="*/ 1348961 h 1629640"/>
                    <a:gd name="connsiteX29" fmla="*/ 1875535 w 2449182"/>
                    <a:gd name="connsiteY29" fmla="*/ 1410873 h 1629640"/>
                    <a:gd name="connsiteX30" fmla="*/ 1675510 w 2449182"/>
                    <a:gd name="connsiteY30" fmla="*/ 1353723 h 1629640"/>
                    <a:gd name="connsiteX31" fmla="*/ 1508822 w 2449182"/>
                    <a:gd name="connsiteY31" fmla="*/ 1277523 h 1629640"/>
                    <a:gd name="connsiteX32" fmla="*/ 1284985 w 2449182"/>
                    <a:gd name="connsiteY32" fmla="*/ 1153698 h 1629640"/>
                    <a:gd name="connsiteX33" fmla="*/ 737297 w 2449182"/>
                    <a:gd name="connsiteY33" fmla="*/ 782223 h 1629640"/>
                    <a:gd name="connsiteX34" fmla="*/ 512692 w 2449182"/>
                    <a:gd name="connsiteY34" fmla="*/ 519516 h 1629640"/>
                    <a:gd name="connsiteX0" fmla="*/ 512692 w 2449182"/>
                    <a:gd name="connsiteY0" fmla="*/ 519516 h 1629640"/>
                    <a:gd name="connsiteX1" fmla="*/ 584700 w 2449182"/>
                    <a:gd name="connsiteY1" fmla="*/ 303492 h 1629640"/>
                    <a:gd name="connsiteX2" fmla="*/ 422972 w 2449182"/>
                    <a:gd name="connsiteY2" fmla="*/ 44036 h 1629640"/>
                    <a:gd name="connsiteX3" fmla="*/ 132460 w 2449182"/>
                    <a:gd name="connsiteY3" fmla="*/ 39273 h 1629640"/>
                    <a:gd name="connsiteX4" fmla="*/ 8636 w 2449182"/>
                    <a:gd name="connsiteY4" fmla="*/ 231484 h 1629640"/>
                    <a:gd name="connsiteX5" fmla="*/ 80644 w 2449182"/>
                    <a:gd name="connsiteY5" fmla="*/ 519516 h 1629640"/>
                    <a:gd name="connsiteX6" fmla="*/ 394397 w 2449182"/>
                    <a:gd name="connsiteY6" fmla="*/ 567911 h 1629640"/>
                    <a:gd name="connsiteX7" fmla="*/ 508697 w 2449182"/>
                    <a:gd name="connsiteY7" fmla="*/ 625061 h 1629640"/>
                    <a:gd name="connsiteX8" fmla="*/ 727772 w 2449182"/>
                    <a:gd name="connsiteY8" fmla="*/ 825086 h 1629640"/>
                    <a:gd name="connsiteX9" fmla="*/ 1032572 w 2449182"/>
                    <a:gd name="connsiteY9" fmla="*/ 1025111 h 1629640"/>
                    <a:gd name="connsiteX10" fmla="*/ 1746947 w 2449182"/>
                    <a:gd name="connsiteY10" fmla="*/ 1429923 h 1629640"/>
                    <a:gd name="connsiteX11" fmla="*/ 2113660 w 2449182"/>
                    <a:gd name="connsiteY11" fmla="*/ 1468023 h 1629640"/>
                    <a:gd name="connsiteX12" fmla="*/ 2199385 w 2449182"/>
                    <a:gd name="connsiteY12" fmla="*/ 1563273 h 1629640"/>
                    <a:gd name="connsiteX13" fmla="*/ 2256535 w 2449182"/>
                    <a:gd name="connsiteY13" fmla="*/ 1610898 h 1629640"/>
                    <a:gd name="connsiteX14" fmla="*/ 2323210 w 2449182"/>
                    <a:gd name="connsiteY14" fmla="*/ 1625186 h 1629640"/>
                    <a:gd name="connsiteX15" fmla="*/ 2376264 w 2449182"/>
                    <a:gd name="connsiteY15" fmla="*/ 1584176 h 1629640"/>
                    <a:gd name="connsiteX16" fmla="*/ 2304256 w 2449182"/>
                    <a:gd name="connsiteY16" fmla="*/ 1512168 h 1629640"/>
                    <a:gd name="connsiteX17" fmla="*/ 2376264 w 2449182"/>
                    <a:gd name="connsiteY17" fmla="*/ 1512168 h 1629640"/>
                    <a:gd name="connsiteX18" fmla="*/ 2376264 w 2449182"/>
                    <a:gd name="connsiteY18" fmla="*/ 1440160 h 1629640"/>
                    <a:gd name="connsiteX19" fmla="*/ 2304256 w 2449182"/>
                    <a:gd name="connsiteY19" fmla="*/ 1440160 h 1629640"/>
                    <a:gd name="connsiteX20" fmla="*/ 2294635 w 2449182"/>
                    <a:gd name="connsiteY20" fmla="*/ 1406111 h 1629640"/>
                    <a:gd name="connsiteX21" fmla="*/ 2376264 w 2449182"/>
                    <a:gd name="connsiteY21" fmla="*/ 1368152 h 1629640"/>
                    <a:gd name="connsiteX22" fmla="*/ 2285110 w 2449182"/>
                    <a:gd name="connsiteY22" fmla="*/ 1372773 h 1629640"/>
                    <a:gd name="connsiteX23" fmla="*/ 2285110 w 2449182"/>
                    <a:gd name="connsiteY23" fmla="*/ 1372773 h 1629640"/>
                    <a:gd name="connsiteX24" fmla="*/ 2275585 w 2449182"/>
                    <a:gd name="connsiteY24" fmla="*/ 1315623 h 1629640"/>
                    <a:gd name="connsiteX25" fmla="*/ 2384900 w 2449182"/>
                    <a:gd name="connsiteY25" fmla="*/ 1309223 h 1629640"/>
                    <a:gd name="connsiteX26" fmla="*/ 2299397 w 2449182"/>
                    <a:gd name="connsiteY26" fmla="*/ 1220373 h 1629640"/>
                    <a:gd name="connsiteX27" fmla="*/ 2185097 w 2449182"/>
                    <a:gd name="connsiteY27" fmla="*/ 1225136 h 1629640"/>
                    <a:gd name="connsiteX28" fmla="*/ 2142235 w 2449182"/>
                    <a:gd name="connsiteY28" fmla="*/ 1348961 h 1629640"/>
                    <a:gd name="connsiteX29" fmla="*/ 1875535 w 2449182"/>
                    <a:gd name="connsiteY29" fmla="*/ 1410873 h 1629640"/>
                    <a:gd name="connsiteX30" fmla="*/ 1675510 w 2449182"/>
                    <a:gd name="connsiteY30" fmla="*/ 1353723 h 1629640"/>
                    <a:gd name="connsiteX31" fmla="*/ 1508822 w 2449182"/>
                    <a:gd name="connsiteY31" fmla="*/ 1277523 h 1629640"/>
                    <a:gd name="connsiteX32" fmla="*/ 1284985 w 2449182"/>
                    <a:gd name="connsiteY32" fmla="*/ 1153698 h 1629640"/>
                    <a:gd name="connsiteX33" fmla="*/ 737297 w 2449182"/>
                    <a:gd name="connsiteY33" fmla="*/ 782223 h 1629640"/>
                    <a:gd name="connsiteX34" fmla="*/ 512692 w 2449182"/>
                    <a:gd name="connsiteY34" fmla="*/ 519516 h 1629640"/>
                    <a:gd name="connsiteX0" fmla="*/ 512692 w 2449182"/>
                    <a:gd name="connsiteY0" fmla="*/ 519516 h 1629640"/>
                    <a:gd name="connsiteX1" fmla="*/ 584700 w 2449182"/>
                    <a:gd name="connsiteY1" fmla="*/ 303492 h 1629640"/>
                    <a:gd name="connsiteX2" fmla="*/ 422972 w 2449182"/>
                    <a:gd name="connsiteY2" fmla="*/ 44036 h 1629640"/>
                    <a:gd name="connsiteX3" fmla="*/ 132460 w 2449182"/>
                    <a:gd name="connsiteY3" fmla="*/ 39273 h 1629640"/>
                    <a:gd name="connsiteX4" fmla="*/ 8636 w 2449182"/>
                    <a:gd name="connsiteY4" fmla="*/ 231484 h 1629640"/>
                    <a:gd name="connsiteX5" fmla="*/ 80644 w 2449182"/>
                    <a:gd name="connsiteY5" fmla="*/ 519516 h 1629640"/>
                    <a:gd name="connsiteX6" fmla="*/ 394397 w 2449182"/>
                    <a:gd name="connsiteY6" fmla="*/ 567911 h 1629640"/>
                    <a:gd name="connsiteX7" fmla="*/ 508697 w 2449182"/>
                    <a:gd name="connsiteY7" fmla="*/ 625061 h 1629640"/>
                    <a:gd name="connsiteX8" fmla="*/ 727772 w 2449182"/>
                    <a:gd name="connsiteY8" fmla="*/ 825086 h 1629640"/>
                    <a:gd name="connsiteX9" fmla="*/ 1032572 w 2449182"/>
                    <a:gd name="connsiteY9" fmla="*/ 1025111 h 1629640"/>
                    <a:gd name="connsiteX10" fmla="*/ 1746947 w 2449182"/>
                    <a:gd name="connsiteY10" fmla="*/ 1429923 h 1629640"/>
                    <a:gd name="connsiteX11" fmla="*/ 2113660 w 2449182"/>
                    <a:gd name="connsiteY11" fmla="*/ 1468023 h 1629640"/>
                    <a:gd name="connsiteX12" fmla="*/ 2199385 w 2449182"/>
                    <a:gd name="connsiteY12" fmla="*/ 1563273 h 1629640"/>
                    <a:gd name="connsiteX13" fmla="*/ 2256535 w 2449182"/>
                    <a:gd name="connsiteY13" fmla="*/ 1610898 h 1629640"/>
                    <a:gd name="connsiteX14" fmla="*/ 2323210 w 2449182"/>
                    <a:gd name="connsiteY14" fmla="*/ 1625186 h 1629640"/>
                    <a:gd name="connsiteX15" fmla="*/ 2376264 w 2449182"/>
                    <a:gd name="connsiteY15" fmla="*/ 1584176 h 1629640"/>
                    <a:gd name="connsiteX16" fmla="*/ 2304256 w 2449182"/>
                    <a:gd name="connsiteY16" fmla="*/ 1512168 h 1629640"/>
                    <a:gd name="connsiteX17" fmla="*/ 2376264 w 2449182"/>
                    <a:gd name="connsiteY17" fmla="*/ 1512168 h 1629640"/>
                    <a:gd name="connsiteX18" fmla="*/ 2376264 w 2449182"/>
                    <a:gd name="connsiteY18" fmla="*/ 1440160 h 1629640"/>
                    <a:gd name="connsiteX19" fmla="*/ 2304256 w 2449182"/>
                    <a:gd name="connsiteY19" fmla="*/ 1440160 h 1629640"/>
                    <a:gd name="connsiteX20" fmla="*/ 2294635 w 2449182"/>
                    <a:gd name="connsiteY20" fmla="*/ 1406111 h 1629640"/>
                    <a:gd name="connsiteX21" fmla="*/ 2376264 w 2449182"/>
                    <a:gd name="connsiteY21" fmla="*/ 1368152 h 1629640"/>
                    <a:gd name="connsiteX22" fmla="*/ 2285110 w 2449182"/>
                    <a:gd name="connsiteY22" fmla="*/ 1372773 h 1629640"/>
                    <a:gd name="connsiteX23" fmla="*/ 2285110 w 2449182"/>
                    <a:gd name="connsiteY23" fmla="*/ 1372773 h 1629640"/>
                    <a:gd name="connsiteX24" fmla="*/ 2275585 w 2449182"/>
                    <a:gd name="connsiteY24" fmla="*/ 1315623 h 1629640"/>
                    <a:gd name="connsiteX25" fmla="*/ 2384900 w 2449182"/>
                    <a:gd name="connsiteY25" fmla="*/ 1309223 h 1629640"/>
                    <a:gd name="connsiteX26" fmla="*/ 2299397 w 2449182"/>
                    <a:gd name="connsiteY26" fmla="*/ 1220373 h 1629640"/>
                    <a:gd name="connsiteX27" fmla="*/ 2185097 w 2449182"/>
                    <a:gd name="connsiteY27" fmla="*/ 1225136 h 1629640"/>
                    <a:gd name="connsiteX28" fmla="*/ 2142235 w 2449182"/>
                    <a:gd name="connsiteY28" fmla="*/ 1348961 h 1629640"/>
                    <a:gd name="connsiteX29" fmla="*/ 1875535 w 2449182"/>
                    <a:gd name="connsiteY29" fmla="*/ 1410873 h 1629640"/>
                    <a:gd name="connsiteX30" fmla="*/ 1675510 w 2449182"/>
                    <a:gd name="connsiteY30" fmla="*/ 1353723 h 1629640"/>
                    <a:gd name="connsiteX31" fmla="*/ 1508822 w 2449182"/>
                    <a:gd name="connsiteY31" fmla="*/ 1277523 h 1629640"/>
                    <a:gd name="connsiteX32" fmla="*/ 1284985 w 2449182"/>
                    <a:gd name="connsiteY32" fmla="*/ 1153698 h 1629640"/>
                    <a:gd name="connsiteX33" fmla="*/ 737297 w 2449182"/>
                    <a:gd name="connsiteY33" fmla="*/ 782223 h 1629640"/>
                    <a:gd name="connsiteX34" fmla="*/ 512692 w 2449182"/>
                    <a:gd name="connsiteY34" fmla="*/ 519516 h 1629640"/>
                    <a:gd name="connsiteX0" fmla="*/ 512692 w 2449182"/>
                    <a:gd name="connsiteY0" fmla="*/ 519516 h 1629640"/>
                    <a:gd name="connsiteX1" fmla="*/ 584700 w 2449182"/>
                    <a:gd name="connsiteY1" fmla="*/ 303492 h 1629640"/>
                    <a:gd name="connsiteX2" fmla="*/ 422972 w 2449182"/>
                    <a:gd name="connsiteY2" fmla="*/ 44036 h 1629640"/>
                    <a:gd name="connsiteX3" fmla="*/ 132460 w 2449182"/>
                    <a:gd name="connsiteY3" fmla="*/ 39273 h 1629640"/>
                    <a:gd name="connsiteX4" fmla="*/ 8636 w 2449182"/>
                    <a:gd name="connsiteY4" fmla="*/ 231484 h 1629640"/>
                    <a:gd name="connsiteX5" fmla="*/ 80644 w 2449182"/>
                    <a:gd name="connsiteY5" fmla="*/ 519516 h 1629640"/>
                    <a:gd name="connsiteX6" fmla="*/ 394397 w 2449182"/>
                    <a:gd name="connsiteY6" fmla="*/ 567911 h 1629640"/>
                    <a:gd name="connsiteX7" fmla="*/ 508697 w 2449182"/>
                    <a:gd name="connsiteY7" fmla="*/ 625061 h 1629640"/>
                    <a:gd name="connsiteX8" fmla="*/ 727772 w 2449182"/>
                    <a:gd name="connsiteY8" fmla="*/ 825086 h 1629640"/>
                    <a:gd name="connsiteX9" fmla="*/ 1032572 w 2449182"/>
                    <a:gd name="connsiteY9" fmla="*/ 1025111 h 1629640"/>
                    <a:gd name="connsiteX10" fmla="*/ 1746947 w 2449182"/>
                    <a:gd name="connsiteY10" fmla="*/ 1429923 h 1629640"/>
                    <a:gd name="connsiteX11" fmla="*/ 2113660 w 2449182"/>
                    <a:gd name="connsiteY11" fmla="*/ 1468023 h 1629640"/>
                    <a:gd name="connsiteX12" fmla="*/ 2199385 w 2449182"/>
                    <a:gd name="connsiteY12" fmla="*/ 1563273 h 1629640"/>
                    <a:gd name="connsiteX13" fmla="*/ 2256535 w 2449182"/>
                    <a:gd name="connsiteY13" fmla="*/ 1610898 h 1629640"/>
                    <a:gd name="connsiteX14" fmla="*/ 2323210 w 2449182"/>
                    <a:gd name="connsiteY14" fmla="*/ 1625186 h 1629640"/>
                    <a:gd name="connsiteX15" fmla="*/ 2376264 w 2449182"/>
                    <a:gd name="connsiteY15" fmla="*/ 1584176 h 1629640"/>
                    <a:gd name="connsiteX16" fmla="*/ 2304256 w 2449182"/>
                    <a:gd name="connsiteY16" fmla="*/ 1512168 h 1629640"/>
                    <a:gd name="connsiteX17" fmla="*/ 2376264 w 2449182"/>
                    <a:gd name="connsiteY17" fmla="*/ 1512168 h 1629640"/>
                    <a:gd name="connsiteX18" fmla="*/ 2376264 w 2449182"/>
                    <a:gd name="connsiteY18" fmla="*/ 1440160 h 1629640"/>
                    <a:gd name="connsiteX19" fmla="*/ 2304256 w 2449182"/>
                    <a:gd name="connsiteY19" fmla="*/ 1440160 h 1629640"/>
                    <a:gd name="connsiteX20" fmla="*/ 2294635 w 2449182"/>
                    <a:gd name="connsiteY20" fmla="*/ 1406111 h 1629640"/>
                    <a:gd name="connsiteX21" fmla="*/ 2376264 w 2449182"/>
                    <a:gd name="connsiteY21" fmla="*/ 1368152 h 1629640"/>
                    <a:gd name="connsiteX22" fmla="*/ 2285110 w 2449182"/>
                    <a:gd name="connsiteY22" fmla="*/ 1372773 h 1629640"/>
                    <a:gd name="connsiteX23" fmla="*/ 2285110 w 2449182"/>
                    <a:gd name="connsiteY23" fmla="*/ 1372773 h 1629640"/>
                    <a:gd name="connsiteX24" fmla="*/ 2275585 w 2449182"/>
                    <a:gd name="connsiteY24" fmla="*/ 1315623 h 1629640"/>
                    <a:gd name="connsiteX25" fmla="*/ 2384900 w 2449182"/>
                    <a:gd name="connsiteY25" fmla="*/ 1309223 h 1629640"/>
                    <a:gd name="connsiteX26" fmla="*/ 2299397 w 2449182"/>
                    <a:gd name="connsiteY26" fmla="*/ 1220373 h 1629640"/>
                    <a:gd name="connsiteX27" fmla="*/ 2185097 w 2449182"/>
                    <a:gd name="connsiteY27" fmla="*/ 1225136 h 1629640"/>
                    <a:gd name="connsiteX28" fmla="*/ 2142235 w 2449182"/>
                    <a:gd name="connsiteY28" fmla="*/ 1348961 h 1629640"/>
                    <a:gd name="connsiteX29" fmla="*/ 1875535 w 2449182"/>
                    <a:gd name="connsiteY29" fmla="*/ 1410873 h 1629640"/>
                    <a:gd name="connsiteX30" fmla="*/ 1675510 w 2449182"/>
                    <a:gd name="connsiteY30" fmla="*/ 1353723 h 1629640"/>
                    <a:gd name="connsiteX31" fmla="*/ 1508822 w 2449182"/>
                    <a:gd name="connsiteY31" fmla="*/ 1277523 h 1629640"/>
                    <a:gd name="connsiteX32" fmla="*/ 1284985 w 2449182"/>
                    <a:gd name="connsiteY32" fmla="*/ 1153698 h 1629640"/>
                    <a:gd name="connsiteX33" fmla="*/ 737297 w 2449182"/>
                    <a:gd name="connsiteY33" fmla="*/ 782223 h 1629640"/>
                    <a:gd name="connsiteX34" fmla="*/ 512692 w 2449182"/>
                    <a:gd name="connsiteY34" fmla="*/ 519516 h 1629640"/>
                    <a:gd name="connsiteX0" fmla="*/ 512692 w 2449182"/>
                    <a:gd name="connsiteY0" fmla="*/ 519516 h 1629640"/>
                    <a:gd name="connsiteX1" fmla="*/ 584700 w 2449182"/>
                    <a:gd name="connsiteY1" fmla="*/ 303492 h 1629640"/>
                    <a:gd name="connsiteX2" fmla="*/ 422972 w 2449182"/>
                    <a:gd name="connsiteY2" fmla="*/ 44036 h 1629640"/>
                    <a:gd name="connsiteX3" fmla="*/ 132460 w 2449182"/>
                    <a:gd name="connsiteY3" fmla="*/ 39273 h 1629640"/>
                    <a:gd name="connsiteX4" fmla="*/ 8636 w 2449182"/>
                    <a:gd name="connsiteY4" fmla="*/ 231484 h 1629640"/>
                    <a:gd name="connsiteX5" fmla="*/ 80644 w 2449182"/>
                    <a:gd name="connsiteY5" fmla="*/ 519516 h 1629640"/>
                    <a:gd name="connsiteX6" fmla="*/ 394397 w 2449182"/>
                    <a:gd name="connsiteY6" fmla="*/ 567911 h 1629640"/>
                    <a:gd name="connsiteX7" fmla="*/ 508697 w 2449182"/>
                    <a:gd name="connsiteY7" fmla="*/ 625061 h 1629640"/>
                    <a:gd name="connsiteX8" fmla="*/ 727772 w 2449182"/>
                    <a:gd name="connsiteY8" fmla="*/ 825086 h 1629640"/>
                    <a:gd name="connsiteX9" fmla="*/ 1032572 w 2449182"/>
                    <a:gd name="connsiteY9" fmla="*/ 1025111 h 1629640"/>
                    <a:gd name="connsiteX10" fmla="*/ 1746947 w 2449182"/>
                    <a:gd name="connsiteY10" fmla="*/ 1429923 h 1629640"/>
                    <a:gd name="connsiteX11" fmla="*/ 2113660 w 2449182"/>
                    <a:gd name="connsiteY11" fmla="*/ 1468023 h 1629640"/>
                    <a:gd name="connsiteX12" fmla="*/ 2199385 w 2449182"/>
                    <a:gd name="connsiteY12" fmla="*/ 1563273 h 1629640"/>
                    <a:gd name="connsiteX13" fmla="*/ 2256535 w 2449182"/>
                    <a:gd name="connsiteY13" fmla="*/ 1610898 h 1629640"/>
                    <a:gd name="connsiteX14" fmla="*/ 2323210 w 2449182"/>
                    <a:gd name="connsiteY14" fmla="*/ 1625186 h 1629640"/>
                    <a:gd name="connsiteX15" fmla="*/ 2376264 w 2449182"/>
                    <a:gd name="connsiteY15" fmla="*/ 1584176 h 1629640"/>
                    <a:gd name="connsiteX16" fmla="*/ 2304256 w 2449182"/>
                    <a:gd name="connsiteY16" fmla="*/ 1512168 h 1629640"/>
                    <a:gd name="connsiteX17" fmla="*/ 2376264 w 2449182"/>
                    <a:gd name="connsiteY17" fmla="*/ 1512168 h 1629640"/>
                    <a:gd name="connsiteX18" fmla="*/ 2376264 w 2449182"/>
                    <a:gd name="connsiteY18" fmla="*/ 1440160 h 1629640"/>
                    <a:gd name="connsiteX19" fmla="*/ 2304256 w 2449182"/>
                    <a:gd name="connsiteY19" fmla="*/ 1440160 h 1629640"/>
                    <a:gd name="connsiteX20" fmla="*/ 2294635 w 2449182"/>
                    <a:gd name="connsiteY20" fmla="*/ 1406111 h 1629640"/>
                    <a:gd name="connsiteX21" fmla="*/ 2376264 w 2449182"/>
                    <a:gd name="connsiteY21" fmla="*/ 1368152 h 1629640"/>
                    <a:gd name="connsiteX22" fmla="*/ 2285110 w 2449182"/>
                    <a:gd name="connsiteY22" fmla="*/ 1372773 h 1629640"/>
                    <a:gd name="connsiteX23" fmla="*/ 2285110 w 2449182"/>
                    <a:gd name="connsiteY23" fmla="*/ 1372773 h 1629640"/>
                    <a:gd name="connsiteX24" fmla="*/ 2275585 w 2449182"/>
                    <a:gd name="connsiteY24" fmla="*/ 1315623 h 1629640"/>
                    <a:gd name="connsiteX25" fmla="*/ 2384900 w 2449182"/>
                    <a:gd name="connsiteY25" fmla="*/ 1309223 h 1629640"/>
                    <a:gd name="connsiteX26" fmla="*/ 2299397 w 2449182"/>
                    <a:gd name="connsiteY26" fmla="*/ 1220373 h 1629640"/>
                    <a:gd name="connsiteX27" fmla="*/ 2185097 w 2449182"/>
                    <a:gd name="connsiteY27" fmla="*/ 1225136 h 1629640"/>
                    <a:gd name="connsiteX28" fmla="*/ 2142235 w 2449182"/>
                    <a:gd name="connsiteY28" fmla="*/ 1348961 h 1629640"/>
                    <a:gd name="connsiteX29" fmla="*/ 1875535 w 2449182"/>
                    <a:gd name="connsiteY29" fmla="*/ 1410873 h 1629640"/>
                    <a:gd name="connsiteX30" fmla="*/ 1675510 w 2449182"/>
                    <a:gd name="connsiteY30" fmla="*/ 1353723 h 1629640"/>
                    <a:gd name="connsiteX31" fmla="*/ 1508822 w 2449182"/>
                    <a:gd name="connsiteY31" fmla="*/ 1277523 h 1629640"/>
                    <a:gd name="connsiteX32" fmla="*/ 1284985 w 2449182"/>
                    <a:gd name="connsiteY32" fmla="*/ 1153698 h 1629640"/>
                    <a:gd name="connsiteX33" fmla="*/ 737297 w 2449182"/>
                    <a:gd name="connsiteY33" fmla="*/ 782223 h 1629640"/>
                    <a:gd name="connsiteX34" fmla="*/ 512692 w 2449182"/>
                    <a:gd name="connsiteY34" fmla="*/ 519516 h 1629640"/>
                    <a:gd name="connsiteX0" fmla="*/ 512692 w 2449182"/>
                    <a:gd name="connsiteY0" fmla="*/ 519516 h 1629640"/>
                    <a:gd name="connsiteX1" fmla="*/ 584700 w 2449182"/>
                    <a:gd name="connsiteY1" fmla="*/ 303492 h 1629640"/>
                    <a:gd name="connsiteX2" fmla="*/ 422972 w 2449182"/>
                    <a:gd name="connsiteY2" fmla="*/ 44036 h 1629640"/>
                    <a:gd name="connsiteX3" fmla="*/ 132460 w 2449182"/>
                    <a:gd name="connsiteY3" fmla="*/ 39273 h 1629640"/>
                    <a:gd name="connsiteX4" fmla="*/ 8636 w 2449182"/>
                    <a:gd name="connsiteY4" fmla="*/ 231484 h 1629640"/>
                    <a:gd name="connsiteX5" fmla="*/ 80644 w 2449182"/>
                    <a:gd name="connsiteY5" fmla="*/ 519516 h 1629640"/>
                    <a:gd name="connsiteX6" fmla="*/ 394397 w 2449182"/>
                    <a:gd name="connsiteY6" fmla="*/ 567911 h 1629640"/>
                    <a:gd name="connsiteX7" fmla="*/ 508697 w 2449182"/>
                    <a:gd name="connsiteY7" fmla="*/ 625061 h 1629640"/>
                    <a:gd name="connsiteX8" fmla="*/ 727772 w 2449182"/>
                    <a:gd name="connsiteY8" fmla="*/ 825086 h 1629640"/>
                    <a:gd name="connsiteX9" fmla="*/ 1032572 w 2449182"/>
                    <a:gd name="connsiteY9" fmla="*/ 1025111 h 1629640"/>
                    <a:gd name="connsiteX10" fmla="*/ 1746947 w 2449182"/>
                    <a:gd name="connsiteY10" fmla="*/ 1429923 h 1629640"/>
                    <a:gd name="connsiteX11" fmla="*/ 2113660 w 2449182"/>
                    <a:gd name="connsiteY11" fmla="*/ 1468023 h 1629640"/>
                    <a:gd name="connsiteX12" fmla="*/ 2199385 w 2449182"/>
                    <a:gd name="connsiteY12" fmla="*/ 1563273 h 1629640"/>
                    <a:gd name="connsiteX13" fmla="*/ 2256535 w 2449182"/>
                    <a:gd name="connsiteY13" fmla="*/ 1610898 h 1629640"/>
                    <a:gd name="connsiteX14" fmla="*/ 2323210 w 2449182"/>
                    <a:gd name="connsiteY14" fmla="*/ 1625186 h 1629640"/>
                    <a:gd name="connsiteX15" fmla="*/ 2376264 w 2449182"/>
                    <a:gd name="connsiteY15" fmla="*/ 1584176 h 1629640"/>
                    <a:gd name="connsiteX16" fmla="*/ 2304256 w 2449182"/>
                    <a:gd name="connsiteY16" fmla="*/ 1512168 h 1629640"/>
                    <a:gd name="connsiteX17" fmla="*/ 2376264 w 2449182"/>
                    <a:gd name="connsiteY17" fmla="*/ 1512168 h 1629640"/>
                    <a:gd name="connsiteX18" fmla="*/ 2376264 w 2449182"/>
                    <a:gd name="connsiteY18" fmla="*/ 1440160 h 1629640"/>
                    <a:gd name="connsiteX19" fmla="*/ 2304256 w 2449182"/>
                    <a:gd name="connsiteY19" fmla="*/ 1440160 h 1629640"/>
                    <a:gd name="connsiteX20" fmla="*/ 2294635 w 2449182"/>
                    <a:gd name="connsiteY20" fmla="*/ 1406111 h 1629640"/>
                    <a:gd name="connsiteX21" fmla="*/ 2376264 w 2449182"/>
                    <a:gd name="connsiteY21" fmla="*/ 1368152 h 1629640"/>
                    <a:gd name="connsiteX22" fmla="*/ 2285110 w 2449182"/>
                    <a:gd name="connsiteY22" fmla="*/ 1372773 h 1629640"/>
                    <a:gd name="connsiteX23" fmla="*/ 2285110 w 2449182"/>
                    <a:gd name="connsiteY23" fmla="*/ 1372773 h 1629640"/>
                    <a:gd name="connsiteX24" fmla="*/ 2275585 w 2449182"/>
                    <a:gd name="connsiteY24" fmla="*/ 1315623 h 1629640"/>
                    <a:gd name="connsiteX25" fmla="*/ 2384900 w 2449182"/>
                    <a:gd name="connsiteY25" fmla="*/ 1309223 h 1629640"/>
                    <a:gd name="connsiteX26" fmla="*/ 2299397 w 2449182"/>
                    <a:gd name="connsiteY26" fmla="*/ 1220373 h 1629640"/>
                    <a:gd name="connsiteX27" fmla="*/ 2185097 w 2449182"/>
                    <a:gd name="connsiteY27" fmla="*/ 1225136 h 1629640"/>
                    <a:gd name="connsiteX28" fmla="*/ 2142235 w 2449182"/>
                    <a:gd name="connsiteY28" fmla="*/ 1348961 h 1629640"/>
                    <a:gd name="connsiteX29" fmla="*/ 1875535 w 2449182"/>
                    <a:gd name="connsiteY29" fmla="*/ 1410873 h 1629640"/>
                    <a:gd name="connsiteX30" fmla="*/ 1675510 w 2449182"/>
                    <a:gd name="connsiteY30" fmla="*/ 1353723 h 1629640"/>
                    <a:gd name="connsiteX31" fmla="*/ 1508822 w 2449182"/>
                    <a:gd name="connsiteY31" fmla="*/ 1277523 h 1629640"/>
                    <a:gd name="connsiteX32" fmla="*/ 1284985 w 2449182"/>
                    <a:gd name="connsiteY32" fmla="*/ 1153698 h 1629640"/>
                    <a:gd name="connsiteX33" fmla="*/ 737297 w 2449182"/>
                    <a:gd name="connsiteY33" fmla="*/ 782223 h 1629640"/>
                    <a:gd name="connsiteX34" fmla="*/ 512692 w 2449182"/>
                    <a:gd name="connsiteY34" fmla="*/ 519516 h 1629640"/>
                    <a:gd name="connsiteX0" fmla="*/ 512692 w 2388869"/>
                    <a:gd name="connsiteY0" fmla="*/ 519516 h 1629640"/>
                    <a:gd name="connsiteX1" fmla="*/ 584700 w 2388869"/>
                    <a:gd name="connsiteY1" fmla="*/ 303492 h 1629640"/>
                    <a:gd name="connsiteX2" fmla="*/ 422972 w 2388869"/>
                    <a:gd name="connsiteY2" fmla="*/ 44036 h 1629640"/>
                    <a:gd name="connsiteX3" fmla="*/ 132460 w 2388869"/>
                    <a:gd name="connsiteY3" fmla="*/ 39273 h 1629640"/>
                    <a:gd name="connsiteX4" fmla="*/ 8636 w 2388869"/>
                    <a:gd name="connsiteY4" fmla="*/ 231484 h 1629640"/>
                    <a:gd name="connsiteX5" fmla="*/ 80644 w 2388869"/>
                    <a:gd name="connsiteY5" fmla="*/ 519516 h 1629640"/>
                    <a:gd name="connsiteX6" fmla="*/ 394397 w 2388869"/>
                    <a:gd name="connsiteY6" fmla="*/ 567911 h 1629640"/>
                    <a:gd name="connsiteX7" fmla="*/ 508697 w 2388869"/>
                    <a:gd name="connsiteY7" fmla="*/ 625061 h 1629640"/>
                    <a:gd name="connsiteX8" fmla="*/ 727772 w 2388869"/>
                    <a:gd name="connsiteY8" fmla="*/ 825086 h 1629640"/>
                    <a:gd name="connsiteX9" fmla="*/ 1032572 w 2388869"/>
                    <a:gd name="connsiteY9" fmla="*/ 1025111 h 1629640"/>
                    <a:gd name="connsiteX10" fmla="*/ 1746947 w 2388869"/>
                    <a:gd name="connsiteY10" fmla="*/ 1429923 h 1629640"/>
                    <a:gd name="connsiteX11" fmla="*/ 2113660 w 2388869"/>
                    <a:gd name="connsiteY11" fmla="*/ 1468023 h 1629640"/>
                    <a:gd name="connsiteX12" fmla="*/ 2199385 w 2388869"/>
                    <a:gd name="connsiteY12" fmla="*/ 1563273 h 1629640"/>
                    <a:gd name="connsiteX13" fmla="*/ 2256535 w 2388869"/>
                    <a:gd name="connsiteY13" fmla="*/ 1610898 h 1629640"/>
                    <a:gd name="connsiteX14" fmla="*/ 2323210 w 2388869"/>
                    <a:gd name="connsiteY14" fmla="*/ 1625186 h 1629640"/>
                    <a:gd name="connsiteX15" fmla="*/ 2376264 w 2388869"/>
                    <a:gd name="connsiteY15" fmla="*/ 1584176 h 1629640"/>
                    <a:gd name="connsiteX16" fmla="*/ 2304256 w 2388869"/>
                    <a:gd name="connsiteY16" fmla="*/ 1512168 h 1629640"/>
                    <a:gd name="connsiteX17" fmla="*/ 2376264 w 2388869"/>
                    <a:gd name="connsiteY17" fmla="*/ 1440160 h 1629640"/>
                    <a:gd name="connsiteX18" fmla="*/ 2304256 w 2388869"/>
                    <a:gd name="connsiteY18" fmla="*/ 1440160 h 1629640"/>
                    <a:gd name="connsiteX19" fmla="*/ 2294635 w 2388869"/>
                    <a:gd name="connsiteY19" fmla="*/ 1406111 h 1629640"/>
                    <a:gd name="connsiteX20" fmla="*/ 2376264 w 2388869"/>
                    <a:gd name="connsiteY20" fmla="*/ 1368152 h 1629640"/>
                    <a:gd name="connsiteX21" fmla="*/ 2285110 w 2388869"/>
                    <a:gd name="connsiteY21" fmla="*/ 1372773 h 1629640"/>
                    <a:gd name="connsiteX22" fmla="*/ 2285110 w 2388869"/>
                    <a:gd name="connsiteY22" fmla="*/ 1372773 h 1629640"/>
                    <a:gd name="connsiteX23" fmla="*/ 2275585 w 2388869"/>
                    <a:gd name="connsiteY23" fmla="*/ 1315623 h 1629640"/>
                    <a:gd name="connsiteX24" fmla="*/ 2384900 w 2388869"/>
                    <a:gd name="connsiteY24" fmla="*/ 1309223 h 1629640"/>
                    <a:gd name="connsiteX25" fmla="*/ 2299397 w 2388869"/>
                    <a:gd name="connsiteY25" fmla="*/ 1220373 h 1629640"/>
                    <a:gd name="connsiteX26" fmla="*/ 2185097 w 2388869"/>
                    <a:gd name="connsiteY26" fmla="*/ 1225136 h 1629640"/>
                    <a:gd name="connsiteX27" fmla="*/ 2142235 w 2388869"/>
                    <a:gd name="connsiteY27" fmla="*/ 1348961 h 1629640"/>
                    <a:gd name="connsiteX28" fmla="*/ 1875535 w 2388869"/>
                    <a:gd name="connsiteY28" fmla="*/ 1410873 h 1629640"/>
                    <a:gd name="connsiteX29" fmla="*/ 1675510 w 2388869"/>
                    <a:gd name="connsiteY29" fmla="*/ 1353723 h 1629640"/>
                    <a:gd name="connsiteX30" fmla="*/ 1508822 w 2388869"/>
                    <a:gd name="connsiteY30" fmla="*/ 1277523 h 1629640"/>
                    <a:gd name="connsiteX31" fmla="*/ 1284985 w 2388869"/>
                    <a:gd name="connsiteY31" fmla="*/ 1153698 h 1629640"/>
                    <a:gd name="connsiteX32" fmla="*/ 737297 w 2388869"/>
                    <a:gd name="connsiteY32" fmla="*/ 782223 h 1629640"/>
                    <a:gd name="connsiteX33" fmla="*/ 512692 w 2388869"/>
                    <a:gd name="connsiteY33" fmla="*/ 519516 h 1629640"/>
                    <a:gd name="connsiteX0" fmla="*/ 512692 w 2417564"/>
                    <a:gd name="connsiteY0" fmla="*/ 519516 h 1629640"/>
                    <a:gd name="connsiteX1" fmla="*/ 584700 w 2417564"/>
                    <a:gd name="connsiteY1" fmla="*/ 303492 h 1629640"/>
                    <a:gd name="connsiteX2" fmla="*/ 422972 w 2417564"/>
                    <a:gd name="connsiteY2" fmla="*/ 44036 h 1629640"/>
                    <a:gd name="connsiteX3" fmla="*/ 132460 w 2417564"/>
                    <a:gd name="connsiteY3" fmla="*/ 39273 h 1629640"/>
                    <a:gd name="connsiteX4" fmla="*/ 8636 w 2417564"/>
                    <a:gd name="connsiteY4" fmla="*/ 231484 h 1629640"/>
                    <a:gd name="connsiteX5" fmla="*/ 80644 w 2417564"/>
                    <a:gd name="connsiteY5" fmla="*/ 519516 h 1629640"/>
                    <a:gd name="connsiteX6" fmla="*/ 394397 w 2417564"/>
                    <a:gd name="connsiteY6" fmla="*/ 567911 h 1629640"/>
                    <a:gd name="connsiteX7" fmla="*/ 508697 w 2417564"/>
                    <a:gd name="connsiteY7" fmla="*/ 625061 h 1629640"/>
                    <a:gd name="connsiteX8" fmla="*/ 727772 w 2417564"/>
                    <a:gd name="connsiteY8" fmla="*/ 825086 h 1629640"/>
                    <a:gd name="connsiteX9" fmla="*/ 1032572 w 2417564"/>
                    <a:gd name="connsiteY9" fmla="*/ 1025111 h 1629640"/>
                    <a:gd name="connsiteX10" fmla="*/ 1746947 w 2417564"/>
                    <a:gd name="connsiteY10" fmla="*/ 1429923 h 1629640"/>
                    <a:gd name="connsiteX11" fmla="*/ 2113660 w 2417564"/>
                    <a:gd name="connsiteY11" fmla="*/ 1468023 h 1629640"/>
                    <a:gd name="connsiteX12" fmla="*/ 2199385 w 2417564"/>
                    <a:gd name="connsiteY12" fmla="*/ 1563273 h 1629640"/>
                    <a:gd name="connsiteX13" fmla="*/ 2256535 w 2417564"/>
                    <a:gd name="connsiteY13" fmla="*/ 1610898 h 1629640"/>
                    <a:gd name="connsiteX14" fmla="*/ 2323210 w 2417564"/>
                    <a:gd name="connsiteY14" fmla="*/ 1625186 h 1629640"/>
                    <a:gd name="connsiteX15" fmla="*/ 2376264 w 2417564"/>
                    <a:gd name="connsiteY15" fmla="*/ 1584176 h 1629640"/>
                    <a:gd name="connsiteX16" fmla="*/ 2304256 w 2417564"/>
                    <a:gd name="connsiteY16" fmla="*/ 1512168 h 1629640"/>
                    <a:gd name="connsiteX17" fmla="*/ 2376264 w 2417564"/>
                    <a:gd name="connsiteY17" fmla="*/ 1440160 h 1629640"/>
                    <a:gd name="connsiteX18" fmla="*/ 2304256 w 2417564"/>
                    <a:gd name="connsiteY18" fmla="*/ 1440160 h 1629640"/>
                    <a:gd name="connsiteX19" fmla="*/ 2294635 w 2417564"/>
                    <a:gd name="connsiteY19" fmla="*/ 1406111 h 1629640"/>
                    <a:gd name="connsiteX20" fmla="*/ 2376264 w 2417564"/>
                    <a:gd name="connsiteY20" fmla="*/ 1368152 h 1629640"/>
                    <a:gd name="connsiteX21" fmla="*/ 2285110 w 2417564"/>
                    <a:gd name="connsiteY21" fmla="*/ 1372773 h 1629640"/>
                    <a:gd name="connsiteX22" fmla="*/ 2285110 w 2417564"/>
                    <a:gd name="connsiteY22" fmla="*/ 1372773 h 1629640"/>
                    <a:gd name="connsiteX23" fmla="*/ 2275585 w 2417564"/>
                    <a:gd name="connsiteY23" fmla="*/ 1315623 h 1629640"/>
                    <a:gd name="connsiteX24" fmla="*/ 2384900 w 2417564"/>
                    <a:gd name="connsiteY24" fmla="*/ 1309223 h 1629640"/>
                    <a:gd name="connsiteX25" fmla="*/ 2299397 w 2417564"/>
                    <a:gd name="connsiteY25" fmla="*/ 1220373 h 1629640"/>
                    <a:gd name="connsiteX26" fmla="*/ 2185097 w 2417564"/>
                    <a:gd name="connsiteY26" fmla="*/ 1225136 h 1629640"/>
                    <a:gd name="connsiteX27" fmla="*/ 2142235 w 2417564"/>
                    <a:gd name="connsiteY27" fmla="*/ 1348961 h 1629640"/>
                    <a:gd name="connsiteX28" fmla="*/ 1875535 w 2417564"/>
                    <a:gd name="connsiteY28" fmla="*/ 1410873 h 1629640"/>
                    <a:gd name="connsiteX29" fmla="*/ 1675510 w 2417564"/>
                    <a:gd name="connsiteY29" fmla="*/ 1353723 h 1629640"/>
                    <a:gd name="connsiteX30" fmla="*/ 1508822 w 2417564"/>
                    <a:gd name="connsiteY30" fmla="*/ 1277523 h 1629640"/>
                    <a:gd name="connsiteX31" fmla="*/ 1284985 w 2417564"/>
                    <a:gd name="connsiteY31" fmla="*/ 1153698 h 1629640"/>
                    <a:gd name="connsiteX32" fmla="*/ 737297 w 2417564"/>
                    <a:gd name="connsiteY32" fmla="*/ 782223 h 1629640"/>
                    <a:gd name="connsiteX33" fmla="*/ 512692 w 2417564"/>
                    <a:gd name="connsiteY33" fmla="*/ 519516 h 1629640"/>
                    <a:gd name="connsiteX0" fmla="*/ 512692 w 2417564"/>
                    <a:gd name="connsiteY0" fmla="*/ 519516 h 1629640"/>
                    <a:gd name="connsiteX1" fmla="*/ 584700 w 2417564"/>
                    <a:gd name="connsiteY1" fmla="*/ 303492 h 1629640"/>
                    <a:gd name="connsiteX2" fmla="*/ 422972 w 2417564"/>
                    <a:gd name="connsiteY2" fmla="*/ 44036 h 1629640"/>
                    <a:gd name="connsiteX3" fmla="*/ 132460 w 2417564"/>
                    <a:gd name="connsiteY3" fmla="*/ 39273 h 1629640"/>
                    <a:gd name="connsiteX4" fmla="*/ 8636 w 2417564"/>
                    <a:gd name="connsiteY4" fmla="*/ 231484 h 1629640"/>
                    <a:gd name="connsiteX5" fmla="*/ 80644 w 2417564"/>
                    <a:gd name="connsiteY5" fmla="*/ 519516 h 1629640"/>
                    <a:gd name="connsiteX6" fmla="*/ 394397 w 2417564"/>
                    <a:gd name="connsiteY6" fmla="*/ 567911 h 1629640"/>
                    <a:gd name="connsiteX7" fmla="*/ 508697 w 2417564"/>
                    <a:gd name="connsiteY7" fmla="*/ 625061 h 1629640"/>
                    <a:gd name="connsiteX8" fmla="*/ 727772 w 2417564"/>
                    <a:gd name="connsiteY8" fmla="*/ 825086 h 1629640"/>
                    <a:gd name="connsiteX9" fmla="*/ 1032572 w 2417564"/>
                    <a:gd name="connsiteY9" fmla="*/ 1025111 h 1629640"/>
                    <a:gd name="connsiteX10" fmla="*/ 1746947 w 2417564"/>
                    <a:gd name="connsiteY10" fmla="*/ 1429923 h 1629640"/>
                    <a:gd name="connsiteX11" fmla="*/ 2113660 w 2417564"/>
                    <a:gd name="connsiteY11" fmla="*/ 1468023 h 1629640"/>
                    <a:gd name="connsiteX12" fmla="*/ 2199385 w 2417564"/>
                    <a:gd name="connsiteY12" fmla="*/ 1563273 h 1629640"/>
                    <a:gd name="connsiteX13" fmla="*/ 2256535 w 2417564"/>
                    <a:gd name="connsiteY13" fmla="*/ 1610898 h 1629640"/>
                    <a:gd name="connsiteX14" fmla="*/ 2323210 w 2417564"/>
                    <a:gd name="connsiteY14" fmla="*/ 1625186 h 1629640"/>
                    <a:gd name="connsiteX15" fmla="*/ 2376264 w 2417564"/>
                    <a:gd name="connsiteY15" fmla="*/ 1584176 h 1629640"/>
                    <a:gd name="connsiteX16" fmla="*/ 2304256 w 2417564"/>
                    <a:gd name="connsiteY16" fmla="*/ 1512168 h 1629640"/>
                    <a:gd name="connsiteX17" fmla="*/ 2376264 w 2417564"/>
                    <a:gd name="connsiteY17" fmla="*/ 1440160 h 1629640"/>
                    <a:gd name="connsiteX18" fmla="*/ 2304256 w 2417564"/>
                    <a:gd name="connsiteY18" fmla="*/ 1440160 h 1629640"/>
                    <a:gd name="connsiteX19" fmla="*/ 2294635 w 2417564"/>
                    <a:gd name="connsiteY19" fmla="*/ 1406111 h 1629640"/>
                    <a:gd name="connsiteX20" fmla="*/ 2376264 w 2417564"/>
                    <a:gd name="connsiteY20" fmla="*/ 1368152 h 1629640"/>
                    <a:gd name="connsiteX21" fmla="*/ 2285110 w 2417564"/>
                    <a:gd name="connsiteY21" fmla="*/ 1372773 h 1629640"/>
                    <a:gd name="connsiteX22" fmla="*/ 2285110 w 2417564"/>
                    <a:gd name="connsiteY22" fmla="*/ 1372773 h 1629640"/>
                    <a:gd name="connsiteX23" fmla="*/ 2275585 w 2417564"/>
                    <a:gd name="connsiteY23" fmla="*/ 1315623 h 1629640"/>
                    <a:gd name="connsiteX24" fmla="*/ 2384900 w 2417564"/>
                    <a:gd name="connsiteY24" fmla="*/ 1309223 h 1629640"/>
                    <a:gd name="connsiteX25" fmla="*/ 2299397 w 2417564"/>
                    <a:gd name="connsiteY25" fmla="*/ 1220373 h 1629640"/>
                    <a:gd name="connsiteX26" fmla="*/ 2185097 w 2417564"/>
                    <a:gd name="connsiteY26" fmla="*/ 1225136 h 1629640"/>
                    <a:gd name="connsiteX27" fmla="*/ 2142235 w 2417564"/>
                    <a:gd name="connsiteY27" fmla="*/ 1348961 h 1629640"/>
                    <a:gd name="connsiteX28" fmla="*/ 1875535 w 2417564"/>
                    <a:gd name="connsiteY28" fmla="*/ 1410873 h 1629640"/>
                    <a:gd name="connsiteX29" fmla="*/ 1675510 w 2417564"/>
                    <a:gd name="connsiteY29" fmla="*/ 1353723 h 1629640"/>
                    <a:gd name="connsiteX30" fmla="*/ 1508822 w 2417564"/>
                    <a:gd name="connsiteY30" fmla="*/ 1277523 h 1629640"/>
                    <a:gd name="connsiteX31" fmla="*/ 1284985 w 2417564"/>
                    <a:gd name="connsiteY31" fmla="*/ 1153698 h 1629640"/>
                    <a:gd name="connsiteX32" fmla="*/ 737297 w 2417564"/>
                    <a:gd name="connsiteY32" fmla="*/ 782223 h 1629640"/>
                    <a:gd name="connsiteX33" fmla="*/ 512692 w 2417564"/>
                    <a:gd name="connsiteY33" fmla="*/ 519516 h 1629640"/>
                    <a:gd name="connsiteX0" fmla="*/ 512692 w 2417564"/>
                    <a:gd name="connsiteY0" fmla="*/ 519516 h 1629640"/>
                    <a:gd name="connsiteX1" fmla="*/ 584700 w 2417564"/>
                    <a:gd name="connsiteY1" fmla="*/ 303492 h 1629640"/>
                    <a:gd name="connsiteX2" fmla="*/ 422972 w 2417564"/>
                    <a:gd name="connsiteY2" fmla="*/ 44036 h 1629640"/>
                    <a:gd name="connsiteX3" fmla="*/ 132460 w 2417564"/>
                    <a:gd name="connsiteY3" fmla="*/ 39273 h 1629640"/>
                    <a:gd name="connsiteX4" fmla="*/ 8636 w 2417564"/>
                    <a:gd name="connsiteY4" fmla="*/ 231484 h 1629640"/>
                    <a:gd name="connsiteX5" fmla="*/ 80644 w 2417564"/>
                    <a:gd name="connsiteY5" fmla="*/ 519516 h 1629640"/>
                    <a:gd name="connsiteX6" fmla="*/ 394397 w 2417564"/>
                    <a:gd name="connsiteY6" fmla="*/ 567911 h 1629640"/>
                    <a:gd name="connsiteX7" fmla="*/ 508697 w 2417564"/>
                    <a:gd name="connsiteY7" fmla="*/ 625061 h 1629640"/>
                    <a:gd name="connsiteX8" fmla="*/ 727772 w 2417564"/>
                    <a:gd name="connsiteY8" fmla="*/ 825086 h 1629640"/>
                    <a:gd name="connsiteX9" fmla="*/ 1032572 w 2417564"/>
                    <a:gd name="connsiteY9" fmla="*/ 1025111 h 1629640"/>
                    <a:gd name="connsiteX10" fmla="*/ 1746947 w 2417564"/>
                    <a:gd name="connsiteY10" fmla="*/ 1429923 h 1629640"/>
                    <a:gd name="connsiteX11" fmla="*/ 2113660 w 2417564"/>
                    <a:gd name="connsiteY11" fmla="*/ 1468023 h 1629640"/>
                    <a:gd name="connsiteX12" fmla="*/ 2199385 w 2417564"/>
                    <a:gd name="connsiteY12" fmla="*/ 1563273 h 1629640"/>
                    <a:gd name="connsiteX13" fmla="*/ 2256535 w 2417564"/>
                    <a:gd name="connsiteY13" fmla="*/ 1610898 h 1629640"/>
                    <a:gd name="connsiteX14" fmla="*/ 2323210 w 2417564"/>
                    <a:gd name="connsiteY14" fmla="*/ 1625186 h 1629640"/>
                    <a:gd name="connsiteX15" fmla="*/ 2376264 w 2417564"/>
                    <a:gd name="connsiteY15" fmla="*/ 1584176 h 1629640"/>
                    <a:gd name="connsiteX16" fmla="*/ 2304256 w 2417564"/>
                    <a:gd name="connsiteY16" fmla="*/ 1512168 h 1629640"/>
                    <a:gd name="connsiteX17" fmla="*/ 2376264 w 2417564"/>
                    <a:gd name="connsiteY17" fmla="*/ 1440160 h 1629640"/>
                    <a:gd name="connsiteX18" fmla="*/ 2304256 w 2417564"/>
                    <a:gd name="connsiteY18" fmla="*/ 1440160 h 1629640"/>
                    <a:gd name="connsiteX19" fmla="*/ 2294635 w 2417564"/>
                    <a:gd name="connsiteY19" fmla="*/ 1406111 h 1629640"/>
                    <a:gd name="connsiteX20" fmla="*/ 2376264 w 2417564"/>
                    <a:gd name="connsiteY20" fmla="*/ 1368152 h 1629640"/>
                    <a:gd name="connsiteX21" fmla="*/ 2285110 w 2417564"/>
                    <a:gd name="connsiteY21" fmla="*/ 1372773 h 1629640"/>
                    <a:gd name="connsiteX22" fmla="*/ 2285110 w 2417564"/>
                    <a:gd name="connsiteY22" fmla="*/ 1372773 h 1629640"/>
                    <a:gd name="connsiteX23" fmla="*/ 2275585 w 2417564"/>
                    <a:gd name="connsiteY23" fmla="*/ 1315623 h 1629640"/>
                    <a:gd name="connsiteX24" fmla="*/ 2384900 w 2417564"/>
                    <a:gd name="connsiteY24" fmla="*/ 1309223 h 1629640"/>
                    <a:gd name="connsiteX25" fmla="*/ 2299397 w 2417564"/>
                    <a:gd name="connsiteY25" fmla="*/ 1220373 h 1629640"/>
                    <a:gd name="connsiteX26" fmla="*/ 2185097 w 2417564"/>
                    <a:gd name="connsiteY26" fmla="*/ 1225136 h 1629640"/>
                    <a:gd name="connsiteX27" fmla="*/ 2142235 w 2417564"/>
                    <a:gd name="connsiteY27" fmla="*/ 1348961 h 1629640"/>
                    <a:gd name="connsiteX28" fmla="*/ 1875535 w 2417564"/>
                    <a:gd name="connsiteY28" fmla="*/ 1410873 h 1629640"/>
                    <a:gd name="connsiteX29" fmla="*/ 1675510 w 2417564"/>
                    <a:gd name="connsiteY29" fmla="*/ 1353723 h 1629640"/>
                    <a:gd name="connsiteX30" fmla="*/ 1508822 w 2417564"/>
                    <a:gd name="connsiteY30" fmla="*/ 1277523 h 1629640"/>
                    <a:gd name="connsiteX31" fmla="*/ 1284985 w 2417564"/>
                    <a:gd name="connsiteY31" fmla="*/ 1153698 h 1629640"/>
                    <a:gd name="connsiteX32" fmla="*/ 737297 w 2417564"/>
                    <a:gd name="connsiteY32" fmla="*/ 782223 h 1629640"/>
                    <a:gd name="connsiteX33" fmla="*/ 512692 w 2417564"/>
                    <a:gd name="connsiteY33" fmla="*/ 519516 h 1629640"/>
                    <a:gd name="connsiteX0" fmla="*/ 512692 w 2417564"/>
                    <a:gd name="connsiteY0" fmla="*/ 519516 h 1629640"/>
                    <a:gd name="connsiteX1" fmla="*/ 584700 w 2417564"/>
                    <a:gd name="connsiteY1" fmla="*/ 303492 h 1629640"/>
                    <a:gd name="connsiteX2" fmla="*/ 422972 w 2417564"/>
                    <a:gd name="connsiteY2" fmla="*/ 44036 h 1629640"/>
                    <a:gd name="connsiteX3" fmla="*/ 132460 w 2417564"/>
                    <a:gd name="connsiteY3" fmla="*/ 39273 h 1629640"/>
                    <a:gd name="connsiteX4" fmla="*/ 8636 w 2417564"/>
                    <a:gd name="connsiteY4" fmla="*/ 231484 h 1629640"/>
                    <a:gd name="connsiteX5" fmla="*/ 80644 w 2417564"/>
                    <a:gd name="connsiteY5" fmla="*/ 519516 h 1629640"/>
                    <a:gd name="connsiteX6" fmla="*/ 394397 w 2417564"/>
                    <a:gd name="connsiteY6" fmla="*/ 567911 h 1629640"/>
                    <a:gd name="connsiteX7" fmla="*/ 508697 w 2417564"/>
                    <a:gd name="connsiteY7" fmla="*/ 625061 h 1629640"/>
                    <a:gd name="connsiteX8" fmla="*/ 727772 w 2417564"/>
                    <a:gd name="connsiteY8" fmla="*/ 825086 h 1629640"/>
                    <a:gd name="connsiteX9" fmla="*/ 1032572 w 2417564"/>
                    <a:gd name="connsiteY9" fmla="*/ 1025111 h 1629640"/>
                    <a:gd name="connsiteX10" fmla="*/ 1746947 w 2417564"/>
                    <a:gd name="connsiteY10" fmla="*/ 1429923 h 1629640"/>
                    <a:gd name="connsiteX11" fmla="*/ 2113660 w 2417564"/>
                    <a:gd name="connsiteY11" fmla="*/ 1468023 h 1629640"/>
                    <a:gd name="connsiteX12" fmla="*/ 2199385 w 2417564"/>
                    <a:gd name="connsiteY12" fmla="*/ 1563273 h 1629640"/>
                    <a:gd name="connsiteX13" fmla="*/ 2256535 w 2417564"/>
                    <a:gd name="connsiteY13" fmla="*/ 1610898 h 1629640"/>
                    <a:gd name="connsiteX14" fmla="*/ 2323210 w 2417564"/>
                    <a:gd name="connsiteY14" fmla="*/ 1625186 h 1629640"/>
                    <a:gd name="connsiteX15" fmla="*/ 2376264 w 2417564"/>
                    <a:gd name="connsiteY15" fmla="*/ 1584176 h 1629640"/>
                    <a:gd name="connsiteX16" fmla="*/ 2304256 w 2417564"/>
                    <a:gd name="connsiteY16" fmla="*/ 1512168 h 1629640"/>
                    <a:gd name="connsiteX17" fmla="*/ 2376264 w 2417564"/>
                    <a:gd name="connsiteY17" fmla="*/ 1440160 h 1629640"/>
                    <a:gd name="connsiteX18" fmla="*/ 2304256 w 2417564"/>
                    <a:gd name="connsiteY18" fmla="*/ 1440160 h 1629640"/>
                    <a:gd name="connsiteX19" fmla="*/ 2294635 w 2417564"/>
                    <a:gd name="connsiteY19" fmla="*/ 1406111 h 1629640"/>
                    <a:gd name="connsiteX20" fmla="*/ 2376264 w 2417564"/>
                    <a:gd name="connsiteY20" fmla="*/ 1368152 h 1629640"/>
                    <a:gd name="connsiteX21" fmla="*/ 2285110 w 2417564"/>
                    <a:gd name="connsiteY21" fmla="*/ 1372773 h 1629640"/>
                    <a:gd name="connsiteX22" fmla="*/ 2285110 w 2417564"/>
                    <a:gd name="connsiteY22" fmla="*/ 1372773 h 1629640"/>
                    <a:gd name="connsiteX23" fmla="*/ 2275585 w 2417564"/>
                    <a:gd name="connsiteY23" fmla="*/ 1315623 h 1629640"/>
                    <a:gd name="connsiteX24" fmla="*/ 2384900 w 2417564"/>
                    <a:gd name="connsiteY24" fmla="*/ 1309223 h 1629640"/>
                    <a:gd name="connsiteX25" fmla="*/ 2299397 w 2417564"/>
                    <a:gd name="connsiteY25" fmla="*/ 1220373 h 1629640"/>
                    <a:gd name="connsiteX26" fmla="*/ 2185097 w 2417564"/>
                    <a:gd name="connsiteY26" fmla="*/ 1225136 h 1629640"/>
                    <a:gd name="connsiteX27" fmla="*/ 2142235 w 2417564"/>
                    <a:gd name="connsiteY27" fmla="*/ 1348961 h 1629640"/>
                    <a:gd name="connsiteX28" fmla="*/ 1875535 w 2417564"/>
                    <a:gd name="connsiteY28" fmla="*/ 1410873 h 1629640"/>
                    <a:gd name="connsiteX29" fmla="*/ 1675510 w 2417564"/>
                    <a:gd name="connsiteY29" fmla="*/ 1353723 h 1629640"/>
                    <a:gd name="connsiteX30" fmla="*/ 1508822 w 2417564"/>
                    <a:gd name="connsiteY30" fmla="*/ 1277523 h 1629640"/>
                    <a:gd name="connsiteX31" fmla="*/ 1284985 w 2417564"/>
                    <a:gd name="connsiteY31" fmla="*/ 1153698 h 1629640"/>
                    <a:gd name="connsiteX32" fmla="*/ 737297 w 2417564"/>
                    <a:gd name="connsiteY32" fmla="*/ 782223 h 1629640"/>
                    <a:gd name="connsiteX33" fmla="*/ 512692 w 2417564"/>
                    <a:gd name="connsiteY33" fmla="*/ 519516 h 1629640"/>
                    <a:gd name="connsiteX0" fmla="*/ 512692 w 2417564"/>
                    <a:gd name="connsiteY0" fmla="*/ 519516 h 1629640"/>
                    <a:gd name="connsiteX1" fmla="*/ 584700 w 2417564"/>
                    <a:gd name="connsiteY1" fmla="*/ 303492 h 1629640"/>
                    <a:gd name="connsiteX2" fmla="*/ 422972 w 2417564"/>
                    <a:gd name="connsiteY2" fmla="*/ 44036 h 1629640"/>
                    <a:gd name="connsiteX3" fmla="*/ 132460 w 2417564"/>
                    <a:gd name="connsiteY3" fmla="*/ 39273 h 1629640"/>
                    <a:gd name="connsiteX4" fmla="*/ 8636 w 2417564"/>
                    <a:gd name="connsiteY4" fmla="*/ 231484 h 1629640"/>
                    <a:gd name="connsiteX5" fmla="*/ 80644 w 2417564"/>
                    <a:gd name="connsiteY5" fmla="*/ 519516 h 1629640"/>
                    <a:gd name="connsiteX6" fmla="*/ 394397 w 2417564"/>
                    <a:gd name="connsiteY6" fmla="*/ 567911 h 1629640"/>
                    <a:gd name="connsiteX7" fmla="*/ 508697 w 2417564"/>
                    <a:gd name="connsiteY7" fmla="*/ 625061 h 1629640"/>
                    <a:gd name="connsiteX8" fmla="*/ 727772 w 2417564"/>
                    <a:gd name="connsiteY8" fmla="*/ 825086 h 1629640"/>
                    <a:gd name="connsiteX9" fmla="*/ 1032572 w 2417564"/>
                    <a:gd name="connsiteY9" fmla="*/ 1025111 h 1629640"/>
                    <a:gd name="connsiteX10" fmla="*/ 1746947 w 2417564"/>
                    <a:gd name="connsiteY10" fmla="*/ 1429923 h 1629640"/>
                    <a:gd name="connsiteX11" fmla="*/ 2113660 w 2417564"/>
                    <a:gd name="connsiteY11" fmla="*/ 1468023 h 1629640"/>
                    <a:gd name="connsiteX12" fmla="*/ 2199385 w 2417564"/>
                    <a:gd name="connsiteY12" fmla="*/ 1563273 h 1629640"/>
                    <a:gd name="connsiteX13" fmla="*/ 2256535 w 2417564"/>
                    <a:gd name="connsiteY13" fmla="*/ 1610898 h 1629640"/>
                    <a:gd name="connsiteX14" fmla="*/ 2323210 w 2417564"/>
                    <a:gd name="connsiteY14" fmla="*/ 1625186 h 1629640"/>
                    <a:gd name="connsiteX15" fmla="*/ 2376264 w 2417564"/>
                    <a:gd name="connsiteY15" fmla="*/ 1584176 h 1629640"/>
                    <a:gd name="connsiteX16" fmla="*/ 2304256 w 2417564"/>
                    <a:gd name="connsiteY16" fmla="*/ 1512168 h 1629640"/>
                    <a:gd name="connsiteX17" fmla="*/ 2376264 w 2417564"/>
                    <a:gd name="connsiteY17" fmla="*/ 1440160 h 1629640"/>
                    <a:gd name="connsiteX18" fmla="*/ 2304256 w 2417564"/>
                    <a:gd name="connsiteY18" fmla="*/ 1440160 h 1629640"/>
                    <a:gd name="connsiteX19" fmla="*/ 2294635 w 2417564"/>
                    <a:gd name="connsiteY19" fmla="*/ 1406111 h 1629640"/>
                    <a:gd name="connsiteX20" fmla="*/ 2376264 w 2417564"/>
                    <a:gd name="connsiteY20" fmla="*/ 1368152 h 1629640"/>
                    <a:gd name="connsiteX21" fmla="*/ 2285110 w 2417564"/>
                    <a:gd name="connsiteY21" fmla="*/ 1372773 h 1629640"/>
                    <a:gd name="connsiteX22" fmla="*/ 2285110 w 2417564"/>
                    <a:gd name="connsiteY22" fmla="*/ 1372773 h 1629640"/>
                    <a:gd name="connsiteX23" fmla="*/ 2275585 w 2417564"/>
                    <a:gd name="connsiteY23" fmla="*/ 1315623 h 1629640"/>
                    <a:gd name="connsiteX24" fmla="*/ 2384900 w 2417564"/>
                    <a:gd name="connsiteY24" fmla="*/ 1309223 h 1629640"/>
                    <a:gd name="connsiteX25" fmla="*/ 2299397 w 2417564"/>
                    <a:gd name="connsiteY25" fmla="*/ 1220373 h 1629640"/>
                    <a:gd name="connsiteX26" fmla="*/ 2185097 w 2417564"/>
                    <a:gd name="connsiteY26" fmla="*/ 1225136 h 1629640"/>
                    <a:gd name="connsiteX27" fmla="*/ 2142235 w 2417564"/>
                    <a:gd name="connsiteY27" fmla="*/ 1348961 h 1629640"/>
                    <a:gd name="connsiteX28" fmla="*/ 1875535 w 2417564"/>
                    <a:gd name="connsiteY28" fmla="*/ 1410873 h 1629640"/>
                    <a:gd name="connsiteX29" fmla="*/ 1675510 w 2417564"/>
                    <a:gd name="connsiteY29" fmla="*/ 1353723 h 1629640"/>
                    <a:gd name="connsiteX30" fmla="*/ 1508822 w 2417564"/>
                    <a:gd name="connsiteY30" fmla="*/ 1277523 h 1629640"/>
                    <a:gd name="connsiteX31" fmla="*/ 1284985 w 2417564"/>
                    <a:gd name="connsiteY31" fmla="*/ 1153698 h 1629640"/>
                    <a:gd name="connsiteX32" fmla="*/ 737297 w 2417564"/>
                    <a:gd name="connsiteY32" fmla="*/ 782223 h 1629640"/>
                    <a:gd name="connsiteX33" fmla="*/ 512692 w 2417564"/>
                    <a:gd name="connsiteY33" fmla="*/ 519516 h 1629640"/>
                    <a:gd name="connsiteX0" fmla="*/ 512692 w 2417564"/>
                    <a:gd name="connsiteY0" fmla="*/ 519516 h 1629640"/>
                    <a:gd name="connsiteX1" fmla="*/ 584700 w 2417564"/>
                    <a:gd name="connsiteY1" fmla="*/ 303492 h 1629640"/>
                    <a:gd name="connsiteX2" fmla="*/ 422972 w 2417564"/>
                    <a:gd name="connsiteY2" fmla="*/ 44036 h 1629640"/>
                    <a:gd name="connsiteX3" fmla="*/ 132460 w 2417564"/>
                    <a:gd name="connsiteY3" fmla="*/ 39273 h 1629640"/>
                    <a:gd name="connsiteX4" fmla="*/ 8636 w 2417564"/>
                    <a:gd name="connsiteY4" fmla="*/ 231484 h 1629640"/>
                    <a:gd name="connsiteX5" fmla="*/ 80644 w 2417564"/>
                    <a:gd name="connsiteY5" fmla="*/ 519516 h 1629640"/>
                    <a:gd name="connsiteX6" fmla="*/ 394397 w 2417564"/>
                    <a:gd name="connsiteY6" fmla="*/ 567911 h 1629640"/>
                    <a:gd name="connsiteX7" fmla="*/ 508697 w 2417564"/>
                    <a:gd name="connsiteY7" fmla="*/ 625061 h 1629640"/>
                    <a:gd name="connsiteX8" fmla="*/ 727772 w 2417564"/>
                    <a:gd name="connsiteY8" fmla="*/ 825086 h 1629640"/>
                    <a:gd name="connsiteX9" fmla="*/ 1032572 w 2417564"/>
                    <a:gd name="connsiteY9" fmla="*/ 1025111 h 1629640"/>
                    <a:gd name="connsiteX10" fmla="*/ 1746947 w 2417564"/>
                    <a:gd name="connsiteY10" fmla="*/ 1429923 h 1629640"/>
                    <a:gd name="connsiteX11" fmla="*/ 2113660 w 2417564"/>
                    <a:gd name="connsiteY11" fmla="*/ 1468023 h 1629640"/>
                    <a:gd name="connsiteX12" fmla="*/ 2199385 w 2417564"/>
                    <a:gd name="connsiteY12" fmla="*/ 1563273 h 1629640"/>
                    <a:gd name="connsiteX13" fmla="*/ 2256535 w 2417564"/>
                    <a:gd name="connsiteY13" fmla="*/ 1610898 h 1629640"/>
                    <a:gd name="connsiteX14" fmla="*/ 2323210 w 2417564"/>
                    <a:gd name="connsiteY14" fmla="*/ 1625186 h 1629640"/>
                    <a:gd name="connsiteX15" fmla="*/ 2376264 w 2417564"/>
                    <a:gd name="connsiteY15" fmla="*/ 1584176 h 1629640"/>
                    <a:gd name="connsiteX16" fmla="*/ 2304256 w 2417564"/>
                    <a:gd name="connsiteY16" fmla="*/ 1512168 h 1629640"/>
                    <a:gd name="connsiteX17" fmla="*/ 2376264 w 2417564"/>
                    <a:gd name="connsiteY17" fmla="*/ 1440160 h 1629640"/>
                    <a:gd name="connsiteX18" fmla="*/ 2304256 w 2417564"/>
                    <a:gd name="connsiteY18" fmla="*/ 1440160 h 1629640"/>
                    <a:gd name="connsiteX19" fmla="*/ 2294635 w 2417564"/>
                    <a:gd name="connsiteY19" fmla="*/ 1406111 h 1629640"/>
                    <a:gd name="connsiteX20" fmla="*/ 2376264 w 2417564"/>
                    <a:gd name="connsiteY20" fmla="*/ 1368152 h 1629640"/>
                    <a:gd name="connsiteX21" fmla="*/ 2285110 w 2417564"/>
                    <a:gd name="connsiteY21" fmla="*/ 1372773 h 1629640"/>
                    <a:gd name="connsiteX22" fmla="*/ 2285110 w 2417564"/>
                    <a:gd name="connsiteY22" fmla="*/ 1372773 h 1629640"/>
                    <a:gd name="connsiteX23" fmla="*/ 2275585 w 2417564"/>
                    <a:gd name="connsiteY23" fmla="*/ 1315623 h 1629640"/>
                    <a:gd name="connsiteX24" fmla="*/ 2384900 w 2417564"/>
                    <a:gd name="connsiteY24" fmla="*/ 1309223 h 1629640"/>
                    <a:gd name="connsiteX25" fmla="*/ 2299397 w 2417564"/>
                    <a:gd name="connsiteY25" fmla="*/ 1220373 h 1629640"/>
                    <a:gd name="connsiteX26" fmla="*/ 2185097 w 2417564"/>
                    <a:gd name="connsiteY26" fmla="*/ 1225136 h 1629640"/>
                    <a:gd name="connsiteX27" fmla="*/ 2142235 w 2417564"/>
                    <a:gd name="connsiteY27" fmla="*/ 1348961 h 1629640"/>
                    <a:gd name="connsiteX28" fmla="*/ 1875535 w 2417564"/>
                    <a:gd name="connsiteY28" fmla="*/ 1410873 h 1629640"/>
                    <a:gd name="connsiteX29" fmla="*/ 1675510 w 2417564"/>
                    <a:gd name="connsiteY29" fmla="*/ 1353723 h 1629640"/>
                    <a:gd name="connsiteX30" fmla="*/ 1508822 w 2417564"/>
                    <a:gd name="connsiteY30" fmla="*/ 1277523 h 1629640"/>
                    <a:gd name="connsiteX31" fmla="*/ 1284985 w 2417564"/>
                    <a:gd name="connsiteY31" fmla="*/ 1153698 h 1629640"/>
                    <a:gd name="connsiteX32" fmla="*/ 737297 w 2417564"/>
                    <a:gd name="connsiteY32" fmla="*/ 782223 h 1629640"/>
                    <a:gd name="connsiteX33" fmla="*/ 512692 w 2417564"/>
                    <a:gd name="connsiteY33" fmla="*/ 519516 h 1629640"/>
                    <a:gd name="connsiteX0" fmla="*/ 512692 w 2417564"/>
                    <a:gd name="connsiteY0" fmla="*/ 519516 h 1629640"/>
                    <a:gd name="connsiteX1" fmla="*/ 584700 w 2417564"/>
                    <a:gd name="connsiteY1" fmla="*/ 303492 h 1629640"/>
                    <a:gd name="connsiteX2" fmla="*/ 422972 w 2417564"/>
                    <a:gd name="connsiteY2" fmla="*/ 44036 h 1629640"/>
                    <a:gd name="connsiteX3" fmla="*/ 132460 w 2417564"/>
                    <a:gd name="connsiteY3" fmla="*/ 39273 h 1629640"/>
                    <a:gd name="connsiteX4" fmla="*/ 8636 w 2417564"/>
                    <a:gd name="connsiteY4" fmla="*/ 231484 h 1629640"/>
                    <a:gd name="connsiteX5" fmla="*/ 80644 w 2417564"/>
                    <a:gd name="connsiteY5" fmla="*/ 519516 h 1629640"/>
                    <a:gd name="connsiteX6" fmla="*/ 394397 w 2417564"/>
                    <a:gd name="connsiteY6" fmla="*/ 567911 h 1629640"/>
                    <a:gd name="connsiteX7" fmla="*/ 508697 w 2417564"/>
                    <a:gd name="connsiteY7" fmla="*/ 625061 h 1629640"/>
                    <a:gd name="connsiteX8" fmla="*/ 727772 w 2417564"/>
                    <a:gd name="connsiteY8" fmla="*/ 825086 h 1629640"/>
                    <a:gd name="connsiteX9" fmla="*/ 1032572 w 2417564"/>
                    <a:gd name="connsiteY9" fmla="*/ 1025111 h 1629640"/>
                    <a:gd name="connsiteX10" fmla="*/ 1746947 w 2417564"/>
                    <a:gd name="connsiteY10" fmla="*/ 1429923 h 1629640"/>
                    <a:gd name="connsiteX11" fmla="*/ 2113660 w 2417564"/>
                    <a:gd name="connsiteY11" fmla="*/ 1468023 h 1629640"/>
                    <a:gd name="connsiteX12" fmla="*/ 2199385 w 2417564"/>
                    <a:gd name="connsiteY12" fmla="*/ 1563273 h 1629640"/>
                    <a:gd name="connsiteX13" fmla="*/ 2256535 w 2417564"/>
                    <a:gd name="connsiteY13" fmla="*/ 1610898 h 1629640"/>
                    <a:gd name="connsiteX14" fmla="*/ 2323210 w 2417564"/>
                    <a:gd name="connsiteY14" fmla="*/ 1625186 h 1629640"/>
                    <a:gd name="connsiteX15" fmla="*/ 2376264 w 2417564"/>
                    <a:gd name="connsiteY15" fmla="*/ 1584176 h 1629640"/>
                    <a:gd name="connsiteX16" fmla="*/ 2304256 w 2417564"/>
                    <a:gd name="connsiteY16" fmla="*/ 1512168 h 1629640"/>
                    <a:gd name="connsiteX17" fmla="*/ 2376264 w 2417564"/>
                    <a:gd name="connsiteY17" fmla="*/ 1440160 h 1629640"/>
                    <a:gd name="connsiteX18" fmla="*/ 2304256 w 2417564"/>
                    <a:gd name="connsiteY18" fmla="*/ 1440160 h 1629640"/>
                    <a:gd name="connsiteX19" fmla="*/ 2294635 w 2417564"/>
                    <a:gd name="connsiteY19" fmla="*/ 1406111 h 1629640"/>
                    <a:gd name="connsiteX20" fmla="*/ 2376264 w 2417564"/>
                    <a:gd name="connsiteY20" fmla="*/ 1368152 h 1629640"/>
                    <a:gd name="connsiteX21" fmla="*/ 2285110 w 2417564"/>
                    <a:gd name="connsiteY21" fmla="*/ 1372773 h 1629640"/>
                    <a:gd name="connsiteX22" fmla="*/ 2285110 w 2417564"/>
                    <a:gd name="connsiteY22" fmla="*/ 1372773 h 1629640"/>
                    <a:gd name="connsiteX23" fmla="*/ 2275585 w 2417564"/>
                    <a:gd name="connsiteY23" fmla="*/ 1315623 h 1629640"/>
                    <a:gd name="connsiteX24" fmla="*/ 2384900 w 2417564"/>
                    <a:gd name="connsiteY24" fmla="*/ 1309223 h 1629640"/>
                    <a:gd name="connsiteX25" fmla="*/ 2299397 w 2417564"/>
                    <a:gd name="connsiteY25" fmla="*/ 1220373 h 1629640"/>
                    <a:gd name="connsiteX26" fmla="*/ 2232248 w 2417564"/>
                    <a:gd name="connsiteY26" fmla="*/ 1224136 h 1629640"/>
                    <a:gd name="connsiteX27" fmla="*/ 2142235 w 2417564"/>
                    <a:gd name="connsiteY27" fmla="*/ 1348961 h 1629640"/>
                    <a:gd name="connsiteX28" fmla="*/ 1875535 w 2417564"/>
                    <a:gd name="connsiteY28" fmla="*/ 1410873 h 1629640"/>
                    <a:gd name="connsiteX29" fmla="*/ 1675510 w 2417564"/>
                    <a:gd name="connsiteY29" fmla="*/ 1353723 h 1629640"/>
                    <a:gd name="connsiteX30" fmla="*/ 1508822 w 2417564"/>
                    <a:gd name="connsiteY30" fmla="*/ 1277523 h 1629640"/>
                    <a:gd name="connsiteX31" fmla="*/ 1284985 w 2417564"/>
                    <a:gd name="connsiteY31" fmla="*/ 1153698 h 1629640"/>
                    <a:gd name="connsiteX32" fmla="*/ 737297 w 2417564"/>
                    <a:gd name="connsiteY32" fmla="*/ 782223 h 1629640"/>
                    <a:gd name="connsiteX33" fmla="*/ 512692 w 2417564"/>
                    <a:gd name="connsiteY33" fmla="*/ 519516 h 1629640"/>
                    <a:gd name="connsiteX0" fmla="*/ 512692 w 2417564"/>
                    <a:gd name="connsiteY0" fmla="*/ 519516 h 1629640"/>
                    <a:gd name="connsiteX1" fmla="*/ 584700 w 2417564"/>
                    <a:gd name="connsiteY1" fmla="*/ 303492 h 1629640"/>
                    <a:gd name="connsiteX2" fmla="*/ 422972 w 2417564"/>
                    <a:gd name="connsiteY2" fmla="*/ 44036 h 1629640"/>
                    <a:gd name="connsiteX3" fmla="*/ 132460 w 2417564"/>
                    <a:gd name="connsiteY3" fmla="*/ 39273 h 1629640"/>
                    <a:gd name="connsiteX4" fmla="*/ 8636 w 2417564"/>
                    <a:gd name="connsiteY4" fmla="*/ 231484 h 1629640"/>
                    <a:gd name="connsiteX5" fmla="*/ 80644 w 2417564"/>
                    <a:gd name="connsiteY5" fmla="*/ 519516 h 1629640"/>
                    <a:gd name="connsiteX6" fmla="*/ 394397 w 2417564"/>
                    <a:gd name="connsiteY6" fmla="*/ 567911 h 1629640"/>
                    <a:gd name="connsiteX7" fmla="*/ 508697 w 2417564"/>
                    <a:gd name="connsiteY7" fmla="*/ 625061 h 1629640"/>
                    <a:gd name="connsiteX8" fmla="*/ 727772 w 2417564"/>
                    <a:gd name="connsiteY8" fmla="*/ 825086 h 1629640"/>
                    <a:gd name="connsiteX9" fmla="*/ 1032572 w 2417564"/>
                    <a:gd name="connsiteY9" fmla="*/ 1025111 h 1629640"/>
                    <a:gd name="connsiteX10" fmla="*/ 1746947 w 2417564"/>
                    <a:gd name="connsiteY10" fmla="*/ 1429923 h 1629640"/>
                    <a:gd name="connsiteX11" fmla="*/ 2113660 w 2417564"/>
                    <a:gd name="connsiteY11" fmla="*/ 1468023 h 1629640"/>
                    <a:gd name="connsiteX12" fmla="*/ 2199385 w 2417564"/>
                    <a:gd name="connsiteY12" fmla="*/ 1563273 h 1629640"/>
                    <a:gd name="connsiteX13" fmla="*/ 2256535 w 2417564"/>
                    <a:gd name="connsiteY13" fmla="*/ 1610898 h 1629640"/>
                    <a:gd name="connsiteX14" fmla="*/ 2323210 w 2417564"/>
                    <a:gd name="connsiteY14" fmla="*/ 1625186 h 1629640"/>
                    <a:gd name="connsiteX15" fmla="*/ 2376264 w 2417564"/>
                    <a:gd name="connsiteY15" fmla="*/ 1584176 h 1629640"/>
                    <a:gd name="connsiteX16" fmla="*/ 2304256 w 2417564"/>
                    <a:gd name="connsiteY16" fmla="*/ 1512168 h 1629640"/>
                    <a:gd name="connsiteX17" fmla="*/ 2376264 w 2417564"/>
                    <a:gd name="connsiteY17" fmla="*/ 1440160 h 1629640"/>
                    <a:gd name="connsiteX18" fmla="*/ 2304256 w 2417564"/>
                    <a:gd name="connsiteY18" fmla="*/ 1440160 h 1629640"/>
                    <a:gd name="connsiteX19" fmla="*/ 2294635 w 2417564"/>
                    <a:gd name="connsiteY19" fmla="*/ 1406111 h 1629640"/>
                    <a:gd name="connsiteX20" fmla="*/ 2376264 w 2417564"/>
                    <a:gd name="connsiteY20" fmla="*/ 1368152 h 1629640"/>
                    <a:gd name="connsiteX21" fmla="*/ 2285110 w 2417564"/>
                    <a:gd name="connsiteY21" fmla="*/ 1372773 h 1629640"/>
                    <a:gd name="connsiteX22" fmla="*/ 2285110 w 2417564"/>
                    <a:gd name="connsiteY22" fmla="*/ 1372773 h 1629640"/>
                    <a:gd name="connsiteX23" fmla="*/ 2275585 w 2417564"/>
                    <a:gd name="connsiteY23" fmla="*/ 1315623 h 1629640"/>
                    <a:gd name="connsiteX24" fmla="*/ 2384900 w 2417564"/>
                    <a:gd name="connsiteY24" fmla="*/ 1309223 h 1629640"/>
                    <a:gd name="connsiteX25" fmla="*/ 2304256 w 2417564"/>
                    <a:gd name="connsiteY25" fmla="*/ 1224136 h 1629640"/>
                    <a:gd name="connsiteX26" fmla="*/ 2232248 w 2417564"/>
                    <a:gd name="connsiteY26" fmla="*/ 1224136 h 1629640"/>
                    <a:gd name="connsiteX27" fmla="*/ 2142235 w 2417564"/>
                    <a:gd name="connsiteY27" fmla="*/ 1348961 h 1629640"/>
                    <a:gd name="connsiteX28" fmla="*/ 1875535 w 2417564"/>
                    <a:gd name="connsiteY28" fmla="*/ 1410873 h 1629640"/>
                    <a:gd name="connsiteX29" fmla="*/ 1675510 w 2417564"/>
                    <a:gd name="connsiteY29" fmla="*/ 1353723 h 1629640"/>
                    <a:gd name="connsiteX30" fmla="*/ 1508822 w 2417564"/>
                    <a:gd name="connsiteY30" fmla="*/ 1277523 h 1629640"/>
                    <a:gd name="connsiteX31" fmla="*/ 1284985 w 2417564"/>
                    <a:gd name="connsiteY31" fmla="*/ 1153698 h 1629640"/>
                    <a:gd name="connsiteX32" fmla="*/ 737297 w 2417564"/>
                    <a:gd name="connsiteY32" fmla="*/ 782223 h 1629640"/>
                    <a:gd name="connsiteX33" fmla="*/ 512692 w 2417564"/>
                    <a:gd name="connsiteY33" fmla="*/ 519516 h 1629640"/>
                    <a:gd name="connsiteX0" fmla="*/ 512692 w 2417564"/>
                    <a:gd name="connsiteY0" fmla="*/ 519516 h 1629640"/>
                    <a:gd name="connsiteX1" fmla="*/ 584700 w 2417564"/>
                    <a:gd name="connsiteY1" fmla="*/ 303492 h 1629640"/>
                    <a:gd name="connsiteX2" fmla="*/ 422972 w 2417564"/>
                    <a:gd name="connsiteY2" fmla="*/ 44036 h 1629640"/>
                    <a:gd name="connsiteX3" fmla="*/ 132460 w 2417564"/>
                    <a:gd name="connsiteY3" fmla="*/ 39273 h 1629640"/>
                    <a:gd name="connsiteX4" fmla="*/ 8636 w 2417564"/>
                    <a:gd name="connsiteY4" fmla="*/ 231484 h 1629640"/>
                    <a:gd name="connsiteX5" fmla="*/ 80644 w 2417564"/>
                    <a:gd name="connsiteY5" fmla="*/ 519516 h 1629640"/>
                    <a:gd name="connsiteX6" fmla="*/ 394397 w 2417564"/>
                    <a:gd name="connsiteY6" fmla="*/ 567911 h 1629640"/>
                    <a:gd name="connsiteX7" fmla="*/ 508697 w 2417564"/>
                    <a:gd name="connsiteY7" fmla="*/ 625061 h 1629640"/>
                    <a:gd name="connsiteX8" fmla="*/ 727772 w 2417564"/>
                    <a:gd name="connsiteY8" fmla="*/ 825086 h 1629640"/>
                    <a:gd name="connsiteX9" fmla="*/ 1032572 w 2417564"/>
                    <a:gd name="connsiteY9" fmla="*/ 1025111 h 1629640"/>
                    <a:gd name="connsiteX10" fmla="*/ 1746947 w 2417564"/>
                    <a:gd name="connsiteY10" fmla="*/ 1429923 h 1629640"/>
                    <a:gd name="connsiteX11" fmla="*/ 2113660 w 2417564"/>
                    <a:gd name="connsiteY11" fmla="*/ 1468023 h 1629640"/>
                    <a:gd name="connsiteX12" fmla="*/ 2199385 w 2417564"/>
                    <a:gd name="connsiteY12" fmla="*/ 1563273 h 1629640"/>
                    <a:gd name="connsiteX13" fmla="*/ 2256535 w 2417564"/>
                    <a:gd name="connsiteY13" fmla="*/ 1610898 h 1629640"/>
                    <a:gd name="connsiteX14" fmla="*/ 2323210 w 2417564"/>
                    <a:gd name="connsiteY14" fmla="*/ 1625186 h 1629640"/>
                    <a:gd name="connsiteX15" fmla="*/ 2376264 w 2417564"/>
                    <a:gd name="connsiteY15" fmla="*/ 1584176 h 1629640"/>
                    <a:gd name="connsiteX16" fmla="*/ 2304256 w 2417564"/>
                    <a:gd name="connsiteY16" fmla="*/ 1512168 h 1629640"/>
                    <a:gd name="connsiteX17" fmla="*/ 2376264 w 2417564"/>
                    <a:gd name="connsiteY17" fmla="*/ 1440160 h 1629640"/>
                    <a:gd name="connsiteX18" fmla="*/ 2304256 w 2417564"/>
                    <a:gd name="connsiteY18" fmla="*/ 1440160 h 1629640"/>
                    <a:gd name="connsiteX19" fmla="*/ 2294635 w 2417564"/>
                    <a:gd name="connsiteY19" fmla="*/ 1406111 h 1629640"/>
                    <a:gd name="connsiteX20" fmla="*/ 2376264 w 2417564"/>
                    <a:gd name="connsiteY20" fmla="*/ 1368152 h 1629640"/>
                    <a:gd name="connsiteX21" fmla="*/ 2285110 w 2417564"/>
                    <a:gd name="connsiteY21" fmla="*/ 1372773 h 1629640"/>
                    <a:gd name="connsiteX22" fmla="*/ 2285110 w 2417564"/>
                    <a:gd name="connsiteY22" fmla="*/ 1372773 h 1629640"/>
                    <a:gd name="connsiteX23" fmla="*/ 2384900 w 2417564"/>
                    <a:gd name="connsiteY23" fmla="*/ 1309223 h 1629640"/>
                    <a:gd name="connsiteX24" fmla="*/ 2304256 w 2417564"/>
                    <a:gd name="connsiteY24" fmla="*/ 1224136 h 1629640"/>
                    <a:gd name="connsiteX25" fmla="*/ 2232248 w 2417564"/>
                    <a:gd name="connsiteY25" fmla="*/ 1224136 h 1629640"/>
                    <a:gd name="connsiteX26" fmla="*/ 2142235 w 2417564"/>
                    <a:gd name="connsiteY26" fmla="*/ 1348961 h 1629640"/>
                    <a:gd name="connsiteX27" fmla="*/ 1875535 w 2417564"/>
                    <a:gd name="connsiteY27" fmla="*/ 1410873 h 1629640"/>
                    <a:gd name="connsiteX28" fmla="*/ 1675510 w 2417564"/>
                    <a:gd name="connsiteY28" fmla="*/ 1353723 h 1629640"/>
                    <a:gd name="connsiteX29" fmla="*/ 1508822 w 2417564"/>
                    <a:gd name="connsiteY29" fmla="*/ 1277523 h 1629640"/>
                    <a:gd name="connsiteX30" fmla="*/ 1284985 w 2417564"/>
                    <a:gd name="connsiteY30" fmla="*/ 1153698 h 1629640"/>
                    <a:gd name="connsiteX31" fmla="*/ 737297 w 2417564"/>
                    <a:gd name="connsiteY31" fmla="*/ 782223 h 1629640"/>
                    <a:gd name="connsiteX32" fmla="*/ 512692 w 2417564"/>
                    <a:gd name="connsiteY32" fmla="*/ 519516 h 1629640"/>
                    <a:gd name="connsiteX0" fmla="*/ 512692 w 2417564"/>
                    <a:gd name="connsiteY0" fmla="*/ 519516 h 1629640"/>
                    <a:gd name="connsiteX1" fmla="*/ 584700 w 2417564"/>
                    <a:gd name="connsiteY1" fmla="*/ 303492 h 1629640"/>
                    <a:gd name="connsiteX2" fmla="*/ 422972 w 2417564"/>
                    <a:gd name="connsiteY2" fmla="*/ 44036 h 1629640"/>
                    <a:gd name="connsiteX3" fmla="*/ 132460 w 2417564"/>
                    <a:gd name="connsiteY3" fmla="*/ 39273 h 1629640"/>
                    <a:gd name="connsiteX4" fmla="*/ 8636 w 2417564"/>
                    <a:gd name="connsiteY4" fmla="*/ 231484 h 1629640"/>
                    <a:gd name="connsiteX5" fmla="*/ 80644 w 2417564"/>
                    <a:gd name="connsiteY5" fmla="*/ 519516 h 1629640"/>
                    <a:gd name="connsiteX6" fmla="*/ 394397 w 2417564"/>
                    <a:gd name="connsiteY6" fmla="*/ 567911 h 1629640"/>
                    <a:gd name="connsiteX7" fmla="*/ 508697 w 2417564"/>
                    <a:gd name="connsiteY7" fmla="*/ 625061 h 1629640"/>
                    <a:gd name="connsiteX8" fmla="*/ 727772 w 2417564"/>
                    <a:gd name="connsiteY8" fmla="*/ 825086 h 1629640"/>
                    <a:gd name="connsiteX9" fmla="*/ 1032572 w 2417564"/>
                    <a:gd name="connsiteY9" fmla="*/ 1025111 h 1629640"/>
                    <a:gd name="connsiteX10" fmla="*/ 1746947 w 2417564"/>
                    <a:gd name="connsiteY10" fmla="*/ 1429923 h 1629640"/>
                    <a:gd name="connsiteX11" fmla="*/ 2113660 w 2417564"/>
                    <a:gd name="connsiteY11" fmla="*/ 1468023 h 1629640"/>
                    <a:gd name="connsiteX12" fmla="*/ 2199385 w 2417564"/>
                    <a:gd name="connsiteY12" fmla="*/ 1563273 h 1629640"/>
                    <a:gd name="connsiteX13" fmla="*/ 2256535 w 2417564"/>
                    <a:gd name="connsiteY13" fmla="*/ 1610898 h 1629640"/>
                    <a:gd name="connsiteX14" fmla="*/ 2323210 w 2417564"/>
                    <a:gd name="connsiteY14" fmla="*/ 1625186 h 1629640"/>
                    <a:gd name="connsiteX15" fmla="*/ 2376264 w 2417564"/>
                    <a:gd name="connsiteY15" fmla="*/ 1584176 h 1629640"/>
                    <a:gd name="connsiteX16" fmla="*/ 2304256 w 2417564"/>
                    <a:gd name="connsiteY16" fmla="*/ 1512168 h 1629640"/>
                    <a:gd name="connsiteX17" fmla="*/ 2376264 w 2417564"/>
                    <a:gd name="connsiteY17" fmla="*/ 1440160 h 1629640"/>
                    <a:gd name="connsiteX18" fmla="*/ 2304256 w 2417564"/>
                    <a:gd name="connsiteY18" fmla="*/ 1440160 h 1629640"/>
                    <a:gd name="connsiteX19" fmla="*/ 2294635 w 2417564"/>
                    <a:gd name="connsiteY19" fmla="*/ 1406111 h 1629640"/>
                    <a:gd name="connsiteX20" fmla="*/ 2376264 w 2417564"/>
                    <a:gd name="connsiteY20" fmla="*/ 1368152 h 1629640"/>
                    <a:gd name="connsiteX21" fmla="*/ 2285110 w 2417564"/>
                    <a:gd name="connsiteY21" fmla="*/ 1372773 h 1629640"/>
                    <a:gd name="connsiteX22" fmla="*/ 2304256 w 2417564"/>
                    <a:gd name="connsiteY22" fmla="*/ 1296144 h 1629640"/>
                    <a:gd name="connsiteX23" fmla="*/ 2384900 w 2417564"/>
                    <a:gd name="connsiteY23" fmla="*/ 1309223 h 1629640"/>
                    <a:gd name="connsiteX24" fmla="*/ 2304256 w 2417564"/>
                    <a:gd name="connsiteY24" fmla="*/ 1224136 h 1629640"/>
                    <a:gd name="connsiteX25" fmla="*/ 2232248 w 2417564"/>
                    <a:gd name="connsiteY25" fmla="*/ 1224136 h 1629640"/>
                    <a:gd name="connsiteX26" fmla="*/ 2142235 w 2417564"/>
                    <a:gd name="connsiteY26" fmla="*/ 1348961 h 1629640"/>
                    <a:gd name="connsiteX27" fmla="*/ 1875535 w 2417564"/>
                    <a:gd name="connsiteY27" fmla="*/ 1410873 h 1629640"/>
                    <a:gd name="connsiteX28" fmla="*/ 1675510 w 2417564"/>
                    <a:gd name="connsiteY28" fmla="*/ 1353723 h 1629640"/>
                    <a:gd name="connsiteX29" fmla="*/ 1508822 w 2417564"/>
                    <a:gd name="connsiteY29" fmla="*/ 1277523 h 1629640"/>
                    <a:gd name="connsiteX30" fmla="*/ 1284985 w 2417564"/>
                    <a:gd name="connsiteY30" fmla="*/ 1153698 h 1629640"/>
                    <a:gd name="connsiteX31" fmla="*/ 737297 w 2417564"/>
                    <a:gd name="connsiteY31" fmla="*/ 782223 h 1629640"/>
                    <a:gd name="connsiteX32" fmla="*/ 512692 w 2417564"/>
                    <a:gd name="connsiteY32" fmla="*/ 519516 h 1629640"/>
                    <a:gd name="connsiteX0" fmla="*/ 512692 w 2417564"/>
                    <a:gd name="connsiteY0" fmla="*/ 519516 h 1629640"/>
                    <a:gd name="connsiteX1" fmla="*/ 584700 w 2417564"/>
                    <a:gd name="connsiteY1" fmla="*/ 303492 h 1629640"/>
                    <a:gd name="connsiteX2" fmla="*/ 422972 w 2417564"/>
                    <a:gd name="connsiteY2" fmla="*/ 44036 h 1629640"/>
                    <a:gd name="connsiteX3" fmla="*/ 132460 w 2417564"/>
                    <a:gd name="connsiteY3" fmla="*/ 39273 h 1629640"/>
                    <a:gd name="connsiteX4" fmla="*/ 8636 w 2417564"/>
                    <a:gd name="connsiteY4" fmla="*/ 231484 h 1629640"/>
                    <a:gd name="connsiteX5" fmla="*/ 80644 w 2417564"/>
                    <a:gd name="connsiteY5" fmla="*/ 519516 h 1629640"/>
                    <a:gd name="connsiteX6" fmla="*/ 394397 w 2417564"/>
                    <a:gd name="connsiteY6" fmla="*/ 567911 h 1629640"/>
                    <a:gd name="connsiteX7" fmla="*/ 508697 w 2417564"/>
                    <a:gd name="connsiteY7" fmla="*/ 625061 h 1629640"/>
                    <a:gd name="connsiteX8" fmla="*/ 727772 w 2417564"/>
                    <a:gd name="connsiteY8" fmla="*/ 825086 h 1629640"/>
                    <a:gd name="connsiteX9" fmla="*/ 1032572 w 2417564"/>
                    <a:gd name="connsiteY9" fmla="*/ 1025111 h 1629640"/>
                    <a:gd name="connsiteX10" fmla="*/ 1746947 w 2417564"/>
                    <a:gd name="connsiteY10" fmla="*/ 1429923 h 1629640"/>
                    <a:gd name="connsiteX11" fmla="*/ 2113660 w 2417564"/>
                    <a:gd name="connsiteY11" fmla="*/ 1468023 h 1629640"/>
                    <a:gd name="connsiteX12" fmla="*/ 2199385 w 2417564"/>
                    <a:gd name="connsiteY12" fmla="*/ 1563273 h 1629640"/>
                    <a:gd name="connsiteX13" fmla="*/ 2256535 w 2417564"/>
                    <a:gd name="connsiteY13" fmla="*/ 1610898 h 1629640"/>
                    <a:gd name="connsiteX14" fmla="*/ 2323210 w 2417564"/>
                    <a:gd name="connsiteY14" fmla="*/ 1625186 h 1629640"/>
                    <a:gd name="connsiteX15" fmla="*/ 2376264 w 2417564"/>
                    <a:gd name="connsiteY15" fmla="*/ 1584176 h 1629640"/>
                    <a:gd name="connsiteX16" fmla="*/ 2304256 w 2417564"/>
                    <a:gd name="connsiteY16" fmla="*/ 1512168 h 1629640"/>
                    <a:gd name="connsiteX17" fmla="*/ 2376264 w 2417564"/>
                    <a:gd name="connsiteY17" fmla="*/ 1440160 h 1629640"/>
                    <a:gd name="connsiteX18" fmla="*/ 2304256 w 2417564"/>
                    <a:gd name="connsiteY18" fmla="*/ 1440160 h 1629640"/>
                    <a:gd name="connsiteX19" fmla="*/ 2294635 w 2417564"/>
                    <a:gd name="connsiteY19" fmla="*/ 1406111 h 1629640"/>
                    <a:gd name="connsiteX20" fmla="*/ 2376264 w 2417564"/>
                    <a:gd name="connsiteY20" fmla="*/ 1368152 h 1629640"/>
                    <a:gd name="connsiteX21" fmla="*/ 2285110 w 2417564"/>
                    <a:gd name="connsiteY21" fmla="*/ 1372773 h 1629640"/>
                    <a:gd name="connsiteX22" fmla="*/ 2304256 w 2417564"/>
                    <a:gd name="connsiteY22" fmla="*/ 1296144 h 1629640"/>
                    <a:gd name="connsiteX23" fmla="*/ 2384900 w 2417564"/>
                    <a:gd name="connsiteY23" fmla="*/ 1309223 h 1629640"/>
                    <a:gd name="connsiteX24" fmla="*/ 2304256 w 2417564"/>
                    <a:gd name="connsiteY24" fmla="*/ 1224136 h 1629640"/>
                    <a:gd name="connsiteX25" fmla="*/ 2232248 w 2417564"/>
                    <a:gd name="connsiteY25" fmla="*/ 1224136 h 1629640"/>
                    <a:gd name="connsiteX26" fmla="*/ 2142235 w 2417564"/>
                    <a:gd name="connsiteY26" fmla="*/ 1348961 h 1629640"/>
                    <a:gd name="connsiteX27" fmla="*/ 1875535 w 2417564"/>
                    <a:gd name="connsiteY27" fmla="*/ 1410873 h 1629640"/>
                    <a:gd name="connsiteX28" fmla="*/ 1675510 w 2417564"/>
                    <a:gd name="connsiteY28" fmla="*/ 1353723 h 1629640"/>
                    <a:gd name="connsiteX29" fmla="*/ 1508822 w 2417564"/>
                    <a:gd name="connsiteY29" fmla="*/ 1277523 h 1629640"/>
                    <a:gd name="connsiteX30" fmla="*/ 1284985 w 2417564"/>
                    <a:gd name="connsiteY30" fmla="*/ 1153698 h 1629640"/>
                    <a:gd name="connsiteX31" fmla="*/ 737297 w 2417564"/>
                    <a:gd name="connsiteY31" fmla="*/ 782223 h 1629640"/>
                    <a:gd name="connsiteX32" fmla="*/ 512692 w 2417564"/>
                    <a:gd name="connsiteY32" fmla="*/ 519516 h 1629640"/>
                    <a:gd name="connsiteX0" fmla="*/ 512692 w 2417564"/>
                    <a:gd name="connsiteY0" fmla="*/ 519516 h 1629640"/>
                    <a:gd name="connsiteX1" fmla="*/ 584700 w 2417564"/>
                    <a:gd name="connsiteY1" fmla="*/ 303492 h 1629640"/>
                    <a:gd name="connsiteX2" fmla="*/ 422972 w 2417564"/>
                    <a:gd name="connsiteY2" fmla="*/ 44036 h 1629640"/>
                    <a:gd name="connsiteX3" fmla="*/ 132460 w 2417564"/>
                    <a:gd name="connsiteY3" fmla="*/ 39273 h 1629640"/>
                    <a:gd name="connsiteX4" fmla="*/ 8636 w 2417564"/>
                    <a:gd name="connsiteY4" fmla="*/ 231484 h 1629640"/>
                    <a:gd name="connsiteX5" fmla="*/ 80644 w 2417564"/>
                    <a:gd name="connsiteY5" fmla="*/ 519516 h 1629640"/>
                    <a:gd name="connsiteX6" fmla="*/ 394397 w 2417564"/>
                    <a:gd name="connsiteY6" fmla="*/ 567911 h 1629640"/>
                    <a:gd name="connsiteX7" fmla="*/ 508697 w 2417564"/>
                    <a:gd name="connsiteY7" fmla="*/ 625061 h 1629640"/>
                    <a:gd name="connsiteX8" fmla="*/ 727772 w 2417564"/>
                    <a:gd name="connsiteY8" fmla="*/ 825086 h 1629640"/>
                    <a:gd name="connsiteX9" fmla="*/ 1032572 w 2417564"/>
                    <a:gd name="connsiteY9" fmla="*/ 1025111 h 1629640"/>
                    <a:gd name="connsiteX10" fmla="*/ 1746947 w 2417564"/>
                    <a:gd name="connsiteY10" fmla="*/ 1429923 h 1629640"/>
                    <a:gd name="connsiteX11" fmla="*/ 2113660 w 2417564"/>
                    <a:gd name="connsiteY11" fmla="*/ 1468023 h 1629640"/>
                    <a:gd name="connsiteX12" fmla="*/ 2199385 w 2417564"/>
                    <a:gd name="connsiteY12" fmla="*/ 1563273 h 1629640"/>
                    <a:gd name="connsiteX13" fmla="*/ 2256535 w 2417564"/>
                    <a:gd name="connsiteY13" fmla="*/ 1610898 h 1629640"/>
                    <a:gd name="connsiteX14" fmla="*/ 2323210 w 2417564"/>
                    <a:gd name="connsiteY14" fmla="*/ 1625186 h 1629640"/>
                    <a:gd name="connsiteX15" fmla="*/ 2376264 w 2417564"/>
                    <a:gd name="connsiteY15" fmla="*/ 1584176 h 1629640"/>
                    <a:gd name="connsiteX16" fmla="*/ 2304256 w 2417564"/>
                    <a:gd name="connsiteY16" fmla="*/ 1512168 h 1629640"/>
                    <a:gd name="connsiteX17" fmla="*/ 2376264 w 2417564"/>
                    <a:gd name="connsiteY17" fmla="*/ 1440160 h 1629640"/>
                    <a:gd name="connsiteX18" fmla="*/ 2304256 w 2417564"/>
                    <a:gd name="connsiteY18" fmla="*/ 1440160 h 1629640"/>
                    <a:gd name="connsiteX19" fmla="*/ 2294635 w 2417564"/>
                    <a:gd name="connsiteY19" fmla="*/ 1406111 h 1629640"/>
                    <a:gd name="connsiteX20" fmla="*/ 2376264 w 2417564"/>
                    <a:gd name="connsiteY20" fmla="*/ 1368152 h 1629640"/>
                    <a:gd name="connsiteX21" fmla="*/ 2285110 w 2417564"/>
                    <a:gd name="connsiteY21" fmla="*/ 1372773 h 1629640"/>
                    <a:gd name="connsiteX22" fmla="*/ 2304256 w 2417564"/>
                    <a:gd name="connsiteY22" fmla="*/ 1296144 h 1629640"/>
                    <a:gd name="connsiteX23" fmla="*/ 2384900 w 2417564"/>
                    <a:gd name="connsiteY23" fmla="*/ 1309223 h 1629640"/>
                    <a:gd name="connsiteX24" fmla="*/ 2304256 w 2417564"/>
                    <a:gd name="connsiteY24" fmla="*/ 1224136 h 1629640"/>
                    <a:gd name="connsiteX25" fmla="*/ 2232248 w 2417564"/>
                    <a:gd name="connsiteY25" fmla="*/ 1224136 h 1629640"/>
                    <a:gd name="connsiteX26" fmla="*/ 2142235 w 2417564"/>
                    <a:gd name="connsiteY26" fmla="*/ 1348961 h 1629640"/>
                    <a:gd name="connsiteX27" fmla="*/ 1875535 w 2417564"/>
                    <a:gd name="connsiteY27" fmla="*/ 1410873 h 1629640"/>
                    <a:gd name="connsiteX28" fmla="*/ 1675510 w 2417564"/>
                    <a:gd name="connsiteY28" fmla="*/ 1353723 h 1629640"/>
                    <a:gd name="connsiteX29" fmla="*/ 1508822 w 2417564"/>
                    <a:gd name="connsiteY29" fmla="*/ 1277523 h 1629640"/>
                    <a:gd name="connsiteX30" fmla="*/ 1284985 w 2417564"/>
                    <a:gd name="connsiteY30" fmla="*/ 1153698 h 1629640"/>
                    <a:gd name="connsiteX31" fmla="*/ 737297 w 2417564"/>
                    <a:gd name="connsiteY31" fmla="*/ 782223 h 1629640"/>
                    <a:gd name="connsiteX32" fmla="*/ 512692 w 2417564"/>
                    <a:gd name="connsiteY32" fmla="*/ 519516 h 1629640"/>
                    <a:gd name="connsiteX0" fmla="*/ 512692 w 2417564"/>
                    <a:gd name="connsiteY0" fmla="*/ 519516 h 1629640"/>
                    <a:gd name="connsiteX1" fmla="*/ 584700 w 2417564"/>
                    <a:gd name="connsiteY1" fmla="*/ 303492 h 1629640"/>
                    <a:gd name="connsiteX2" fmla="*/ 422972 w 2417564"/>
                    <a:gd name="connsiteY2" fmla="*/ 44036 h 1629640"/>
                    <a:gd name="connsiteX3" fmla="*/ 132460 w 2417564"/>
                    <a:gd name="connsiteY3" fmla="*/ 39273 h 1629640"/>
                    <a:gd name="connsiteX4" fmla="*/ 8636 w 2417564"/>
                    <a:gd name="connsiteY4" fmla="*/ 231484 h 1629640"/>
                    <a:gd name="connsiteX5" fmla="*/ 80644 w 2417564"/>
                    <a:gd name="connsiteY5" fmla="*/ 519516 h 1629640"/>
                    <a:gd name="connsiteX6" fmla="*/ 394397 w 2417564"/>
                    <a:gd name="connsiteY6" fmla="*/ 567911 h 1629640"/>
                    <a:gd name="connsiteX7" fmla="*/ 508697 w 2417564"/>
                    <a:gd name="connsiteY7" fmla="*/ 625061 h 1629640"/>
                    <a:gd name="connsiteX8" fmla="*/ 727772 w 2417564"/>
                    <a:gd name="connsiteY8" fmla="*/ 825086 h 1629640"/>
                    <a:gd name="connsiteX9" fmla="*/ 1032572 w 2417564"/>
                    <a:gd name="connsiteY9" fmla="*/ 1025111 h 1629640"/>
                    <a:gd name="connsiteX10" fmla="*/ 1746947 w 2417564"/>
                    <a:gd name="connsiteY10" fmla="*/ 1429923 h 1629640"/>
                    <a:gd name="connsiteX11" fmla="*/ 2113660 w 2417564"/>
                    <a:gd name="connsiteY11" fmla="*/ 1468023 h 1629640"/>
                    <a:gd name="connsiteX12" fmla="*/ 2199385 w 2417564"/>
                    <a:gd name="connsiteY12" fmla="*/ 1563273 h 1629640"/>
                    <a:gd name="connsiteX13" fmla="*/ 2256535 w 2417564"/>
                    <a:gd name="connsiteY13" fmla="*/ 1610898 h 1629640"/>
                    <a:gd name="connsiteX14" fmla="*/ 2323210 w 2417564"/>
                    <a:gd name="connsiteY14" fmla="*/ 1625186 h 1629640"/>
                    <a:gd name="connsiteX15" fmla="*/ 2376264 w 2417564"/>
                    <a:gd name="connsiteY15" fmla="*/ 1584176 h 1629640"/>
                    <a:gd name="connsiteX16" fmla="*/ 2304256 w 2417564"/>
                    <a:gd name="connsiteY16" fmla="*/ 1512168 h 1629640"/>
                    <a:gd name="connsiteX17" fmla="*/ 2376264 w 2417564"/>
                    <a:gd name="connsiteY17" fmla="*/ 1440160 h 1629640"/>
                    <a:gd name="connsiteX18" fmla="*/ 2304256 w 2417564"/>
                    <a:gd name="connsiteY18" fmla="*/ 1440160 h 1629640"/>
                    <a:gd name="connsiteX19" fmla="*/ 2294635 w 2417564"/>
                    <a:gd name="connsiteY19" fmla="*/ 1406111 h 1629640"/>
                    <a:gd name="connsiteX20" fmla="*/ 2376264 w 2417564"/>
                    <a:gd name="connsiteY20" fmla="*/ 1368152 h 1629640"/>
                    <a:gd name="connsiteX21" fmla="*/ 2285110 w 2417564"/>
                    <a:gd name="connsiteY21" fmla="*/ 1372773 h 1629640"/>
                    <a:gd name="connsiteX22" fmla="*/ 2304256 w 2417564"/>
                    <a:gd name="connsiteY22" fmla="*/ 1296144 h 1629640"/>
                    <a:gd name="connsiteX23" fmla="*/ 2384900 w 2417564"/>
                    <a:gd name="connsiteY23" fmla="*/ 1309223 h 1629640"/>
                    <a:gd name="connsiteX24" fmla="*/ 2304256 w 2417564"/>
                    <a:gd name="connsiteY24" fmla="*/ 1224136 h 1629640"/>
                    <a:gd name="connsiteX25" fmla="*/ 2232248 w 2417564"/>
                    <a:gd name="connsiteY25" fmla="*/ 1224136 h 1629640"/>
                    <a:gd name="connsiteX26" fmla="*/ 2142235 w 2417564"/>
                    <a:gd name="connsiteY26" fmla="*/ 1348961 h 1629640"/>
                    <a:gd name="connsiteX27" fmla="*/ 1875535 w 2417564"/>
                    <a:gd name="connsiteY27" fmla="*/ 1410873 h 1629640"/>
                    <a:gd name="connsiteX28" fmla="*/ 1675510 w 2417564"/>
                    <a:gd name="connsiteY28" fmla="*/ 1353723 h 1629640"/>
                    <a:gd name="connsiteX29" fmla="*/ 1508822 w 2417564"/>
                    <a:gd name="connsiteY29" fmla="*/ 1277523 h 1629640"/>
                    <a:gd name="connsiteX30" fmla="*/ 1284985 w 2417564"/>
                    <a:gd name="connsiteY30" fmla="*/ 1153698 h 1629640"/>
                    <a:gd name="connsiteX31" fmla="*/ 737297 w 2417564"/>
                    <a:gd name="connsiteY31" fmla="*/ 782223 h 1629640"/>
                    <a:gd name="connsiteX32" fmla="*/ 512692 w 2417564"/>
                    <a:gd name="connsiteY32" fmla="*/ 519516 h 1629640"/>
                    <a:gd name="connsiteX0" fmla="*/ 512692 w 2417564"/>
                    <a:gd name="connsiteY0" fmla="*/ 519516 h 1629640"/>
                    <a:gd name="connsiteX1" fmla="*/ 584700 w 2417564"/>
                    <a:gd name="connsiteY1" fmla="*/ 303492 h 1629640"/>
                    <a:gd name="connsiteX2" fmla="*/ 422972 w 2417564"/>
                    <a:gd name="connsiteY2" fmla="*/ 44036 h 1629640"/>
                    <a:gd name="connsiteX3" fmla="*/ 132460 w 2417564"/>
                    <a:gd name="connsiteY3" fmla="*/ 39273 h 1629640"/>
                    <a:gd name="connsiteX4" fmla="*/ 8636 w 2417564"/>
                    <a:gd name="connsiteY4" fmla="*/ 231484 h 1629640"/>
                    <a:gd name="connsiteX5" fmla="*/ 80644 w 2417564"/>
                    <a:gd name="connsiteY5" fmla="*/ 519516 h 1629640"/>
                    <a:gd name="connsiteX6" fmla="*/ 394397 w 2417564"/>
                    <a:gd name="connsiteY6" fmla="*/ 567911 h 1629640"/>
                    <a:gd name="connsiteX7" fmla="*/ 508697 w 2417564"/>
                    <a:gd name="connsiteY7" fmla="*/ 625061 h 1629640"/>
                    <a:gd name="connsiteX8" fmla="*/ 727772 w 2417564"/>
                    <a:gd name="connsiteY8" fmla="*/ 825086 h 1629640"/>
                    <a:gd name="connsiteX9" fmla="*/ 1032572 w 2417564"/>
                    <a:gd name="connsiteY9" fmla="*/ 1025111 h 1629640"/>
                    <a:gd name="connsiteX10" fmla="*/ 1746947 w 2417564"/>
                    <a:gd name="connsiteY10" fmla="*/ 1429923 h 1629640"/>
                    <a:gd name="connsiteX11" fmla="*/ 2113660 w 2417564"/>
                    <a:gd name="connsiteY11" fmla="*/ 1468023 h 1629640"/>
                    <a:gd name="connsiteX12" fmla="*/ 2199385 w 2417564"/>
                    <a:gd name="connsiteY12" fmla="*/ 1563273 h 1629640"/>
                    <a:gd name="connsiteX13" fmla="*/ 2256535 w 2417564"/>
                    <a:gd name="connsiteY13" fmla="*/ 1610898 h 1629640"/>
                    <a:gd name="connsiteX14" fmla="*/ 2323210 w 2417564"/>
                    <a:gd name="connsiteY14" fmla="*/ 1625186 h 1629640"/>
                    <a:gd name="connsiteX15" fmla="*/ 2376264 w 2417564"/>
                    <a:gd name="connsiteY15" fmla="*/ 1584176 h 1629640"/>
                    <a:gd name="connsiteX16" fmla="*/ 2304256 w 2417564"/>
                    <a:gd name="connsiteY16" fmla="*/ 1512168 h 1629640"/>
                    <a:gd name="connsiteX17" fmla="*/ 2376264 w 2417564"/>
                    <a:gd name="connsiteY17" fmla="*/ 1440160 h 1629640"/>
                    <a:gd name="connsiteX18" fmla="*/ 2304256 w 2417564"/>
                    <a:gd name="connsiteY18" fmla="*/ 1440160 h 1629640"/>
                    <a:gd name="connsiteX19" fmla="*/ 2294635 w 2417564"/>
                    <a:gd name="connsiteY19" fmla="*/ 1406111 h 1629640"/>
                    <a:gd name="connsiteX20" fmla="*/ 2376264 w 2417564"/>
                    <a:gd name="connsiteY20" fmla="*/ 1368152 h 1629640"/>
                    <a:gd name="connsiteX21" fmla="*/ 2285110 w 2417564"/>
                    <a:gd name="connsiteY21" fmla="*/ 1372773 h 1629640"/>
                    <a:gd name="connsiteX22" fmla="*/ 2304256 w 2417564"/>
                    <a:gd name="connsiteY22" fmla="*/ 1296144 h 1629640"/>
                    <a:gd name="connsiteX23" fmla="*/ 2384900 w 2417564"/>
                    <a:gd name="connsiteY23" fmla="*/ 1309223 h 1629640"/>
                    <a:gd name="connsiteX24" fmla="*/ 2304256 w 2417564"/>
                    <a:gd name="connsiteY24" fmla="*/ 1224136 h 1629640"/>
                    <a:gd name="connsiteX25" fmla="*/ 2232248 w 2417564"/>
                    <a:gd name="connsiteY25" fmla="*/ 1224136 h 1629640"/>
                    <a:gd name="connsiteX26" fmla="*/ 2142235 w 2417564"/>
                    <a:gd name="connsiteY26" fmla="*/ 1348961 h 1629640"/>
                    <a:gd name="connsiteX27" fmla="*/ 1875535 w 2417564"/>
                    <a:gd name="connsiteY27" fmla="*/ 1410873 h 1629640"/>
                    <a:gd name="connsiteX28" fmla="*/ 1675510 w 2417564"/>
                    <a:gd name="connsiteY28" fmla="*/ 1353723 h 1629640"/>
                    <a:gd name="connsiteX29" fmla="*/ 1508822 w 2417564"/>
                    <a:gd name="connsiteY29" fmla="*/ 1277523 h 1629640"/>
                    <a:gd name="connsiteX30" fmla="*/ 1284985 w 2417564"/>
                    <a:gd name="connsiteY30" fmla="*/ 1153698 h 1629640"/>
                    <a:gd name="connsiteX31" fmla="*/ 737297 w 2417564"/>
                    <a:gd name="connsiteY31" fmla="*/ 782223 h 1629640"/>
                    <a:gd name="connsiteX32" fmla="*/ 512692 w 2417564"/>
                    <a:gd name="connsiteY32" fmla="*/ 519516 h 1629640"/>
                    <a:gd name="connsiteX0" fmla="*/ 512692 w 2400921"/>
                    <a:gd name="connsiteY0" fmla="*/ 519516 h 1629640"/>
                    <a:gd name="connsiteX1" fmla="*/ 584700 w 2400921"/>
                    <a:gd name="connsiteY1" fmla="*/ 303492 h 1629640"/>
                    <a:gd name="connsiteX2" fmla="*/ 422972 w 2400921"/>
                    <a:gd name="connsiteY2" fmla="*/ 44036 h 1629640"/>
                    <a:gd name="connsiteX3" fmla="*/ 132460 w 2400921"/>
                    <a:gd name="connsiteY3" fmla="*/ 39273 h 1629640"/>
                    <a:gd name="connsiteX4" fmla="*/ 8636 w 2400921"/>
                    <a:gd name="connsiteY4" fmla="*/ 231484 h 1629640"/>
                    <a:gd name="connsiteX5" fmla="*/ 80644 w 2400921"/>
                    <a:gd name="connsiteY5" fmla="*/ 519516 h 1629640"/>
                    <a:gd name="connsiteX6" fmla="*/ 394397 w 2400921"/>
                    <a:gd name="connsiteY6" fmla="*/ 567911 h 1629640"/>
                    <a:gd name="connsiteX7" fmla="*/ 508697 w 2400921"/>
                    <a:gd name="connsiteY7" fmla="*/ 625061 h 1629640"/>
                    <a:gd name="connsiteX8" fmla="*/ 727772 w 2400921"/>
                    <a:gd name="connsiteY8" fmla="*/ 825086 h 1629640"/>
                    <a:gd name="connsiteX9" fmla="*/ 1032572 w 2400921"/>
                    <a:gd name="connsiteY9" fmla="*/ 1025111 h 1629640"/>
                    <a:gd name="connsiteX10" fmla="*/ 1746947 w 2400921"/>
                    <a:gd name="connsiteY10" fmla="*/ 1429923 h 1629640"/>
                    <a:gd name="connsiteX11" fmla="*/ 2113660 w 2400921"/>
                    <a:gd name="connsiteY11" fmla="*/ 1468023 h 1629640"/>
                    <a:gd name="connsiteX12" fmla="*/ 2199385 w 2400921"/>
                    <a:gd name="connsiteY12" fmla="*/ 1563273 h 1629640"/>
                    <a:gd name="connsiteX13" fmla="*/ 2256535 w 2400921"/>
                    <a:gd name="connsiteY13" fmla="*/ 1610898 h 1629640"/>
                    <a:gd name="connsiteX14" fmla="*/ 2323210 w 2400921"/>
                    <a:gd name="connsiteY14" fmla="*/ 1625186 h 1629640"/>
                    <a:gd name="connsiteX15" fmla="*/ 2376264 w 2400921"/>
                    <a:gd name="connsiteY15" fmla="*/ 1584176 h 1629640"/>
                    <a:gd name="connsiteX16" fmla="*/ 2376264 w 2400921"/>
                    <a:gd name="connsiteY16" fmla="*/ 1440160 h 1629640"/>
                    <a:gd name="connsiteX17" fmla="*/ 2304256 w 2400921"/>
                    <a:gd name="connsiteY17" fmla="*/ 1440160 h 1629640"/>
                    <a:gd name="connsiteX18" fmla="*/ 2294635 w 2400921"/>
                    <a:gd name="connsiteY18" fmla="*/ 1406111 h 1629640"/>
                    <a:gd name="connsiteX19" fmla="*/ 2376264 w 2400921"/>
                    <a:gd name="connsiteY19" fmla="*/ 1368152 h 1629640"/>
                    <a:gd name="connsiteX20" fmla="*/ 2285110 w 2400921"/>
                    <a:gd name="connsiteY20" fmla="*/ 1372773 h 1629640"/>
                    <a:gd name="connsiteX21" fmla="*/ 2304256 w 2400921"/>
                    <a:gd name="connsiteY21" fmla="*/ 1296144 h 1629640"/>
                    <a:gd name="connsiteX22" fmla="*/ 2384900 w 2400921"/>
                    <a:gd name="connsiteY22" fmla="*/ 1309223 h 1629640"/>
                    <a:gd name="connsiteX23" fmla="*/ 2304256 w 2400921"/>
                    <a:gd name="connsiteY23" fmla="*/ 1224136 h 1629640"/>
                    <a:gd name="connsiteX24" fmla="*/ 2232248 w 2400921"/>
                    <a:gd name="connsiteY24" fmla="*/ 1224136 h 1629640"/>
                    <a:gd name="connsiteX25" fmla="*/ 2142235 w 2400921"/>
                    <a:gd name="connsiteY25" fmla="*/ 1348961 h 1629640"/>
                    <a:gd name="connsiteX26" fmla="*/ 1875535 w 2400921"/>
                    <a:gd name="connsiteY26" fmla="*/ 1410873 h 1629640"/>
                    <a:gd name="connsiteX27" fmla="*/ 1675510 w 2400921"/>
                    <a:gd name="connsiteY27" fmla="*/ 1353723 h 1629640"/>
                    <a:gd name="connsiteX28" fmla="*/ 1508822 w 2400921"/>
                    <a:gd name="connsiteY28" fmla="*/ 1277523 h 1629640"/>
                    <a:gd name="connsiteX29" fmla="*/ 1284985 w 2400921"/>
                    <a:gd name="connsiteY29" fmla="*/ 1153698 h 1629640"/>
                    <a:gd name="connsiteX30" fmla="*/ 737297 w 2400921"/>
                    <a:gd name="connsiteY30" fmla="*/ 782223 h 1629640"/>
                    <a:gd name="connsiteX31" fmla="*/ 512692 w 2400921"/>
                    <a:gd name="connsiteY31" fmla="*/ 519516 h 1629640"/>
                    <a:gd name="connsiteX0" fmla="*/ 512692 w 2400921"/>
                    <a:gd name="connsiteY0" fmla="*/ 519516 h 1629640"/>
                    <a:gd name="connsiteX1" fmla="*/ 584700 w 2400921"/>
                    <a:gd name="connsiteY1" fmla="*/ 303492 h 1629640"/>
                    <a:gd name="connsiteX2" fmla="*/ 422972 w 2400921"/>
                    <a:gd name="connsiteY2" fmla="*/ 44036 h 1629640"/>
                    <a:gd name="connsiteX3" fmla="*/ 132460 w 2400921"/>
                    <a:gd name="connsiteY3" fmla="*/ 39273 h 1629640"/>
                    <a:gd name="connsiteX4" fmla="*/ 8636 w 2400921"/>
                    <a:gd name="connsiteY4" fmla="*/ 231484 h 1629640"/>
                    <a:gd name="connsiteX5" fmla="*/ 80644 w 2400921"/>
                    <a:gd name="connsiteY5" fmla="*/ 519516 h 1629640"/>
                    <a:gd name="connsiteX6" fmla="*/ 394397 w 2400921"/>
                    <a:gd name="connsiteY6" fmla="*/ 567911 h 1629640"/>
                    <a:gd name="connsiteX7" fmla="*/ 508697 w 2400921"/>
                    <a:gd name="connsiteY7" fmla="*/ 625061 h 1629640"/>
                    <a:gd name="connsiteX8" fmla="*/ 727772 w 2400921"/>
                    <a:gd name="connsiteY8" fmla="*/ 825086 h 1629640"/>
                    <a:gd name="connsiteX9" fmla="*/ 1032572 w 2400921"/>
                    <a:gd name="connsiteY9" fmla="*/ 1025111 h 1629640"/>
                    <a:gd name="connsiteX10" fmla="*/ 1746947 w 2400921"/>
                    <a:gd name="connsiteY10" fmla="*/ 1429923 h 1629640"/>
                    <a:gd name="connsiteX11" fmla="*/ 2113660 w 2400921"/>
                    <a:gd name="connsiteY11" fmla="*/ 1468023 h 1629640"/>
                    <a:gd name="connsiteX12" fmla="*/ 2199385 w 2400921"/>
                    <a:gd name="connsiteY12" fmla="*/ 1563273 h 1629640"/>
                    <a:gd name="connsiteX13" fmla="*/ 2256535 w 2400921"/>
                    <a:gd name="connsiteY13" fmla="*/ 1610898 h 1629640"/>
                    <a:gd name="connsiteX14" fmla="*/ 2323210 w 2400921"/>
                    <a:gd name="connsiteY14" fmla="*/ 1625186 h 1629640"/>
                    <a:gd name="connsiteX15" fmla="*/ 2376264 w 2400921"/>
                    <a:gd name="connsiteY15" fmla="*/ 1584176 h 1629640"/>
                    <a:gd name="connsiteX16" fmla="*/ 2376264 w 2400921"/>
                    <a:gd name="connsiteY16" fmla="*/ 1440160 h 1629640"/>
                    <a:gd name="connsiteX17" fmla="*/ 2294635 w 2400921"/>
                    <a:gd name="connsiteY17" fmla="*/ 1406111 h 1629640"/>
                    <a:gd name="connsiteX18" fmla="*/ 2376264 w 2400921"/>
                    <a:gd name="connsiteY18" fmla="*/ 1368152 h 1629640"/>
                    <a:gd name="connsiteX19" fmla="*/ 2285110 w 2400921"/>
                    <a:gd name="connsiteY19" fmla="*/ 1372773 h 1629640"/>
                    <a:gd name="connsiteX20" fmla="*/ 2304256 w 2400921"/>
                    <a:gd name="connsiteY20" fmla="*/ 1296144 h 1629640"/>
                    <a:gd name="connsiteX21" fmla="*/ 2384900 w 2400921"/>
                    <a:gd name="connsiteY21" fmla="*/ 1309223 h 1629640"/>
                    <a:gd name="connsiteX22" fmla="*/ 2304256 w 2400921"/>
                    <a:gd name="connsiteY22" fmla="*/ 1224136 h 1629640"/>
                    <a:gd name="connsiteX23" fmla="*/ 2232248 w 2400921"/>
                    <a:gd name="connsiteY23" fmla="*/ 1224136 h 1629640"/>
                    <a:gd name="connsiteX24" fmla="*/ 2142235 w 2400921"/>
                    <a:gd name="connsiteY24" fmla="*/ 1348961 h 1629640"/>
                    <a:gd name="connsiteX25" fmla="*/ 1875535 w 2400921"/>
                    <a:gd name="connsiteY25" fmla="*/ 1410873 h 1629640"/>
                    <a:gd name="connsiteX26" fmla="*/ 1675510 w 2400921"/>
                    <a:gd name="connsiteY26" fmla="*/ 1353723 h 1629640"/>
                    <a:gd name="connsiteX27" fmla="*/ 1508822 w 2400921"/>
                    <a:gd name="connsiteY27" fmla="*/ 1277523 h 1629640"/>
                    <a:gd name="connsiteX28" fmla="*/ 1284985 w 2400921"/>
                    <a:gd name="connsiteY28" fmla="*/ 1153698 h 1629640"/>
                    <a:gd name="connsiteX29" fmla="*/ 737297 w 2400921"/>
                    <a:gd name="connsiteY29" fmla="*/ 782223 h 1629640"/>
                    <a:gd name="connsiteX30" fmla="*/ 512692 w 2400921"/>
                    <a:gd name="connsiteY30" fmla="*/ 519516 h 1629640"/>
                    <a:gd name="connsiteX0" fmla="*/ 512692 w 2391456"/>
                    <a:gd name="connsiteY0" fmla="*/ 519516 h 1629640"/>
                    <a:gd name="connsiteX1" fmla="*/ 584700 w 2391456"/>
                    <a:gd name="connsiteY1" fmla="*/ 303492 h 1629640"/>
                    <a:gd name="connsiteX2" fmla="*/ 422972 w 2391456"/>
                    <a:gd name="connsiteY2" fmla="*/ 44036 h 1629640"/>
                    <a:gd name="connsiteX3" fmla="*/ 132460 w 2391456"/>
                    <a:gd name="connsiteY3" fmla="*/ 39273 h 1629640"/>
                    <a:gd name="connsiteX4" fmla="*/ 8636 w 2391456"/>
                    <a:gd name="connsiteY4" fmla="*/ 231484 h 1629640"/>
                    <a:gd name="connsiteX5" fmla="*/ 80644 w 2391456"/>
                    <a:gd name="connsiteY5" fmla="*/ 519516 h 1629640"/>
                    <a:gd name="connsiteX6" fmla="*/ 394397 w 2391456"/>
                    <a:gd name="connsiteY6" fmla="*/ 567911 h 1629640"/>
                    <a:gd name="connsiteX7" fmla="*/ 508697 w 2391456"/>
                    <a:gd name="connsiteY7" fmla="*/ 625061 h 1629640"/>
                    <a:gd name="connsiteX8" fmla="*/ 727772 w 2391456"/>
                    <a:gd name="connsiteY8" fmla="*/ 825086 h 1629640"/>
                    <a:gd name="connsiteX9" fmla="*/ 1032572 w 2391456"/>
                    <a:gd name="connsiteY9" fmla="*/ 1025111 h 1629640"/>
                    <a:gd name="connsiteX10" fmla="*/ 1746947 w 2391456"/>
                    <a:gd name="connsiteY10" fmla="*/ 1429923 h 1629640"/>
                    <a:gd name="connsiteX11" fmla="*/ 2113660 w 2391456"/>
                    <a:gd name="connsiteY11" fmla="*/ 1468023 h 1629640"/>
                    <a:gd name="connsiteX12" fmla="*/ 2199385 w 2391456"/>
                    <a:gd name="connsiteY12" fmla="*/ 1563273 h 1629640"/>
                    <a:gd name="connsiteX13" fmla="*/ 2256535 w 2391456"/>
                    <a:gd name="connsiteY13" fmla="*/ 1610898 h 1629640"/>
                    <a:gd name="connsiteX14" fmla="*/ 2323210 w 2391456"/>
                    <a:gd name="connsiteY14" fmla="*/ 1625186 h 1629640"/>
                    <a:gd name="connsiteX15" fmla="*/ 2376264 w 2391456"/>
                    <a:gd name="connsiteY15" fmla="*/ 1584176 h 1629640"/>
                    <a:gd name="connsiteX16" fmla="*/ 2376264 w 2391456"/>
                    <a:gd name="connsiteY16" fmla="*/ 1440160 h 1629640"/>
                    <a:gd name="connsiteX17" fmla="*/ 2376264 w 2391456"/>
                    <a:gd name="connsiteY17" fmla="*/ 1368152 h 1629640"/>
                    <a:gd name="connsiteX18" fmla="*/ 2285110 w 2391456"/>
                    <a:gd name="connsiteY18" fmla="*/ 1372773 h 1629640"/>
                    <a:gd name="connsiteX19" fmla="*/ 2304256 w 2391456"/>
                    <a:gd name="connsiteY19" fmla="*/ 1296144 h 1629640"/>
                    <a:gd name="connsiteX20" fmla="*/ 2384900 w 2391456"/>
                    <a:gd name="connsiteY20" fmla="*/ 1309223 h 1629640"/>
                    <a:gd name="connsiteX21" fmla="*/ 2304256 w 2391456"/>
                    <a:gd name="connsiteY21" fmla="*/ 1224136 h 1629640"/>
                    <a:gd name="connsiteX22" fmla="*/ 2232248 w 2391456"/>
                    <a:gd name="connsiteY22" fmla="*/ 1224136 h 1629640"/>
                    <a:gd name="connsiteX23" fmla="*/ 2142235 w 2391456"/>
                    <a:gd name="connsiteY23" fmla="*/ 1348961 h 1629640"/>
                    <a:gd name="connsiteX24" fmla="*/ 1875535 w 2391456"/>
                    <a:gd name="connsiteY24" fmla="*/ 1410873 h 1629640"/>
                    <a:gd name="connsiteX25" fmla="*/ 1675510 w 2391456"/>
                    <a:gd name="connsiteY25" fmla="*/ 1353723 h 1629640"/>
                    <a:gd name="connsiteX26" fmla="*/ 1508822 w 2391456"/>
                    <a:gd name="connsiteY26" fmla="*/ 1277523 h 1629640"/>
                    <a:gd name="connsiteX27" fmla="*/ 1284985 w 2391456"/>
                    <a:gd name="connsiteY27" fmla="*/ 1153698 h 1629640"/>
                    <a:gd name="connsiteX28" fmla="*/ 737297 w 2391456"/>
                    <a:gd name="connsiteY28" fmla="*/ 782223 h 1629640"/>
                    <a:gd name="connsiteX29" fmla="*/ 512692 w 2391456"/>
                    <a:gd name="connsiteY29" fmla="*/ 519516 h 1629640"/>
                    <a:gd name="connsiteX0" fmla="*/ 512692 w 2391456"/>
                    <a:gd name="connsiteY0" fmla="*/ 519516 h 1629640"/>
                    <a:gd name="connsiteX1" fmla="*/ 584700 w 2391456"/>
                    <a:gd name="connsiteY1" fmla="*/ 303492 h 1629640"/>
                    <a:gd name="connsiteX2" fmla="*/ 422972 w 2391456"/>
                    <a:gd name="connsiteY2" fmla="*/ 44036 h 1629640"/>
                    <a:gd name="connsiteX3" fmla="*/ 132460 w 2391456"/>
                    <a:gd name="connsiteY3" fmla="*/ 39273 h 1629640"/>
                    <a:gd name="connsiteX4" fmla="*/ 8636 w 2391456"/>
                    <a:gd name="connsiteY4" fmla="*/ 231484 h 1629640"/>
                    <a:gd name="connsiteX5" fmla="*/ 80644 w 2391456"/>
                    <a:gd name="connsiteY5" fmla="*/ 519516 h 1629640"/>
                    <a:gd name="connsiteX6" fmla="*/ 394397 w 2391456"/>
                    <a:gd name="connsiteY6" fmla="*/ 567911 h 1629640"/>
                    <a:gd name="connsiteX7" fmla="*/ 508697 w 2391456"/>
                    <a:gd name="connsiteY7" fmla="*/ 625061 h 1629640"/>
                    <a:gd name="connsiteX8" fmla="*/ 727772 w 2391456"/>
                    <a:gd name="connsiteY8" fmla="*/ 825086 h 1629640"/>
                    <a:gd name="connsiteX9" fmla="*/ 1032572 w 2391456"/>
                    <a:gd name="connsiteY9" fmla="*/ 1025111 h 1629640"/>
                    <a:gd name="connsiteX10" fmla="*/ 1746947 w 2391456"/>
                    <a:gd name="connsiteY10" fmla="*/ 1429923 h 1629640"/>
                    <a:gd name="connsiteX11" fmla="*/ 2113660 w 2391456"/>
                    <a:gd name="connsiteY11" fmla="*/ 1468023 h 1629640"/>
                    <a:gd name="connsiteX12" fmla="*/ 2199385 w 2391456"/>
                    <a:gd name="connsiteY12" fmla="*/ 1563273 h 1629640"/>
                    <a:gd name="connsiteX13" fmla="*/ 2256535 w 2391456"/>
                    <a:gd name="connsiteY13" fmla="*/ 1610898 h 1629640"/>
                    <a:gd name="connsiteX14" fmla="*/ 2323210 w 2391456"/>
                    <a:gd name="connsiteY14" fmla="*/ 1625186 h 1629640"/>
                    <a:gd name="connsiteX15" fmla="*/ 2376264 w 2391456"/>
                    <a:gd name="connsiteY15" fmla="*/ 1584176 h 1629640"/>
                    <a:gd name="connsiteX16" fmla="*/ 2376264 w 2391456"/>
                    <a:gd name="connsiteY16" fmla="*/ 1440160 h 1629640"/>
                    <a:gd name="connsiteX17" fmla="*/ 2376264 w 2391456"/>
                    <a:gd name="connsiteY17" fmla="*/ 1368152 h 1629640"/>
                    <a:gd name="connsiteX18" fmla="*/ 2304256 w 2391456"/>
                    <a:gd name="connsiteY18" fmla="*/ 1296144 h 1629640"/>
                    <a:gd name="connsiteX19" fmla="*/ 2384900 w 2391456"/>
                    <a:gd name="connsiteY19" fmla="*/ 1309223 h 1629640"/>
                    <a:gd name="connsiteX20" fmla="*/ 2304256 w 2391456"/>
                    <a:gd name="connsiteY20" fmla="*/ 1224136 h 1629640"/>
                    <a:gd name="connsiteX21" fmla="*/ 2232248 w 2391456"/>
                    <a:gd name="connsiteY21" fmla="*/ 1224136 h 1629640"/>
                    <a:gd name="connsiteX22" fmla="*/ 2142235 w 2391456"/>
                    <a:gd name="connsiteY22" fmla="*/ 1348961 h 1629640"/>
                    <a:gd name="connsiteX23" fmla="*/ 1875535 w 2391456"/>
                    <a:gd name="connsiteY23" fmla="*/ 1410873 h 1629640"/>
                    <a:gd name="connsiteX24" fmla="*/ 1675510 w 2391456"/>
                    <a:gd name="connsiteY24" fmla="*/ 1353723 h 1629640"/>
                    <a:gd name="connsiteX25" fmla="*/ 1508822 w 2391456"/>
                    <a:gd name="connsiteY25" fmla="*/ 1277523 h 1629640"/>
                    <a:gd name="connsiteX26" fmla="*/ 1284985 w 2391456"/>
                    <a:gd name="connsiteY26" fmla="*/ 1153698 h 1629640"/>
                    <a:gd name="connsiteX27" fmla="*/ 737297 w 2391456"/>
                    <a:gd name="connsiteY27" fmla="*/ 782223 h 1629640"/>
                    <a:gd name="connsiteX28" fmla="*/ 512692 w 2391456"/>
                    <a:gd name="connsiteY28" fmla="*/ 519516 h 1629640"/>
                    <a:gd name="connsiteX0" fmla="*/ 512692 w 2396901"/>
                    <a:gd name="connsiteY0" fmla="*/ 519516 h 1629640"/>
                    <a:gd name="connsiteX1" fmla="*/ 584700 w 2396901"/>
                    <a:gd name="connsiteY1" fmla="*/ 303492 h 1629640"/>
                    <a:gd name="connsiteX2" fmla="*/ 422972 w 2396901"/>
                    <a:gd name="connsiteY2" fmla="*/ 44036 h 1629640"/>
                    <a:gd name="connsiteX3" fmla="*/ 132460 w 2396901"/>
                    <a:gd name="connsiteY3" fmla="*/ 39273 h 1629640"/>
                    <a:gd name="connsiteX4" fmla="*/ 8636 w 2396901"/>
                    <a:gd name="connsiteY4" fmla="*/ 231484 h 1629640"/>
                    <a:gd name="connsiteX5" fmla="*/ 80644 w 2396901"/>
                    <a:gd name="connsiteY5" fmla="*/ 519516 h 1629640"/>
                    <a:gd name="connsiteX6" fmla="*/ 394397 w 2396901"/>
                    <a:gd name="connsiteY6" fmla="*/ 567911 h 1629640"/>
                    <a:gd name="connsiteX7" fmla="*/ 508697 w 2396901"/>
                    <a:gd name="connsiteY7" fmla="*/ 625061 h 1629640"/>
                    <a:gd name="connsiteX8" fmla="*/ 727772 w 2396901"/>
                    <a:gd name="connsiteY8" fmla="*/ 825086 h 1629640"/>
                    <a:gd name="connsiteX9" fmla="*/ 1032572 w 2396901"/>
                    <a:gd name="connsiteY9" fmla="*/ 1025111 h 1629640"/>
                    <a:gd name="connsiteX10" fmla="*/ 1746947 w 2396901"/>
                    <a:gd name="connsiteY10" fmla="*/ 1429923 h 1629640"/>
                    <a:gd name="connsiteX11" fmla="*/ 2113660 w 2396901"/>
                    <a:gd name="connsiteY11" fmla="*/ 1468023 h 1629640"/>
                    <a:gd name="connsiteX12" fmla="*/ 2199385 w 2396901"/>
                    <a:gd name="connsiteY12" fmla="*/ 1563273 h 1629640"/>
                    <a:gd name="connsiteX13" fmla="*/ 2256535 w 2396901"/>
                    <a:gd name="connsiteY13" fmla="*/ 1610898 h 1629640"/>
                    <a:gd name="connsiteX14" fmla="*/ 2323210 w 2396901"/>
                    <a:gd name="connsiteY14" fmla="*/ 1625186 h 1629640"/>
                    <a:gd name="connsiteX15" fmla="*/ 2376264 w 2396901"/>
                    <a:gd name="connsiteY15" fmla="*/ 1584176 h 1629640"/>
                    <a:gd name="connsiteX16" fmla="*/ 2376264 w 2396901"/>
                    <a:gd name="connsiteY16" fmla="*/ 1440160 h 1629640"/>
                    <a:gd name="connsiteX17" fmla="*/ 2376264 w 2396901"/>
                    <a:gd name="connsiteY17" fmla="*/ 1368152 h 1629640"/>
                    <a:gd name="connsiteX18" fmla="*/ 2384900 w 2396901"/>
                    <a:gd name="connsiteY18" fmla="*/ 1309223 h 1629640"/>
                    <a:gd name="connsiteX19" fmla="*/ 2304256 w 2396901"/>
                    <a:gd name="connsiteY19" fmla="*/ 1224136 h 1629640"/>
                    <a:gd name="connsiteX20" fmla="*/ 2232248 w 2396901"/>
                    <a:gd name="connsiteY20" fmla="*/ 1224136 h 1629640"/>
                    <a:gd name="connsiteX21" fmla="*/ 2142235 w 2396901"/>
                    <a:gd name="connsiteY21" fmla="*/ 1348961 h 1629640"/>
                    <a:gd name="connsiteX22" fmla="*/ 1875535 w 2396901"/>
                    <a:gd name="connsiteY22" fmla="*/ 1410873 h 1629640"/>
                    <a:gd name="connsiteX23" fmla="*/ 1675510 w 2396901"/>
                    <a:gd name="connsiteY23" fmla="*/ 1353723 h 1629640"/>
                    <a:gd name="connsiteX24" fmla="*/ 1508822 w 2396901"/>
                    <a:gd name="connsiteY24" fmla="*/ 1277523 h 1629640"/>
                    <a:gd name="connsiteX25" fmla="*/ 1284985 w 2396901"/>
                    <a:gd name="connsiteY25" fmla="*/ 1153698 h 1629640"/>
                    <a:gd name="connsiteX26" fmla="*/ 737297 w 2396901"/>
                    <a:gd name="connsiteY26" fmla="*/ 782223 h 1629640"/>
                    <a:gd name="connsiteX27" fmla="*/ 512692 w 2396901"/>
                    <a:gd name="connsiteY27" fmla="*/ 519516 h 1629640"/>
                    <a:gd name="connsiteX0" fmla="*/ 512692 w 2396901"/>
                    <a:gd name="connsiteY0" fmla="*/ 519516 h 1629640"/>
                    <a:gd name="connsiteX1" fmla="*/ 584700 w 2396901"/>
                    <a:gd name="connsiteY1" fmla="*/ 303492 h 1629640"/>
                    <a:gd name="connsiteX2" fmla="*/ 422972 w 2396901"/>
                    <a:gd name="connsiteY2" fmla="*/ 44036 h 1629640"/>
                    <a:gd name="connsiteX3" fmla="*/ 132460 w 2396901"/>
                    <a:gd name="connsiteY3" fmla="*/ 39273 h 1629640"/>
                    <a:gd name="connsiteX4" fmla="*/ 8636 w 2396901"/>
                    <a:gd name="connsiteY4" fmla="*/ 231484 h 1629640"/>
                    <a:gd name="connsiteX5" fmla="*/ 80644 w 2396901"/>
                    <a:gd name="connsiteY5" fmla="*/ 519516 h 1629640"/>
                    <a:gd name="connsiteX6" fmla="*/ 394397 w 2396901"/>
                    <a:gd name="connsiteY6" fmla="*/ 567911 h 1629640"/>
                    <a:gd name="connsiteX7" fmla="*/ 508697 w 2396901"/>
                    <a:gd name="connsiteY7" fmla="*/ 625061 h 1629640"/>
                    <a:gd name="connsiteX8" fmla="*/ 727772 w 2396901"/>
                    <a:gd name="connsiteY8" fmla="*/ 825086 h 1629640"/>
                    <a:gd name="connsiteX9" fmla="*/ 1032572 w 2396901"/>
                    <a:gd name="connsiteY9" fmla="*/ 1025111 h 1629640"/>
                    <a:gd name="connsiteX10" fmla="*/ 1746947 w 2396901"/>
                    <a:gd name="connsiteY10" fmla="*/ 1429923 h 1629640"/>
                    <a:gd name="connsiteX11" fmla="*/ 2113660 w 2396901"/>
                    <a:gd name="connsiteY11" fmla="*/ 1468023 h 1629640"/>
                    <a:gd name="connsiteX12" fmla="*/ 2199385 w 2396901"/>
                    <a:gd name="connsiteY12" fmla="*/ 1563273 h 1629640"/>
                    <a:gd name="connsiteX13" fmla="*/ 2256535 w 2396901"/>
                    <a:gd name="connsiteY13" fmla="*/ 1610898 h 1629640"/>
                    <a:gd name="connsiteX14" fmla="*/ 2323210 w 2396901"/>
                    <a:gd name="connsiteY14" fmla="*/ 1625186 h 1629640"/>
                    <a:gd name="connsiteX15" fmla="*/ 2376264 w 2396901"/>
                    <a:gd name="connsiteY15" fmla="*/ 1584176 h 1629640"/>
                    <a:gd name="connsiteX16" fmla="*/ 2376264 w 2396901"/>
                    <a:gd name="connsiteY16" fmla="*/ 1440160 h 1629640"/>
                    <a:gd name="connsiteX17" fmla="*/ 2384900 w 2396901"/>
                    <a:gd name="connsiteY17" fmla="*/ 1309223 h 1629640"/>
                    <a:gd name="connsiteX18" fmla="*/ 2304256 w 2396901"/>
                    <a:gd name="connsiteY18" fmla="*/ 1224136 h 1629640"/>
                    <a:gd name="connsiteX19" fmla="*/ 2232248 w 2396901"/>
                    <a:gd name="connsiteY19" fmla="*/ 1224136 h 1629640"/>
                    <a:gd name="connsiteX20" fmla="*/ 2142235 w 2396901"/>
                    <a:gd name="connsiteY20" fmla="*/ 1348961 h 1629640"/>
                    <a:gd name="connsiteX21" fmla="*/ 1875535 w 2396901"/>
                    <a:gd name="connsiteY21" fmla="*/ 1410873 h 1629640"/>
                    <a:gd name="connsiteX22" fmla="*/ 1675510 w 2396901"/>
                    <a:gd name="connsiteY22" fmla="*/ 1353723 h 1629640"/>
                    <a:gd name="connsiteX23" fmla="*/ 1508822 w 2396901"/>
                    <a:gd name="connsiteY23" fmla="*/ 1277523 h 1629640"/>
                    <a:gd name="connsiteX24" fmla="*/ 1284985 w 2396901"/>
                    <a:gd name="connsiteY24" fmla="*/ 1153698 h 1629640"/>
                    <a:gd name="connsiteX25" fmla="*/ 737297 w 2396901"/>
                    <a:gd name="connsiteY25" fmla="*/ 782223 h 1629640"/>
                    <a:gd name="connsiteX26" fmla="*/ 512692 w 2396901"/>
                    <a:gd name="connsiteY26" fmla="*/ 519516 h 1629640"/>
                    <a:gd name="connsiteX0" fmla="*/ 512692 w 2396901"/>
                    <a:gd name="connsiteY0" fmla="*/ 519516 h 1636836"/>
                    <a:gd name="connsiteX1" fmla="*/ 584700 w 2396901"/>
                    <a:gd name="connsiteY1" fmla="*/ 303492 h 1636836"/>
                    <a:gd name="connsiteX2" fmla="*/ 422972 w 2396901"/>
                    <a:gd name="connsiteY2" fmla="*/ 44036 h 1636836"/>
                    <a:gd name="connsiteX3" fmla="*/ 132460 w 2396901"/>
                    <a:gd name="connsiteY3" fmla="*/ 39273 h 1636836"/>
                    <a:gd name="connsiteX4" fmla="*/ 8636 w 2396901"/>
                    <a:gd name="connsiteY4" fmla="*/ 231484 h 1636836"/>
                    <a:gd name="connsiteX5" fmla="*/ 80644 w 2396901"/>
                    <a:gd name="connsiteY5" fmla="*/ 519516 h 1636836"/>
                    <a:gd name="connsiteX6" fmla="*/ 394397 w 2396901"/>
                    <a:gd name="connsiteY6" fmla="*/ 567911 h 1636836"/>
                    <a:gd name="connsiteX7" fmla="*/ 508697 w 2396901"/>
                    <a:gd name="connsiteY7" fmla="*/ 625061 h 1636836"/>
                    <a:gd name="connsiteX8" fmla="*/ 727772 w 2396901"/>
                    <a:gd name="connsiteY8" fmla="*/ 825086 h 1636836"/>
                    <a:gd name="connsiteX9" fmla="*/ 1032572 w 2396901"/>
                    <a:gd name="connsiteY9" fmla="*/ 1025111 h 1636836"/>
                    <a:gd name="connsiteX10" fmla="*/ 1746947 w 2396901"/>
                    <a:gd name="connsiteY10" fmla="*/ 1429923 h 1636836"/>
                    <a:gd name="connsiteX11" fmla="*/ 2113660 w 2396901"/>
                    <a:gd name="connsiteY11" fmla="*/ 1468023 h 1636836"/>
                    <a:gd name="connsiteX12" fmla="*/ 2199385 w 2396901"/>
                    <a:gd name="connsiteY12" fmla="*/ 1563273 h 1636836"/>
                    <a:gd name="connsiteX13" fmla="*/ 2256535 w 2396901"/>
                    <a:gd name="connsiteY13" fmla="*/ 1610898 h 1636836"/>
                    <a:gd name="connsiteX14" fmla="*/ 2323210 w 2396901"/>
                    <a:gd name="connsiteY14" fmla="*/ 1625186 h 1636836"/>
                    <a:gd name="connsiteX15" fmla="*/ 2376264 w 2396901"/>
                    <a:gd name="connsiteY15" fmla="*/ 1584176 h 1636836"/>
                    <a:gd name="connsiteX16" fmla="*/ 2384900 w 2396901"/>
                    <a:gd name="connsiteY16" fmla="*/ 1309223 h 1636836"/>
                    <a:gd name="connsiteX17" fmla="*/ 2304256 w 2396901"/>
                    <a:gd name="connsiteY17" fmla="*/ 1224136 h 1636836"/>
                    <a:gd name="connsiteX18" fmla="*/ 2232248 w 2396901"/>
                    <a:gd name="connsiteY18" fmla="*/ 1224136 h 1636836"/>
                    <a:gd name="connsiteX19" fmla="*/ 2142235 w 2396901"/>
                    <a:gd name="connsiteY19" fmla="*/ 1348961 h 1636836"/>
                    <a:gd name="connsiteX20" fmla="*/ 1875535 w 2396901"/>
                    <a:gd name="connsiteY20" fmla="*/ 1410873 h 1636836"/>
                    <a:gd name="connsiteX21" fmla="*/ 1675510 w 2396901"/>
                    <a:gd name="connsiteY21" fmla="*/ 1353723 h 1636836"/>
                    <a:gd name="connsiteX22" fmla="*/ 1508822 w 2396901"/>
                    <a:gd name="connsiteY22" fmla="*/ 1277523 h 1636836"/>
                    <a:gd name="connsiteX23" fmla="*/ 1284985 w 2396901"/>
                    <a:gd name="connsiteY23" fmla="*/ 1153698 h 1636836"/>
                    <a:gd name="connsiteX24" fmla="*/ 737297 w 2396901"/>
                    <a:gd name="connsiteY24" fmla="*/ 782223 h 1636836"/>
                    <a:gd name="connsiteX25" fmla="*/ 512692 w 2396901"/>
                    <a:gd name="connsiteY25" fmla="*/ 519516 h 1636836"/>
                    <a:gd name="connsiteX0" fmla="*/ 512692 w 2408903"/>
                    <a:gd name="connsiteY0" fmla="*/ 519516 h 1636836"/>
                    <a:gd name="connsiteX1" fmla="*/ 584700 w 2408903"/>
                    <a:gd name="connsiteY1" fmla="*/ 303492 h 1636836"/>
                    <a:gd name="connsiteX2" fmla="*/ 422972 w 2408903"/>
                    <a:gd name="connsiteY2" fmla="*/ 44036 h 1636836"/>
                    <a:gd name="connsiteX3" fmla="*/ 132460 w 2408903"/>
                    <a:gd name="connsiteY3" fmla="*/ 39273 h 1636836"/>
                    <a:gd name="connsiteX4" fmla="*/ 8636 w 2408903"/>
                    <a:gd name="connsiteY4" fmla="*/ 231484 h 1636836"/>
                    <a:gd name="connsiteX5" fmla="*/ 80644 w 2408903"/>
                    <a:gd name="connsiteY5" fmla="*/ 519516 h 1636836"/>
                    <a:gd name="connsiteX6" fmla="*/ 394397 w 2408903"/>
                    <a:gd name="connsiteY6" fmla="*/ 567911 h 1636836"/>
                    <a:gd name="connsiteX7" fmla="*/ 508697 w 2408903"/>
                    <a:gd name="connsiteY7" fmla="*/ 625061 h 1636836"/>
                    <a:gd name="connsiteX8" fmla="*/ 727772 w 2408903"/>
                    <a:gd name="connsiteY8" fmla="*/ 825086 h 1636836"/>
                    <a:gd name="connsiteX9" fmla="*/ 1032572 w 2408903"/>
                    <a:gd name="connsiteY9" fmla="*/ 1025111 h 1636836"/>
                    <a:gd name="connsiteX10" fmla="*/ 1746947 w 2408903"/>
                    <a:gd name="connsiteY10" fmla="*/ 1429923 h 1636836"/>
                    <a:gd name="connsiteX11" fmla="*/ 2113660 w 2408903"/>
                    <a:gd name="connsiteY11" fmla="*/ 1468023 h 1636836"/>
                    <a:gd name="connsiteX12" fmla="*/ 2199385 w 2408903"/>
                    <a:gd name="connsiteY12" fmla="*/ 1563273 h 1636836"/>
                    <a:gd name="connsiteX13" fmla="*/ 2256535 w 2408903"/>
                    <a:gd name="connsiteY13" fmla="*/ 1610898 h 1636836"/>
                    <a:gd name="connsiteX14" fmla="*/ 2323210 w 2408903"/>
                    <a:gd name="connsiteY14" fmla="*/ 1625186 h 1636836"/>
                    <a:gd name="connsiteX15" fmla="*/ 2376264 w 2408903"/>
                    <a:gd name="connsiteY15" fmla="*/ 1584176 h 1636836"/>
                    <a:gd name="connsiteX16" fmla="*/ 2384900 w 2408903"/>
                    <a:gd name="connsiteY16" fmla="*/ 1309223 h 1636836"/>
                    <a:gd name="connsiteX17" fmla="*/ 2232248 w 2408903"/>
                    <a:gd name="connsiteY17" fmla="*/ 1224136 h 1636836"/>
                    <a:gd name="connsiteX18" fmla="*/ 2142235 w 2408903"/>
                    <a:gd name="connsiteY18" fmla="*/ 1348961 h 1636836"/>
                    <a:gd name="connsiteX19" fmla="*/ 1875535 w 2408903"/>
                    <a:gd name="connsiteY19" fmla="*/ 1410873 h 1636836"/>
                    <a:gd name="connsiteX20" fmla="*/ 1675510 w 2408903"/>
                    <a:gd name="connsiteY20" fmla="*/ 1353723 h 1636836"/>
                    <a:gd name="connsiteX21" fmla="*/ 1508822 w 2408903"/>
                    <a:gd name="connsiteY21" fmla="*/ 1277523 h 1636836"/>
                    <a:gd name="connsiteX22" fmla="*/ 1284985 w 2408903"/>
                    <a:gd name="connsiteY22" fmla="*/ 1153698 h 1636836"/>
                    <a:gd name="connsiteX23" fmla="*/ 737297 w 2408903"/>
                    <a:gd name="connsiteY23" fmla="*/ 782223 h 1636836"/>
                    <a:gd name="connsiteX24" fmla="*/ 512692 w 2408903"/>
                    <a:gd name="connsiteY24" fmla="*/ 519516 h 1636836"/>
                    <a:gd name="connsiteX0" fmla="*/ 512692 w 2396901"/>
                    <a:gd name="connsiteY0" fmla="*/ 519516 h 1636836"/>
                    <a:gd name="connsiteX1" fmla="*/ 584700 w 2396901"/>
                    <a:gd name="connsiteY1" fmla="*/ 303492 h 1636836"/>
                    <a:gd name="connsiteX2" fmla="*/ 422972 w 2396901"/>
                    <a:gd name="connsiteY2" fmla="*/ 44036 h 1636836"/>
                    <a:gd name="connsiteX3" fmla="*/ 132460 w 2396901"/>
                    <a:gd name="connsiteY3" fmla="*/ 39273 h 1636836"/>
                    <a:gd name="connsiteX4" fmla="*/ 8636 w 2396901"/>
                    <a:gd name="connsiteY4" fmla="*/ 231484 h 1636836"/>
                    <a:gd name="connsiteX5" fmla="*/ 80644 w 2396901"/>
                    <a:gd name="connsiteY5" fmla="*/ 519516 h 1636836"/>
                    <a:gd name="connsiteX6" fmla="*/ 394397 w 2396901"/>
                    <a:gd name="connsiteY6" fmla="*/ 567911 h 1636836"/>
                    <a:gd name="connsiteX7" fmla="*/ 508697 w 2396901"/>
                    <a:gd name="connsiteY7" fmla="*/ 625061 h 1636836"/>
                    <a:gd name="connsiteX8" fmla="*/ 727772 w 2396901"/>
                    <a:gd name="connsiteY8" fmla="*/ 825086 h 1636836"/>
                    <a:gd name="connsiteX9" fmla="*/ 1032572 w 2396901"/>
                    <a:gd name="connsiteY9" fmla="*/ 1025111 h 1636836"/>
                    <a:gd name="connsiteX10" fmla="*/ 1746947 w 2396901"/>
                    <a:gd name="connsiteY10" fmla="*/ 1429923 h 1636836"/>
                    <a:gd name="connsiteX11" fmla="*/ 2113660 w 2396901"/>
                    <a:gd name="connsiteY11" fmla="*/ 1468023 h 1636836"/>
                    <a:gd name="connsiteX12" fmla="*/ 2199385 w 2396901"/>
                    <a:gd name="connsiteY12" fmla="*/ 1563273 h 1636836"/>
                    <a:gd name="connsiteX13" fmla="*/ 2256535 w 2396901"/>
                    <a:gd name="connsiteY13" fmla="*/ 1610898 h 1636836"/>
                    <a:gd name="connsiteX14" fmla="*/ 2323210 w 2396901"/>
                    <a:gd name="connsiteY14" fmla="*/ 1625186 h 1636836"/>
                    <a:gd name="connsiteX15" fmla="*/ 2376264 w 2396901"/>
                    <a:gd name="connsiteY15" fmla="*/ 1584176 h 1636836"/>
                    <a:gd name="connsiteX16" fmla="*/ 2384900 w 2396901"/>
                    <a:gd name="connsiteY16" fmla="*/ 1309223 h 1636836"/>
                    <a:gd name="connsiteX17" fmla="*/ 2304257 w 2396901"/>
                    <a:gd name="connsiteY17" fmla="*/ 1224136 h 1636836"/>
                    <a:gd name="connsiteX18" fmla="*/ 2142235 w 2396901"/>
                    <a:gd name="connsiteY18" fmla="*/ 1348961 h 1636836"/>
                    <a:gd name="connsiteX19" fmla="*/ 1875535 w 2396901"/>
                    <a:gd name="connsiteY19" fmla="*/ 1410873 h 1636836"/>
                    <a:gd name="connsiteX20" fmla="*/ 1675510 w 2396901"/>
                    <a:gd name="connsiteY20" fmla="*/ 1353723 h 1636836"/>
                    <a:gd name="connsiteX21" fmla="*/ 1508822 w 2396901"/>
                    <a:gd name="connsiteY21" fmla="*/ 1277523 h 1636836"/>
                    <a:gd name="connsiteX22" fmla="*/ 1284985 w 2396901"/>
                    <a:gd name="connsiteY22" fmla="*/ 1153698 h 1636836"/>
                    <a:gd name="connsiteX23" fmla="*/ 737297 w 2396901"/>
                    <a:gd name="connsiteY23" fmla="*/ 782223 h 1636836"/>
                    <a:gd name="connsiteX24" fmla="*/ 512692 w 2396901"/>
                    <a:gd name="connsiteY24" fmla="*/ 519516 h 1636836"/>
                    <a:gd name="connsiteX0" fmla="*/ 512692 w 2396901"/>
                    <a:gd name="connsiteY0" fmla="*/ 519516 h 1653642"/>
                    <a:gd name="connsiteX1" fmla="*/ 584700 w 2396901"/>
                    <a:gd name="connsiteY1" fmla="*/ 303492 h 1653642"/>
                    <a:gd name="connsiteX2" fmla="*/ 422972 w 2396901"/>
                    <a:gd name="connsiteY2" fmla="*/ 44036 h 1653642"/>
                    <a:gd name="connsiteX3" fmla="*/ 132460 w 2396901"/>
                    <a:gd name="connsiteY3" fmla="*/ 39273 h 1653642"/>
                    <a:gd name="connsiteX4" fmla="*/ 8636 w 2396901"/>
                    <a:gd name="connsiteY4" fmla="*/ 231484 h 1653642"/>
                    <a:gd name="connsiteX5" fmla="*/ 80644 w 2396901"/>
                    <a:gd name="connsiteY5" fmla="*/ 519516 h 1653642"/>
                    <a:gd name="connsiteX6" fmla="*/ 394397 w 2396901"/>
                    <a:gd name="connsiteY6" fmla="*/ 567911 h 1653642"/>
                    <a:gd name="connsiteX7" fmla="*/ 508697 w 2396901"/>
                    <a:gd name="connsiteY7" fmla="*/ 625061 h 1653642"/>
                    <a:gd name="connsiteX8" fmla="*/ 727772 w 2396901"/>
                    <a:gd name="connsiteY8" fmla="*/ 825086 h 1653642"/>
                    <a:gd name="connsiteX9" fmla="*/ 1032572 w 2396901"/>
                    <a:gd name="connsiteY9" fmla="*/ 1025111 h 1653642"/>
                    <a:gd name="connsiteX10" fmla="*/ 1746947 w 2396901"/>
                    <a:gd name="connsiteY10" fmla="*/ 1429923 h 1653642"/>
                    <a:gd name="connsiteX11" fmla="*/ 2113660 w 2396901"/>
                    <a:gd name="connsiteY11" fmla="*/ 1468023 h 1653642"/>
                    <a:gd name="connsiteX12" fmla="*/ 2199385 w 2396901"/>
                    <a:gd name="connsiteY12" fmla="*/ 1563273 h 1653642"/>
                    <a:gd name="connsiteX13" fmla="*/ 2256535 w 2396901"/>
                    <a:gd name="connsiteY13" fmla="*/ 1610898 h 1653642"/>
                    <a:gd name="connsiteX14" fmla="*/ 2323210 w 2396901"/>
                    <a:gd name="connsiteY14" fmla="*/ 1625186 h 1653642"/>
                    <a:gd name="connsiteX15" fmla="*/ 2376265 w 2396901"/>
                    <a:gd name="connsiteY15" fmla="*/ 1440160 h 1653642"/>
                    <a:gd name="connsiteX16" fmla="*/ 2384900 w 2396901"/>
                    <a:gd name="connsiteY16" fmla="*/ 1309223 h 1653642"/>
                    <a:gd name="connsiteX17" fmla="*/ 2304257 w 2396901"/>
                    <a:gd name="connsiteY17" fmla="*/ 1224136 h 1653642"/>
                    <a:gd name="connsiteX18" fmla="*/ 2142235 w 2396901"/>
                    <a:gd name="connsiteY18" fmla="*/ 1348961 h 1653642"/>
                    <a:gd name="connsiteX19" fmla="*/ 1875535 w 2396901"/>
                    <a:gd name="connsiteY19" fmla="*/ 1410873 h 1653642"/>
                    <a:gd name="connsiteX20" fmla="*/ 1675510 w 2396901"/>
                    <a:gd name="connsiteY20" fmla="*/ 1353723 h 1653642"/>
                    <a:gd name="connsiteX21" fmla="*/ 1508822 w 2396901"/>
                    <a:gd name="connsiteY21" fmla="*/ 1277523 h 1653642"/>
                    <a:gd name="connsiteX22" fmla="*/ 1284985 w 2396901"/>
                    <a:gd name="connsiteY22" fmla="*/ 1153698 h 1653642"/>
                    <a:gd name="connsiteX23" fmla="*/ 737297 w 2396901"/>
                    <a:gd name="connsiteY23" fmla="*/ 782223 h 1653642"/>
                    <a:gd name="connsiteX24" fmla="*/ 512692 w 2396901"/>
                    <a:gd name="connsiteY24" fmla="*/ 519516 h 1653642"/>
                    <a:gd name="connsiteX0" fmla="*/ 512692 w 2396901"/>
                    <a:gd name="connsiteY0" fmla="*/ 519516 h 1645705"/>
                    <a:gd name="connsiteX1" fmla="*/ 584700 w 2396901"/>
                    <a:gd name="connsiteY1" fmla="*/ 303492 h 1645705"/>
                    <a:gd name="connsiteX2" fmla="*/ 422972 w 2396901"/>
                    <a:gd name="connsiteY2" fmla="*/ 44036 h 1645705"/>
                    <a:gd name="connsiteX3" fmla="*/ 132460 w 2396901"/>
                    <a:gd name="connsiteY3" fmla="*/ 39273 h 1645705"/>
                    <a:gd name="connsiteX4" fmla="*/ 8636 w 2396901"/>
                    <a:gd name="connsiteY4" fmla="*/ 231484 h 1645705"/>
                    <a:gd name="connsiteX5" fmla="*/ 80644 w 2396901"/>
                    <a:gd name="connsiteY5" fmla="*/ 519516 h 1645705"/>
                    <a:gd name="connsiteX6" fmla="*/ 394397 w 2396901"/>
                    <a:gd name="connsiteY6" fmla="*/ 567911 h 1645705"/>
                    <a:gd name="connsiteX7" fmla="*/ 508697 w 2396901"/>
                    <a:gd name="connsiteY7" fmla="*/ 625061 h 1645705"/>
                    <a:gd name="connsiteX8" fmla="*/ 727772 w 2396901"/>
                    <a:gd name="connsiteY8" fmla="*/ 825086 h 1645705"/>
                    <a:gd name="connsiteX9" fmla="*/ 1032572 w 2396901"/>
                    <a:gd name="connsiteY9" fmla="*/ 1025111 h 1645705"/>
                    <a:gd name="connsiteX10" fmla="*/ 1746947 w 2396901"/>
                    <a:gd name="connsiteY10" fmla="*/ 1429923 h 1645705"/>
                    <a:gd name="connsiteX11" fmla="*/ 2113660 w 2396901"/>
                    <a:gd name="connsiteY11" fmla="*/ 1468023 h 1645705"/>
                    <a:gd name="connsiteX12" fmla="*/ 2199385 w 2396901"/>
                    <a:gd name="connsiteY12" fmla="*/ 1563273 h 1645705"/>
                    <a:gd name="connsiteX13" fmla="*/ 2323210 w 2396901"/>
                    <a:gd name="connsiteY13" fmla="*/ 1625186 h 1645705"/>
                    <a:gd name="connsiteX14" fmla="*/ 2376265 w 2396901"/>
                    <a:gd name="connsiteY14" fmla="*/ 1440160 h 1645705"/>
                    <a:gd name="connsiteX15" fmla="*/ 2384900 w 2396901"/>
                    <a:gd name="connsiteY15" fmla="*/ 1309223 h 1645705"/>
                    <a:gd name="connsiteX16" fmla="*/ 2304257 w 2396901"/>
                    <a:gd name="connsiteY16" fmla="*/ 1224136 h 1645705"/>
                    <a:gd name="connsiteX17" fmla="*/ 2142235 w 2396901"/>
                    <a:gd name="connsiteY17" fmla="*/ 1348961 h 1645705"/>
                    <a:gd name="connsiteX18" fmla="*/ 1875535 w 2396901"/>
                    <a:gd name="connsiteY18" fmla="*/ 1410873 h 1645705"/>
                    <a:gd name="connsiteX19" fmla="*/ 1675510 w 2396901"/>
                    <a:gd name="connsiteY19" fmla="*/ 1353723 h 1645705"/>
                    <a:gd name="connsiteX20" fmla="*/ 1508822 w 2396901"/>
                    <a:gd name="connsiteY20" fmla="*/ 1277523 h 1645705"/>
                    <a:gd name="connsiteX21" fmla="*/ 1284985 w 2396901"/>
                    <a:gd name="connsiteY21" fmla="*/ 1153698 h 1645705"/>
                    <a:gd name="connsiteX22" fmla="*/ 737297 w 2396901"/>
                    <a:gd name="connsiteY22" fmla="*/ 782223 h 1645705"/>
                    <a:gd name="connsiteX23" fmla="*/ 512692 w 2396901"/>
                    <a:gd name="connsiteY23" fmla="*/ 519516 h 1645705"/>
                    <a:gd name="connsiteX0" fmla="*/ 512692 w 2396901"/>
                    <a:gd name="connsiteY0" fmla="*/ 519516 h 1629830"/>
                    <a:gd name="connsiteX1" fmla="*/ 584700 w 2396901"/>
                    <a:gd name="connsiteY1" fmla="*/ 303492 h 1629830"/>
                    <a:gd name="connsiteX2" fmla="*/ 422972 w 2396901"/>
                    <a:gd name="connsiteY2" fmla="*/ 44036 h 1629830"/>
                    <a:gd name="connsiteX3" fmla="*/ 132460 w 2396901"/>
                    <a:gd name="connsiteY3" fmla="*/ 39273 h 1629830"/>
                    <a:gd name="connsiteX4" fmla="*/ 8636 w 2396901"/>
                    <a:gd name="connsiteY4" fmla="*/ 231484 h 1629830"/>
                    <a:gd name="connsiteX5" fmla="*/ 80644 w 2396901"/>
                    <a:gd name="connsiteY5" fmla="*/ 519516 h 1629830"/>
                    <a:gd name="connsiteX6" fmla="*/ 394397 w 2396901"/>
                    <a:gd name="connsiteY6" fmla="*/ 567911 h 1629830"/>
                    <a:gd name="connsiteX7" fmla="*/ 508697 w 2396901"/>
                    <a:gd name="connsiteY7" fmla="*/ 625061 h 1629830"/>
                    <a:gd name="connsiteX8" fmla="*/ 727772 w 2396901"/>
                    <a:gd name="connsiteY8" fmla="*/ 825086 h 1629830"/>
                    <a:gd name="connsiteX9" fmla="*/ 1032572 w 2396901"/>
                    <a:gd name="connsiteY9" fmla="*/ 1025111 h 1629830"/>
                    <a:gd name="connsiteX10" fmla="*/ 1746947 w 2396901"/>
                    <a:gd name="connsiteY10" fmla="*/ 1429923 h 1629830"/>
                    <a:gd name="connsiteX11" fmla="*/ 2113660 w 2396901"/>
                    <a:gd name="connsiteY11" fmla="*/ 1468023 h 1629830"/>
                    <a:gd name="connsiteX12" fmla="*/ 2323210 w 2396901"/>
                    <a:gd name="connsiteY12" fmla="*/ 1625186 h 1629830"/>
                    <a:gd name="connsiteX13" fmla="*/ 2376265 w 2396901"/>
                    <a:gd name="connsiteY13" fmla="*/ 1440160 h 1629830"/>
                    <a:gd name="connsiteX14" fmla="*/ 2384900 w 2396901"/>
                    <a:gd name="connsiteY14" fmla="*/ 1309223 h 1629830"/>
                    <a:gd name="connsiteX15" fmla="*/ 2304257 w 2396901"/>
                    <a:gd name="connsiteY15" fmla="*/ 1224136 h 1629830"/>
                    <a:gd name="connsiteX16" fmla="*/ 2142235 w 2396901"/>
                    <a:gd name="connsiteY16" fmla="*/ 1348961 h 1629830"/>
                    <a:gd name="connsiteX17" fmla="*/ 1875535 w 2396901"/>
                    <a:gd name="connsiteY17" fmla="*/ 1410873 h 1629830"/>
                    <a:gd name="connsiteX18" fmla="*/ 1675510 w 2396901"/>
                    <a:gd name="connsiteY18" fmla="*/ 1353723 h 1629830"/>
                    <a:gd name="connsiteX19" fmla="*/ 1508822 w 2396901"/>
                    <a:gd name="connsiteY19" fmla="*/ 1277523 h 1629830"/>
                    <a:gd name="connsiteX20" fmla="*/ 1284985 w 2396901"/>
                    <a:gd name="connsiteY20" fmla="*/ 1153698 h 1629830"/>
                    <a:gd name="connsiteX21" fmla="*/ 737297 w 2396901"/>
                    <a:gd name="connsiteY21" fmla="*/ 782223 h 1629830"/>
                    <a:gd name="connsiteX22" fmla="*/ 512692 w 2396901"/>
                    <a:gd name="connsiteY22" fmla="*/ 519516 h 1629830"/>
                    <a:gd name="connsiteX0" fmla="*/ 512692 w 2396901"/>
                    <a:gd name="connsiteY0" fmla="*/ 519516 h 1682379"/>
                    <a:gd name="connsiteX1" fmla="*/ 584700 w 2396901"/>
                    <a:gd name="connsiteY1" fmla="*/ 303492 h 1682379"/>
                    <a:gd name="connsiteX2" fmla="*/ 422972 w 2396901"/>
                    <a:gd name="connsiteY2" fmla="*/ 44036 h 1682379"/>
                    <a:gd name="connsiteX3" fmla="*/ 132460 w 2396901"/>
                    <a:gd name="connsiteY3" fmla="*/ 39273 h 1682379"/>
                    <a:gd name="connsiteX4" fmla="*/ 8636 w 2396901"/>
                    <a:gd name="connsiteY4" fmla="*/ 231484 h 1682379"/>
                    <a:gd name="connsiteX5" fmla="*/ 80644 w 2396901"/>
                    <a:gd name="connsiteY5" fmla="*/ 519516 h 1682379"/>
                    <a:gd name="connsiteX6" fmla="*/ 394397 w 2396901"/>
                    <a:gd name="connsiteY6" fmla="*/ 567911 h 1682379"/>
                    <a:gd name="connsiteX7" fmla="*/ 508697 w 2396901"/>
                    <a:gd name="connsiteY7" fmla="*/ 625061 h 1682379"/>
                    <a:gd name="connsiteX8" fmla="*/ 727772 w 2396901"/>
                    <a:gd name="connsiteY8" fmla="*/ 825086 h 1682379"/>
                    <a:gd name="connsiteX9" fmla="*/ 1032572 w 2396901"/>
                    <a:gd name="connsiteY9" fmla="*/ 1025111 h 1682379"/>
                    <a:gd name="connsiteX10" fmla="*/ 1746947 w 2396901"/>
                    <a:gd name="connsiteY10" fmla="*/ 1429923 h 1682379"/>
                    <a:gd name="connsiteX11" fmla="*/ 2113660 w 2396901"/>
                    <a:gd name="connsiteY11" fmla="*/ 1468023 h 1682379"/>
                    <a:gd name="connsiteX12" fmla="*/ 2232249 w 2396901"/>
                    <a:gd name="connsiteY12" fmla="*/ 1656185 h 1682379"/>
                    <a:gd name="connsiteX13" fmla="*/ 2323210 w 2396901"/>
                    <a:gd name="connsiteY13" fmla="*/ 1625186 h 1682379"/>
                    <a:gd name="connsiteX14" fmla="*/ 2376265 w 2396901"/>
                    <a:gd name="connsiteY14" fmla="*/ 1440160 h 1682379"/>
                    <a:gd name="connsiteX15" fmla="*/ 2384900 w 2396901"/>
                    <a:gd name="connsiteY15" fmla="*/ 1309223 h 1682379"/>
                    <a:gd name="connsiteX16" fmla="*/ 2304257 w 2396901"/>
                    <a:gd name="connsiteY16" fmla="*/ 1224136 h 1682379"/>
                    <a:gd name="connsiteX17" fmla="*/ 2142235 w 2396901"/>
                    <a:gd name="connsiteY17" fmla="*/ 1348961 h 1682379"/>
                    <a:gd name="connsiteX18" fmla="*/ 1875535 w 2396901"/>
                    <a:gd name="connsiteY18" fmla="*/ 1410873 h 1682379"/>
                    <a:gd name="connsiteX19" fmla="*/ 1675510 w 2396901"/>
                    <a:gd name="connsiteY19" fmla="*/ 1353723 h 1682379"/>
                    <a:gd name="connsiteX20" fmla="*/ 1508822 w 2396901"/>
                    <a:gd name="connsiteY20" fmla="*/ 1277523 h 1682379"/>
                    <a:gd name="connsiteX21" fmla="*/ 1284985 w 2396901"/>
                    <a:gd name="connsiteY21" fmla="*/ 1153698 h 1682379"/>
                    <a:gd name="connsiteX22" fmla="*/ 737297 w 2396901"/>
                    <a:gd name="connsiteY22" fmla="*/ 782223 h 1682379"/>
                    <a:gd name="connsiteX23" fmla="*/ 512692 w 2396901"/>
                    <a:gd name="connsiteY23" fmla="*/ 519516 h 1682379"/>
                    <a:gd name="connsiteX0" fmla="*/ 512692 w 2396901"/>
                    <a:gd name="connsiteY0" fmla="*/ 519516 h 1682379"/>
                    <a:gd name="connsiteX1" fmla="*/ 584700 w 2396901"/>
                    <a:gd name="connsiteY1" fmla="*/ 303492 h 1682379"/>
                    <a:gd name="connsiteX2" fmla="*/ 422972 w 2396901"/>
                    <a:gd name="connsiteY2" fmla="*/ 44036 h 1682379"/>
                    <a:gd name="connsiteX3" fmla="*/ 132460 w 2396901"/>
                    <a:gd name="connsiteY3" fmla="*/ 39273 h 1682379"/>
                    <a:gd name="connsiteX4" fmla="*/ 8636 w 2396901"/>
                    <a:gd name="connsiteY4" fmla="*/ 231484 h 1682379"/>
                    <a:gd name="connsiteX5" fmla="*/ 80644 w 2396901"/>
                    <a:gd name="connsiteY5" fmla="*/ 519516 h 1682379"/>
                    <a:gd name="connsiteX6" fmla="*/ 394397 w 2396901"/>
                    <a:gd name="connsiteY6" fmla="*/ 567911 h 1682379"/>
                    <a:gd name="connsiteX7" fmla="*/ 508697 w 2396901"/>
                    <a:gd name="connsiteY7" fmla="*/ 625061 h 1682379"/>
                    <a:gd name="connsiteX8" fmla="*/ 727772 w 2396901"/>
                    <a:gd name="connsiteY8" fmla="*/ 825086 h 1682379"/>
                    <a:gd name="connsiteX9" fmla="*/ 1032572 w 2396901"/>
                    <a:gd name="connsiteY9" fmla="*/ 1025111 h 1682379"/>
                    <a:gd name="connsiteX10" fmla="*/ 1746947 w 2396901"/>
                    <a:gd name="connsiteY10" fmla="*/ 1429923 h 1682379"/>
                    <a:gd name="connsiteX11" fmla="*/ 2113660 w 2396901"/>
                    <a:gd name="connsiteY11" fmla="*/ 1468023 h 1682379"/>
                    <a:gd name="connsiteX12" fmla="*/ 2232249 w 2396901"/>
                    <a:gd name="connsiteY12" fmla="*/ 1656185 h 1682379"/>
                    <a:gd name="connsiteX13" fmla="*/ 2323210 w 2396901"/>
                    <a:gd name="connsiteY13" fmla="*/ 1625186 h 1682379"/>
                    <a:gd name="connsiteX14" fmla="*/ 2376265 w 2396901"/>
                    <a:gd name="connsiteY14" fmla="*/ 1512169 h 1682379"/>
                    <a:gd name="connsiteX15" fmla="*/ 2384900 w 2396901"/>
                    <a:gd name="connsiteY15" fmla="*/ 1309223 h 1682379"/>
                    <a:gd name="connsiteX16" fmla="*/ 2304257 w 2396901"/>
                    <a:gd name="connsiteY16" fmla="*/ 1224136 h 1682379"/>
                    <a:gd name="connsiteX17" fmla="*/ 2142235 w 2396901"/>
                    <a:gd name="connsiteY17" fmla="*/ 1348961 h 1682379"/>
                    <a:gd name="connsiteX18" fmla="*/ 1875535 w 2396901"/>
                    <a:gd name="connsiteY18" fmla="*/ 1410873 h 1682379"/>
                    <a:gd name="connsiteX19" fmla="*/ 1675510 w 2396901"/>
                    <a:gd name="connsiteY19" fmla="*/ 1353723 h 1682379"/>
                    <a:gd name="connsiteX20" fmla="*/ 1508822 w 2396901"/>
                    <a:gd name="connsiteY20" fmla="*/ 1277523 h 1682379"/>
                    <a:gd name="connsiteX21" fmla="*/ 1284985 w 2396901"/>
                    <a:gd name="connsiteY21" fmla="*/ 1153698 h 1682379"/>
                    <a:gd name="connsiteX22" fmla="*/ 737297 w 2396901"/>
                    <a:gd name="connsiteY22" fmla="*/ 782223 h 1682379"/>
                    <a:gd name="connsiteX23" fmla="*/ 512692 w 2396901"/>
                    <a:gd name="connsiteY23" fmla="*/ 519516 h 1682379"/>
                    <a:gd name="connsiteX0" fmla="*/ 512692 w 2396901"/>
                    <a:gd name="connsiteY0" fmla="*/ 519516 h 1682379"/>
                    <a:gd name="connsiteX1" fmla="*/ 584700 w 2396901"/>
                    <a:gd name="connsiteY1" fmla="*/ 303492 h 1682379"/>
                    <a:gd name="connsiteX2" fmla="*/ 422972 w 2396901"/>
                    <a:gd name="connsiteY2" fmla="*/ 44036 h 1682379"/>
                    <a:gd name="connsiteX3" fmla="*/ 132460 w 2396901"/>
                    <a:gd name="connsiteY3" fmla="*/ 39273 h 1682379"/>
                    <a:gd name="connsiteX4" fmla="*/ 8636 w 2396901"/>
                    <a:gd name="connsiteY4" fmla="*/ 231484 h 1682379"/>
                    <a:gd name="connsiteX5" fmla="*/ 80644 w 2396901"/>
                    <a:gd name="connsiteY5" fmla="*/ 519516 h 1682379"/>
                    <a:gd name="connsiteX6" fmla="*/ 394397 w 2396901"/>
                    <a:gd name="connsiteY6" fmla="*/ 567911 h 1682379"/>
                    <a:gd name="connsiteX7" fmla="*/ 508697 w 2396901"/>
                    <a:gd name="connsiteY7" fmla="*/ 625061 h 1682379"/>
                    <a:gd name="connsiteX8" fmla="*/ 727772 w 2396901"/>
                    <a:gd name="connsiteY8" fmla="*/ 825086 h 1682379"/>
                    <a:gd name="connsiteX9" fmla="*/ 1164289 w 2396901"/>
                    <a:gd name="connsiteY9" fmla="*/ 1217271 h 1682379"/>
                    <a:gd name="connsiteX10" fmla="*/ 1746947 w 2396901"/>
                    <a:gd name="connsiteY10" fmla="*/ 1429923 h 1682379"/>
                    <a:gd name="connsiteX11" fmla="*/ 2113660 w 2396901"/>
                    <a:gd name="connsiteY11" fmla="*/ 1468023 h 1682379"/>
                    <a:gd name="connsiteX12" fmla="*/ 2232249 w 2396901"/>
                    <a:gd name="connsiteY12" fmla="*/ 1656185 h 1682379"/>
                    <a:gd name="connsiteX13" fmla="*/ 2323210 w 2396901"/>
                    <a:gd name="connsiteY13" fmla="*/ 1625186 h 1682379"/>
                    <a:gd name="connsiteX14" fmla="*/ 2376265 w 2396901"/>
                    <a:gd name="connsiteY14" fmla="*/ 1512169 h 1682379"/>
                    <a:gd name="connsiteX15" fmla="*/ 2384900 w 2396901"/>
                    <a:gd name="connsiteY15" fmla="*/ 1309223 h 1682379"/>
                    <a:gd name="connsiteX16" fmla="*/ 2304257 w 2396901"/>
                    <a:gd name="connsiteY16" fmla="*/ 1224136 h 1682379"/>
                    <a:gd name="connsiteX17" fmla="*/ 2142235 w 2396901"/>
                    <a:gd name="connsiteY17" fmla="*/ 1348961 h 1682379"/>
                    <a:gd name="connsiteX18" fmla="*/ 1875535 w 2396901"/>
                    <a:gd name="connsiteY18" fmla="*/ 1410873 h 1682379"/>
                    <a:gd name="connsiteX19" fmla="*/ 1675510 w 2396901"/>
                    <a:gd name="connsiteY19" fmla="*/ 1353723 h 1682379"/>
                    <a:gd name="connsiteX20" fmla="*/ 1508822 w 2396901"/>
                    <a:gd name="connsiteY20" fmla="*/ 1277523 h 1682379"/>
                    <a:gd name="connsiteX21" fmla="*/ 1284985 w 2396901"/>
                    <a:gd name="connsiteY21" fmla="*/ 1153698 h 1682379"/>
                    <a:gd name="connsiteX22" fmla="*/ 737297 w 2396901"/>
                    <a:gd name="connsiteY22" fmla="*/ 782223 h 1682379"/>
                    <a:gd name="connsiteX23" fmla="*/ 512692 w 2396901"/>
                    <a:gd name="connsiteY23" fmla="*/ 519516 h 1682379"/>
                    <a:gd name="connsiteX0" fmla="*/ 512692 w 2396901"/>
                    <a:gd name="connsiteY0" fmla="*/ 519516 h 1682379"/>
                    <a:gd name="connsiteX1" fmla="*/ 584700 w 2396901"/>
                    <a:gd name="connsiteY1" fmla="*/ 303492 h 1682379"/>
                    <a:gd name="connsiteX2" fmla="*/ 422972 w 2396901"/>
                    <a:gd name="connsiteY2" fmla="*/ 44036 h 1682379"/>
                    <a:gd name="connsiteX3" fmla="*/ 132460 w 2396901"/>
                    <a:gd name="connsiteY3" fmla="*/ 39273 h 1682379"/>
                    <a:gd name="connsiteX4" fmla="*/ 8636 w 2396901"/>
                    <a:gd name="connsiteY4" fmla="*/ 231484 h 1682379"/>
                    <a:gd name="connsiteX5" fmla="*/ 80644 w 2396901"/>
                    <a:gd name="connsiteY5" fmla="*/ 519516 h 1682379"/>
                    <a:gd name="connsiteX6" fmla="*/ 394397 w 2396901"/>
                    <a:gd name="connsiteY6" fmla="*/ 567911 h 1682379"/>
                    <a:gd name="connsiteX7" fmla="*/ 508697 w 2396901"/>
                    <a:gd name="connsiteY7" fmla="*/ 625061 h 1682379"/>
                    <a:gd name="connsiteX8" fmla="*/ 727772 w 2396901"/>
                    <a:gd name="connsiteY8" fmla="*/ 825086 h 1682379"/>
                    <a:gd name="connsiteX9" fmla="*/ 1746947 w 2396901"/>
                    <a:gd name="connsiteY9" fmla="*/ 1429923 h 1682379"/>
                    <a:gd name="connsiteX10" fmla="*/ 2113660 w 2396901"/>
                    <a:gd name="connsiteY10" fmla="*/ 1468023 h 1682379"/>
                    <a:gd name="connsiteX11" fmla="*/ 2232249 w 2396901"/>
                    <a:gd name="connsiteY11" fmla="*/ 1656185 h 1682379"/>
                    <a:gd name="connsiteX12" fmla="*/ 2323210 w 2396901"/>
                    <a:gd name="connsiteY12" fmla="*/ 1625186 h 1682379"/>
                    <a:gd name="connsiteX13" fmla="*/ 2376265 w 2396901"/>
                    <a:gd name="connsiteY13" fmla="*/ 1512169 h 1682379"/>
                    <a:gd name="connsiteX14" fmla="*/ 2384900 w 2396901"/>
                    <a:gd name="connsiteY14" fmla="*/ 1309223 h 1682379"/>
                    <a:gd name="connsiteX15" fmla="*/ 2304257 w 2396901"/>
                    <a:gd name="connsiteY15" fmla="*/ 1224136 h 1682379"/>
                    <a:gd name="connsiteX16" fmla="*/ 2142235 w 2396901"/>
                    <a:gd name="connsiteY16" fmla="*/ 1348961 h 1682379"/>
                    <a:gd name="connsiteX17" fmla="*/ 1875535 w 2396901"/>
                    <a:gd name="connsiteY17" fmla="*/ 1410873 h 1682379"/>
                    <a:gd name="connsiteX18" fmla="*/ 1675510 w 2396901"/>
                    <a:gd name="connsiteY18" fmla="*/ 1353723 h 1682379"/>
                    <a:gd name="connsiteX19" fmla="*/ 1508822 w 2396901"/>
                    <a:gd name="connsiteY19" fmla="*/ 1277523 h 1682379"/>
                    <a:gd name="connsiteX20" fmla="*/ 1284985 w 2396901"/>
                    <a:gd name="connsiteY20" fmla="*/ 1153698 h 1682379"/>
                    <a:gd name="connsiteX21" fmla="*/ 737297 w 2396901"/>
                    <a:gd name="connsiteY21" fmla="*/ 782223 h 1682379"/>
                    <a:gd name="connsiteX22" fmla="*/ 512692 w 2396901"/>
                    <a:gd name="connsiteY22" fmla="*/ 519516 h 1682379"/>
                    <a:gd name="connsiteX0" fmla="*/ 512692 w 2396901"/>
                    <a:gd name="connsiteY0" fmla="*/ 519516 h 1682379"/>
                    <a:gd name="connsiteX1" fmla="*/ 584700 w 2396901"/>
                    <a:gd name="connsiteY1" fmla="*/ 303492 h 1682379"/>
                    <a:gd name="connsiteX2" fmla="*/ 422972 w 2396901"/>
                    <a:gd name="connsiteY2" fmla="*/ 44036 h 1682379"/>
                    <a:gd name="connsiteX3" fmla="*/ 132460 w 2396901"/>
                    <a:gd name="connsiteY3" fmla="*/ 39273 h 1682379"/>
                    <a:gd name="connsiteX4" fmla="*/ 8636 w 2396901"/>
                    <a:gd name="connsiteY4" fmla="*/ 231484 h 1682379"/>
                    <a:gd name="connsiteX5" fmla="*/ 80644 w 2396901"/>
                    <a:gd name="connsiteY5" fmla="*/ 519516 h 1682379"/>
                    <a:gd name="connsiteX6" fmla="*/ 394397 w 2396901"/>
                    <a:gd name="connsiteY6" fmla="*/ 567911 h 1682379"/>
                    <a:gd name="connsiteX7" fmla="*/ 508697 w 2396901"/>
                    <a:gd name="connsiteY7" fmla="*/ 625061 h 1682379"/>
                    <a:gd name="connsiteX8" fmla="*/ 727772 w 2396901"/>
                    <a:gd name="connsiteY8" fmla="*/ 825086 h 1682379"/>
                    <a:gd name="connsiteX9" fmla="*/ 1458605 w 2396901"/>
                    <a:gd name="connsiteY9" fmla="*/ 1300607 h 1682379"/>
                    <a:gd name="connsiteX10" fmla="*/ 2113660 w 2396901"/>
                    <a:gd name="connsiteY10" fmla="*/ 1468023 h 1682379"/>
                    <a:gd name="connsiteX11" fmla="*/ 2232249 w 2396901"/>
                    <a:gd name="connsiteY11" fmla="*/ 1656185 h 1682379"/>
                    <a:gd name="connsiteX12" fmla="*/ 2323210 w 2396901"/>
                    <a:gd name="connsiteY12" fmla="*/ 1625186 h 1682379"/>
                    <a:gd name="connsiteX13" fmla="*/ 2376265 w 2396901"/>
                    <a:gd name="connsiteY13" fmla="*/ 1512169 h 1682379"/>
                    <a:gd name="connsiteX14" fmla="*/ 2384900 w 2396901"/>
                    <a:gd name="connsiteY14" fmla="*/ 1309223 h 1682379"/>
                    <a:gd name="connsiteX15" fmla="*/ 2304257 w 2396901"/>
                    <a:gd name="connsiteY15" fmla="*/ 1224136 h 1682379"/>
                    <a:gd name="connsiteX16" fmla="*/ 2142235 w 2396901"/>
                    <a:gd name="connsiteY16" fmla="*/ 1348961 h 1682379"/>
                    <a:gd name="connsiteX17" fmla="*/ 1875535 w 2396901"/>
                    <a:gd name="connsiteY17" fmla="*/ 1410873 h 1682379"/>
                    <a:gd name="connsiteX18" fmla="*/ 1675510 w 2396901"/>
                    <a:gd name="connsiteY18" fmla="*/ 1353723 h 1682379"/>
                    <a:gd name="connsiteX19" fmla="*/ 1508822 w 2396901"/>
                    <a:gd name="connsiteY19" fmla="*/ 1277523 h 1682379"/>
                    <a:gd name="connsiteX20" fmla="*/ 1284985 w 2396901"/>
                    <a:gd name="connsiteY20" fmla="*/ 1153698 h 1682379"/>
                    <a:gd name="connsiteX21" fmla="*/ 737297 w 2396901"/>
                    <a:gd name="connsiteY21" fmla="*/ 782223 h 1682379"/>
                    <a:gd name="connsiteX22" fmla="*/ 512692 w 2396901"/>
                    <a:gd name="connsiteY22" fmla="*/ 519516 h 1682379"/>
                    <a:gd name="connsiteX0" fmla="*/ 512692 w 2396901"/>
                    <a:gd name="connsiteY0" fmla="*/ 519516 h 1682379"/>
                    <a:gd name="connsiteX1" fmla="*/ 584700 w 2396901"/>
                    <a:gd name="connsiteY1" fmla="*/ 303492 h 1682379"/>
                    <a:gd name="connsiteX2" fmla="*/ 422972 w 2396901"/>
                    <a:gd name="connsiteY2" fmla="*/ 44036 h 1682379"/>
                    <a:gd name="connsiteX3" fmla="*/ 132460 w 2396901"/>
                    <a:gd name="connsiteY3" fmla="*/ 39273 h 1682379"/>
                    <a:gd name="connsiteX4" fmla="*/ 8636 w 2396901"/>
                    <a:gd name="connsiteY4" fmla="*/ 231484 h 1682379"/>
                    <a:gd name="connsiteX5" fmla="*/ 80644 w 2396901"/>
                    <a:gd name="connsiteY5" fmla="*/ 519516 h 1682379"/>
                    <a:gd name="connsiteX6" fmla="*/ 394397 w 2396901"/>
                    <a:gd name="connsiteY6" fmla="*/ 567911 h 1682379"/>
                    <a:gd name="connsiteX7" fmla="*/ 508697 w 2396901"/>
                    <a:gd name="connsiteY7" fmla="*/ 625061 h 1682379"/>
                    <a:gd name="connsiteX8" fmla="*/ 727772 w 2396901"/>
                    <a:gd name="connsiteY8" fmla="*/ 825086 h 1682379"/>
                    <a:gd name="connsiteX9" fmla="*/ 1458605 w 2396901"/>
                    <a:gd name="connsiteY9" fmla="*/ 1300607 h 1682379"/>
                    <a:gd name="connsiteX10" fmla="*/ 2113660 w 2396901"/>
                    <a:gd name="connsiteY10" fmla="*/ 1468023 h 1682379"/>
                    <a:gd name="connsiteX11" fmla="*/ 2232249 w 2396901"/>
                    <a:gd name="connsiteY11" fmla="*/ 1656185 h 1682379"/>
                    <a:gd name="connsiteX12" fmla="*/ 2323210 w 2396901"/>
                    <a:gd name="connsiteY12" fmla="*/ 1625186 h 1682379"/>
                    <a:gd name="connsiteX13" fmla="*/ 2376265 w 2396901"/>
                    <a:gd name="connsiteY13" fmla="*/ 1512169 h 1682379"/>
                    <a:gd name="connsiteX14" fmla="*/ 2384900 w 2396901"/>
                    <a:gd name="connsiteY14" fmla="*/ 1309223 h 1682379"/>
                    <a:gd name="connsiteX15" fmla="*/ 2304257 w 2396901"/>
                    <a:gd name="connsiteY15" fmla="*/ 1224136 h 1682379"/>
                    <a:gd name="connsiteX16" fmla="*/ 2142235 w 2396901"/>
                    <a:gd name="connsiteY16" fmla="*/ 1348961 h 1682379"/>
                    <a:gd name="connsiteX17" fmla="*/ 1875535 w 2396901"/>
                    <a:gd name="connsiteY17" fmla="*/ 1410873 h 1682379"/>
                    <a:gd name="connsiteX18" fmla="*/ 1675510 w 2396901"/>
                    <a:gd name="connsiteY18" fmla="*/ 1353723 h 1682379"/>
                    <a:gd name="connsiteX19" fmla="*/ 1508822 w 2396901"/>
                    <a:gd name="connsiteY19" fmla="*/ 1277523 h 1682379"/>
                    <a:gd name="connsiteX20" fmla="*/ 1284985 w 2396901"/>
                    <a:gd name="connsiteY20" fmla="*/ 1153698 h 1682379"/>
                    <a:gd name="connsiteX21" fmla="*/ 737297 w 2396901"/>
                    <a:gd name="connsiteY21" fmla="*/ 782223 h 1682379"/>
                    <a:gd name="connsiteX22" fmla="*/ 512692 w 2396901"/>
                    <a:gd name="connsiteY22" fmla="*/ 519516 h 1682379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  <a:cxn ang="0">
                      <a:pos x="connsiteX6" y="connsiteY6"/>
                    </a:cxn>
                    <a:cxn ang="0">
                      <a:pos x="connsiteX7" y="connsiteY7"/>
                    </a:cxn>
                    <a:cxn ang="0">
                      <a:pos x="connsiteX8" y="connsiteY8"/>
                    </a:cxn>
                    <a:cxn ang="0">
                      <a:pos x="connsiteX9" y="connsiteY9"/>
                    </a:cxn>
                    <a:cxn ang="0">
                      <a:pos x="connsiteX10" y="connsiteY10"/>
                    </a:cxn>
                    <a:cxn ang="0">
                      <a:pos x="connsiteX11" y="connsiteY11"/>
                    </a:cxn>
                    <a:cxn ang="0">
                      <a:pos x="connsiteX12" y="connsiteY12"/>
                    </a:cxn>
                    <a:cxn ang="0">
                      <a:pos x="connsiteX13" y="connsiteY13"/>
                    </a:cxn>
                    <a:cxn ang="0">
                      <a:pos x="connsiteX14" y="connsiteY14"/>
                    </a:cxn>
                    <a:cxn ang="0">
                      <a:pos x="connsiteX15" y="connsiteY15"/>
                    </a:cxn>
                    <a:cxn ang="0">
                      <a:pos x="connsiteX16" y="connsiteY16"/>
                    </a:cxn>
                    <a:cxn ang="0">
                      <a:pos x="connsiteX17" y="connsiteY17"/>
                    </a:cxn>
                    <a:cxn ang="0">
                      <a:pos x="connsiteX18" y="connsiteY18"/>
                    </a:cxn>
                    <a:cxn ang="0">
                      <a:pos x="connsiteX19" y="connsiteY19"/>
                    </a:cxn>
                    <a:cxn ang="0">
                      <a:pos x="connsiteX20" y="connsiteY20"/>
                    </a:cxn>
                    <a:cxn ang="0">
                      <a:pos x="connsiteX21" y="connsiteY21"/>
                    </a:cxn>
                    <a:cxn ang="0">
                      <a:pos x="connsiteX22" y="connsiteY22"/>
                    </a:cxn>
                  </a:cxnLst>
                  <a:rect l="l" t="t" r="r" b="b"/>
                  <a:pathLst>
                    <a:path w="2396901" h="1682379">
                      <a:moveTo>
                        <a:pt x="512692" y="519516"/>
                      </a:moveTo>
                      <a:cubicBezTo>
                        <a:pt x="487259" y="439728"/>
                        <a:pt x="589781" y="499470"/>
                        <a:pt x="584700" y="303492"/>
                      </a:cubicBezTo>
                      <a:cubicBezTo>
                        <a:pt x="567019" y="130930"/>
                        <a:pt x="498345" y="88072"/>
                        <a:pt x="422972" y="44036"/>
                      </a:cubicBezTo>
                      <a:cubicBezTo>
                        <a:pt x="347599" y="0"/>
                        <a:pt x="201516" y="8032"/>
                        <a:pt x="132460" y="39273"/>
                      </a:cubicBezTo>
                      <a:cubicBezTo>
                        <a:pt x="63404" y="70514"/>
                        <a:pt x="17272" y="151444"/>
                        <a:pt x="8636" y="231484"/>
                      </a:cubicBezTo>
                      <a:cubicBezTo>
                        <a:pt x="0" y="311524"/>
                        <a:pt x="4349" y="463445"/>
                        <a:pt x="80644" y="519516"/>
                      </a:cubicBezTo>
                      <a:cubicBezTo>
                        <a:pt x="209798" y="625519"/>
                        <a:pt x="323055" y="550320"/>
                        <a:pt x="394397" y="567911"/>
                      </a:cubicBezTo>
                      <a:cubicBezTo>
                        <a:pt x="465739" y="585502"/>
                        <a:pt x="453135" y="582199"/>
                        <a:pt x="508697" y="625061"/>
                      </a:cubicBezTo>
                      <a:cubicBezTo>
                        <a:pt x="564260" y="667924"/>
                        <a:pt x="569454" y="712495"/>
                        <a:pt x="727772" y="825086"/>
                      </a:cubicBezTo>
                      <a:cubicBezTo>
                        <a:pt x="886090" y="937677"/>
                        <a:pt x="1227624" y="1193451"/>
                        <a:pt x="1458605" y="1300607"/>
                      </a:cubicBezTo>
                      <a:cubicBezTo>
                        <a:pt x="1880683" y="1539232"/>
                        <a:pt x="2017616" y="1435479"/>
                        <a:pt x="2113660" y="1468023"/>
                      </a:cubicBezTo>
                      <a:cubicBezTo>
                        <a:pt x="2192489" y="1487324"/>
                        <a:pt x="2197324" y="1629991"/>
                        <a:pt x="2232249" y="1656185"/>
                      </a:cubicBezTo>
                      <a:cubicBezTo>
                        <a:pt x="2267174" y="1682379"/>
                        <a:pt x="2299207" y="1649189"/>
                        <a:pt x="2323210" y="1625186"/>
                      </a:cubicBezTo>
                      <a:cubicBezTo>
                        <a:pt x="2347213" y="1601183"/>
                        <a:pt x="2365983" y="1564829"/>
                        <a:pt x="2376265" y="1512169"/>
                      </a:cubicBezTo>
                      <a:cubicBezTo>
                        <a:pt x="2386547" y="1459509"/>
                        <a:pt x="2396901" y="1357228"/>
                        <a:pt x="2384900" y="1309223"/>
                      </a:cubicBezTo>
                      <a:cubicBezTo>
                        <a:pt x="2372899" y="1261218"/>
                        <a:pt x="2344701" y="1217513"/>
                        <a:pt x="2304257" y="1224136"/>
                      </a:cubicBezTo>
                      <a:cubicBezTo>
                        <a:pt x="2263813" y="1230759"/>
                        <a:pt x="2213689" y="1317838"/>
                        <a:pt x="2142235" y="1348961"/>
                      </a:cubicBezTo>
                      <a:cubicBezTo>
                        <a:pt x="2070781" y="1380084"/>
                        <a:pt x="1953322" y="1410079"/>
                        <a:pt x="1875535" y="1410873"/>
                      </a:cubicBezTo>
                      <a:cubicBezTo>
                        <a:pt x="1817310" y="1405892"/>
                        <a:pt x="1736629" y="1375948"/>
                        <a:pt x="1675510" y="1353723"/>
                      </a:cubicBezTo>
                      <a:lnTo>
                        <a:pt x="1508822" y="1277523"/>
                      </a:lnTo>
                      <a:lnTo>
                        <a:pt x="1284985" y="1153698"/>
                      </a:lnTo>
                      <a:lnTo>
                        <a:pt x="737297" y="782223"/>
                      </a:lnTo>
                      <a:cubicBezTo>
                        <a:pt x="608581" y="676526"/>
                        <a:pt x="538125" y="599305"/>
                        <a:pt x="512692" y="519516"/>
                      </a:cubicBezTo>
                      <a:close/>
                    </a:path>
                  </a:pathLst>
                </a:custGeom>
                <a:solidFill>
                  <a:schemeClr val="accent3">
                    <a:lumMod val="40000"/>
                    <a:lumOff val="60000"/>
                  </a:schemeClr>
                </a:solidFill>
                <a:ln w="9525">
                  <a:solidFill>
                    <a:schemeClr val="tx1"/>
                  </a:solidFill>
                </a:ln>
              </p:spPr>
              <p:style>
                <a:lnRef idx="2">
                  <a:schemeClr val="accent2">
                    <a:shade val="50000"/>
                  </a:schemeClr>
                </a:lnRef>
                <a:fillRef idx="1">
                  <a:schemeClr val="accent2"/>
                </a:fillRef>
                <a:effectRef idx="0">
                  <a:schemeClr val="accent2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s-ES">
                    <a:solidFill>
                      <a:schemeClr val="lt1"/>
                    </a:solidFill>
                    <a:latin typeface="+mj-lt"/>
                  </a:endParaRPr>
                </a:p>
              </p:txBody>
            </p:sp>
            <p:sp>
              <p:nvSpPr>
                <p:cNvPr id="100" name="99 Elipse"/>
                <p:cNvSpPr/>
                <p:nvPr/>
              </p:nvSpPr>
              <p:spPr>
                <a:xfrm rot="19759714">
                  <a:off x="6552971" y="3577607"/>
                  <a:ext cx="126000" cy="108000"/>
                </a:xfrm>
                <a:prstGeom prst="ellipse">
                  <a:avLst/>
                </a:prstGeom>
                <a:solidFill>
                  <a:schemeClr val="accent3">
                    <a:lumMod val="75000"/>
                  </a:schemeClr>
                </a:solidFill>
                <a:ln w="9525">
                  <a:solidFill>
                    <a:schemeClr val="tx1"/>
                  </a:solidFill>
                </a:ln>
              </p:spPr>
              <p:style>
                <a:lnRef idx="2">
                  <a:schemeClr val="accent6">
                    <a:shade val="50000"/>
                  </a:schemeClr>
                </a:lnRef>
                <a:fillRef idx="1">
                  <a:schemeClr val="accent6"/>
                </a:fillRef>
                <a:effectRef idx="0">
                  <a:schemeClr val="accent6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s-ES">
                    <a:latin typeface="+mj-lt"/>
                  </a:endParaRPr>
                </a:p>
              </p:txBody>
            </p:sp>
          </p:grpSp>
          <p:cxnSp>
            <p:nvCxnSpPr>
              <p:cNvPr id="104" name="103 Conector recto"/>
              <p:cNvCxnSpPr/>
              <p:nvPr/>
            </p:nvCxnSpPr>
            <p:spPr>
              <a:xfrm>
                <a:off x="6084168" y="4096122"/>
                <a:ext cx="180000" cy="0"/>
              </a:xfrm>
              <a:prstGeom prst="line">
                <a:avLst/>
              </a:prstGeom>
              <a:ln w="38100">
                <a:solidFill>
                  <a:schemeClr val="tx1"/>
                </a:solidFill>
                <a:headEnd type="none" w="med" len="med"/>
                <a:tailEnd type="triangle" w="med" len="med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05" name="104 Conector recto"/>
              <p:cNvCxnSpPr/>
              <p:nvPr/>
            </p:nvCxnSpPr>
            <p:spPr>
              <a:xfrm>
                <a:off x="5040072" y="4096122"/>
                <a:ext cx="180000" cy="0"/>
              </a:xfrm>
              <a:prstGeom prst="line">
                <a:avLst/>
              </a:prstGeom>
              <a:ln w="38100">
                <a:solidFill>
                  <a:schemeClr val="tx1"/>
                </a:solidFill>
                <a:headEnd type="none" w="med" len="med"/>
                <a:tailEnd type="triangle" w="med" len="med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06" name="105 Conector recto"/>
              <p:cNvCxnSpPr/>
              <p:nvPr/>
            </p:nvCxnSpPr>
            <p:spPr>
              <a:xfrm>
                <a:off x="4175976" y="4096122"/>
                <a:ext cx="180000" cy="0"/>
              </a:xfrm>
              <a:prstGeom prst="line">
                <a:avLst/>
              </a:prstGeom>
              <a:ln w="38100">
                <a:solidFill>
                  <a:schemeClr val="tx1"/>
                </a:solidFill>
                <a:headEnd type="none" w="med" len="med"/>
                <a:tailEnd type="triangle" w="med" len="med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07" name="106 Conector recto"/>
              <p:cNvCxnSpPr/>
              <p:nvPr/>
            </p:nvCxnSpPr>
            <p:spPr>
              <a:xfrm>
                <a:off x="3203848" y="4096122"/>
                <a:ext cx="180000" cy="0"/>
              </a:xfrm>
              <a:prstGeom prst="line">
                <a:avLst/>
              </a:prstGeom>
              <a:ln w="38100">
                <a:solidFill>
                  <a:schemeClr val="tx1"/>
                </a:solidFill>
                <a:headEnd type="none" w="med" len="med"/>
                <a:tailEnd type="triangle" w="med" len="med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08" name="107 Conector recto"/>
              <p:cNvCxnSpPr/>
              <p:nvPr/>
            </p:nvCxnSpPr>
            <p:spPr>
              <a:xfrm>
                <a:off x="3239832" y="3376156"/>
                <a:ext cx="108000" cy="144016"/>
              </a:xfrm>
              <a:prstGeom prst="line">
                <a:avLst/>
              </a:prstGeom>
              <a:ln w="38100">
                <a:solidFill>
                  <a:schemeClr val="tx1"/>
                </a:solidFill>
                <a:headEnd type="none" w="med" len="med"/>
                <a:tailEnd type="triangle" w="med" len="med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09" name="108 Conector recto"/>
              <p:cNvCxnSpPr/>
              <p:nvPr/>
            </p:nvCxnSpPr>
            <p:spPr>
              <a:xfrm flipV="1">
                <a:off x="3239832" y="5085184"/>
                <a:ext cx="108000" cy="144016"/>
              </a:xfrm>
              <a:prstGeom prst="line">
                <a:avLst/>
              </a:prstGeom>
              <a:ln w="38100">
                <a:solidFill>
                  <a:schemeClr val="tx1"/>
                </a:solidFill>
                <a:headEnd type="none" w="med" len="med"/>
                <a:tailEnd type="triangle" w="med" len="med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136" name="135 Forma libre"/>
              <p:cNvSpPr/>
              <p:nvPr/>
            </p:nvSpPr>
            <p:spPr>
              <a:xfrm rot="4164553">
                <a:off x="5455214" y="3992642"/>
                <a:ext cx="349881" cy="348339"/>
              </a:xfrm>
              <a:custGeom>
                <a:avLst/>
                <a:gdLst>
                  <a:gd name="connsiteX0" fmla="*/ 326571 w 382555"/>
                  <a:gd name="connsiteY0" fmla="*/ 37322 h 345232"/>
                  <a:gd name="connsiteX1" fmla="*/ 177281 w 382555"/>
                  <a:gd name="connsiteY1" fmla="*/ 0 h 345232"/>
                  <a:gd name="connsiteX2" fmla="*/ 0 w 382555"/>
                  <a:gd name="connsiteY2" fmla="*/ 46653 h 345232"/>
                  <a:gd name="connsiteX3" fmla="*/ 27992 w 382555"/>
                  <a:gd name="connsiteY3" fmla="*/ 317241 h 345232"/>
                  <a:gd name="connsiteX4" fmla="*/ 223934 w 382555"/>
                  <a:gd name="connsiteY4" fmla="*/ 345232 h 345232"/>
                  <a:gd name="connsiteX5" fmla="*/ 382555 w 382555"/>
                  <a:gd name="connsiteY5" fmla="*/ 251926 h 345232"/>
                  <a:gd name="connsiteX6" fmla="*/ 326571 w 382555"/>
                  <a:gd name="connsiteY6" fmla="*/ 37322 h 345232"/>
                  <a:gd name="connsiteX0" fmla="*/ 351452 w 407436"/>
                  <a:gd name="connsiteY0" fmla="*/ 43542 h 351452"/>
                  <a:gd name="connsiteX1" fmla="*/ 202162 w 407436"/>
                  <a:gd name="connsiteY1" fmla="*/ 6220 h 351452"/>
                  <a:gd name="connsiteX2" fmla="*/ 24881 w 407436"/>
                  <a:gd name="connsiteY2" fmla="*/ 52873 h 351452"/>
                  <a:gd name="connsiteX3" fmla="*/ 52873 w 407436"/>
                  <a:gd name="connsiteY3" fmla="*/ 323461 h 351452"/>
                  <a:gd name="connsiteX4" fmla="*/ 248815 w 407436"/>
                  <a:gd name="connsiteY4" fmla="*/ 351452 h 351452"/>
                  <a:gd name="connsiteX5" fmla="*/ 407436 w 407436"/>
                  <a:gd name="connsiteY5" fmla="*/ 258146 h 351452"/>
                  <a:gd name="connsiteX6" fmla="*/ 351452 w 407436"/>
                  <a:gd name="connsiteY6" fmla="*/ 43542 h 351452"/>
                  <a:gd name="connsiteX0" fmla="*/ 351452 w 407436"/>
                  <a:gd name="connsiteY0" fmla="*/ 43542 h 373224"/>
                  <a:gd name="connsiteX1" fmla="*/ 202162 w 407436"/>
                  <a:gd name="connsiteY1" fmla="*/ 6220 h 373224"/>
                  <a:gd name="connsiteX2" fmla="*/ 24881 w 407436"/>
                  <a:gd name="connsiteY2" fmla="*/ 52873 h 373224"/>
                  <a:gd name="connsiteX3" fmla="*/ 52873 w 407436"/>
                  <a:gd name="connsiteY3" fmla="*/ 323461 h 373224"/>
                  <a:gd name="connsiteX4" fmla="*/ 248815 w 407436"/>
                  <a:gd name="connsiteY4" fmla="*/ 351452 h 373224"/>
                  <a:gd name="connsiteX5" fmla="*/ 407436 w 407436"/>
                  <a:gd name="connsiteY5" fmla="*/ 258146 h 373224"/>
                  <a:gd name="connsiteX6" fmla="*/ 351452 w 407436"/>
                  <a:gd name="connsiteY6" fmla="*/ 43542 h 373224"/>
                  <a:gd name="connsiteX0" fmla="*/ 351452 w 407436"/>
                  <a:gd name="connsiteY0" fmla="*/ 43542 h 373224"/>
                  <a:gd name="connsiteX1" fmla="*/ 202162 w 407436"/>
                  <a:gd name="connsiteY1" fmla="*/ 6220 h 373224"/>
                  <a:gd name="connsiteX2" fmla="*/ 24881 w 407436"/>
                  <a:gd name="connsiteY2" fmla="*/ 52873 h 373224"/>
                  <a:gd name="connsiteX3" fmla="*/ 52873 w 407436"/>
                  <a:gd name="connsiteY3" fmla="*/ 323461 h 373224"/>
                  <a:gd name="connsiteX4" fmla="*/ 248815 w 407436"/>
                  <a:gd name="connsiteY4" fmla="*/ 351452 h 373224"/>
                  <a:gd name="connsiteX5" fmla="*/ 407436 w 407436"/>
                  <a:gd name="connsiteY5" fmla="*/ 258146 h 373224"/>
                  <a:gd name="connsiteX6" fmla="*/ 351452 w 407436"/>
                  <a:gd name="connsiteY6" fmla="*/ 43542 h 373224"/>
                  <a:gd name="connsiteX0" fmla="*/ 351452 w 424542"/>
                  <a:gd name="connsiteY0" fmla="*/ 43542 h 373224"/>
                  <a:gd name="connsiteX1" fmla="*/ 202162 w 424542"/>
                  <a:gd name="connsiteY1" fmla="*/ 6220 h 373224"/>
                  <a:gd name="connsiteX2" fmla="*/ 24881 w 424542"/>
                  <a:gd name="connsiteY2" fmla="*/ 52873 h 373224"/>
                  <a:gd name="connsiteX3" fmla="*/ 52873 w 424542"/>
                  <a:gd name="connsiteY3" fmla="*/ 323461 h 373224"/>
                  <a:gd name="connsiteX4" fmla="*/ 248815 w 424542"/>
                  <a:gd name="connsiteY4" fmla="*/ 351452 h 373224"/>
                  <a:gd name="connsiteX5" fmla="*/ 407436 w 424542"/>
                  <a:gd name="connsiteY5" fmla="*/ 258146 h 373224"/>
                  <a:gd name="connsiteX6" fmla="*/ 351452 w 424542"/>
                  <a:gd name="connsiteY6" fmla="*/ 43542 h 373224"/>
                  <a:gd name="connsiteX0" fmla="*/ 351452 w 424542"/>
                  <a:gd name="connsiteY0" fmla="*/ 43542 h 373224"/>
                  <a:gd name="connsiteX1" fmla="*/ 202162 w 424542"/>
                  <a:gd name="connsiteY1" fmla="*/ 6220 h 373224"/>
                  <a:gd name="connsiteX2" fmla="*/ 24881 w 424542"/>
                  <a:gd name="connsiteY2" fmla="*/ 52873 h 373224"/>
                  <a:gd name="connsiteX3" fmla="*/ 52873 w 424542"/>
                  <a:gd name="connsiteY3" fmla="*/ 323461 h 373224"/>
                  <a:gd name="connsiteX4" fmla="*/ 248815 w 424542"/>
                  <a:gd name="connsiteY4" fmla="*/ 351452 h 373224"/>
                  <a:gd name="connsiteX5" fmla="*/ 407436 w 424542"/>
                  <a:gd name="connsiteY5" fmla="*/ 258146 h 373224"/>
                  <a:gd name="connsiteX6" fmla="*/ 351452 w 424542"/>
                  <a:gd name="connsiteY6" fmla="*/ 43542 h 373224"/>
                  <a:gd name="connsiteX0" fmla="*/ 351452 w 424542"/>
                  <a:gd name="connsiteY0" fmla="*/ 43542 h 373224"/>
                  <a:gd name="connsiteX1" fmla="*/ 202162 w 424542"/>
                  <a:gd name="connsiteY1" fmla="*/ 6220 h 373224"/>
                  <a:gd name="connsiteX2" fmla="*/ 24881 w 424542"/>
                  <a:gd name="connsiteY2" fmla="*/ 52873 h 373224"/>
                  <a:gd name="connsiteX3" fmla="*/ 52873 w 424542"/>
                  <a:gd name="connsiteY3" fmla="*/ 323461 h 373224"/>
                  <a:gd name="connsiteX4" fmla="*/ 248815 w 424542"/>
                  <a:gd name="connsiteY4" fmla="*/ 351452 h 373224"/>
                  <a:gd name="connsiteX5" fmla="*/ 407436 w 424542"/>
                  <a:gd name="connsiteY5" fmla="*/ 258146 h 373224"/>
                  <a:gd name="connsiteX6" fmla="*/ 351452 w 424542"/>
                  <a:gd name="connsiteY6" fmla="*/ 43542 h 373224"/>
                  <a:gd name="connsiteX0" fmla="*/ 329410 w 402500"/>
                  <a:gd name="connsiteY0" fmla="*/ 41988 h 370014"/>
                  <a:gd name="connsiteX1" fmla="*/ 180120 w 402500"/>
                  <a:gd name="connsiteY1" fmla="*/ 4666 h 370014"/>
                  <a:gd name="connsiteX2" fmla="*/ 41784 w 402500"/>
                  <a:gd name="connsiteY2" fmla="*/ 61258 h 370014"/>
                  <a:gd name="connsiteX3" fmla="*/ 30831 w 402500"/>
                  <a:gd name="connsiteY3" fmla="*/ 321907 h 370014"/>
                  <a:gd name="connsiteX4" fmla="*/ 226773 w 402500"/>
                  <a:gd name="connsiteY4" fmla="*/ 349898 h 370014"/>
                  <a:gd name="connsiteX5" fmla="*/ 385394 w 402500"/>
                  <a:gd name="connsiteY5" fmla="*/ 256592 h 370014"/>
                  <a:gd name="connsiteX6" fmla="*/ 329410 w 402500"/>
                  <a:gd name="connsiteY6" fmla="*/ 41988 h 370014"/>
                  <a:gd name="connsiteX0" fmla="*/ 318457 w 391547"/>
                  <a:gd name="connsiteY0" fmla="*/ 41988 h 353346"/>
                  <a:gd name="connsiteX1" fmla="*/ 169167 w 391547"/>
                  <a:gd name="connsiteY1" fmla="*/ 4666 h 353346"/>
                  <a:gd name="connsiteX2" fmla="*/ 30831 w 391547"/>
                  <a:gd name="connsiteY2" fmla="*/ 61258 h 353346"/>
                  <a:gd name="connsiteX3" fmla="*/ 30831 w 391547"/>
                  <a:gd name="connsiteY3" fmla="*/ 277282 h 353346"/>
                  <a:gd name="connsiteX4" fmla="*/ 215820 w 391547"/>
                  <a:gd name="connsiteY4" fmla="*/ 349898 h 353346"/>
                  <a:gd name="connsiteX5" fmla="*/ 374441 w 391547"/>
                  <a:gd name="connsiteY5" fmla="*/ 256592 h 353346"/>
                  <a:gd name="connsiteX6" fmla="*/ 318457 w 391547"/>
                  <a:gd name="connsiteY6" fmla="*/ 41988 h 353346"/>
                  <a:gd name="connsiteX0" fmla="*/ 311629 w 391548"/>
                  <a:gd name="connsiteY0" fmla="*/ 41988 h 352738"/>
                  <a:gd name="connsiteX1" fmla="*/ 162339 w 391548"/>
                  <a:gd name="connsiteY1" fmla="*/ 4666 h 352738"/>
                  <a:gd name="connsiteX2" fmla="*/ 24003 w 391548"/>
                  <a:gd name="connsiteY2" fmla="*/ 61258 h 352738"/>
                  <a:gd name="connsiteX3" fmla="*/ 24003 w 391548"/>
                  <a:gd name="connsiteY3" fmla="*/ 277282 h 352738"/>
                  <a:gd name="connsiteX4" fmla="*/ 168019 w 391548"/>
                  <a:gd name="connsiteY4" fmla="*/ 349290 h 352738"/>
                  <a:gd name="connsiteX5" fmla="*/ 367613 w 391548"/>
                  <a:gd name="connsiteY5" fmla="*/ 256592 h 352738"/>
                  <a:gd name="connsiteX6" fmla="*/ 311629 w 391548"/>
                  <a:gd name="connsiteY6" fmla="*/ 41988 h 352738"/>
                  <a:gd name="connsiteX0" fmla="*/ 312034 w 391615"/>
                  <a:gd name="connsiteY0" fmla="*/ 56592 h 348072"/>
                  <a:gd name="connsiteX1" fmla="*/ 162339 w 391615"/>
                  <a:gd name="connsiteY1" fmla="*/ 0 h 348072"/>
                  <a:gd name="connsiteX2" fmla="*/ 24003 w 391615"/>
                  <a:gd name="connsiteY2" fmla="*/ 56592 h 348072"/>
                  <a:gd name="connsiteX3" fmla="*/ 24003 w 391615"/>
                  <a:gd name="connsiteY3" fmla="*/ 272616 h 348072"/>
                  <a:gd name="connsiteX4" fmla="*/ 168019 w 391615"/>
                  <a:gd name="connsiteY4" fmla="*/ 344624 h 348072"/>
                  <a:gd name="connsiteX5" fmla="*/ 367613 w 391615"/>
                  <a:gd name="connsiteY5" fmla="*/ 251926 h 348072"/>
                  <a:gd name="connsiteX6" fmla="*/ 312034 w 391615"/>
                  <a:gd name="connsiteY6" fmla="*/ 56592 h 348072"/>
                  <a:gd name="connsiteX0" fmla="*/ 312034 w 336983"/>
                  <a:gd name="connsiteY0" fmla="*/ 56592 h 344624"/>
                  <a:gd name="connsiteX1" fmla="*/ 162339 w 336983"/>
                  <a:gd name="connsiteY1" fmla="*/ 0 h 344624"/>
                  <a:gd name="connsiteX2" fmla="*/ 24003 w 336983"/>
                  <a:gd name="connsiteY2" fmla="*/ 56592 h 344624"/>
                  <a:gd name="connsiteX3" fmla="*/ 24003 w 336983"/>
                  <a:gd name="connsiteY3" fmla="*/ 272616 h 344624"/>
                  <a:gd name="connsiteX4" fmla="*/ 168019 w 336983"/>
                  <a:gd name="connsiteY4" fmla="*/ 344624 h 344624"/>
                  <a:gd name="connsiteX5" fmla="*/ 312034 w 336983"/>
                  <a:gd name="connsiteY5" fmla="*/ 272616 h 344624"/>
                  <a:gd name="connsiteX6" fmla="*/ 312034 w 336983"/>
                  <a:gd name="connsiteY6" fmla="*/ 56592 h 344624"/>
                  <a:gd name="connsiteX0" fmla="*/ 312034 w 349881"/>
                  <a:gd name="connsiteY0" fmla="*/ 56592 h 348339"/>
                  <a:gd name="connsiteX1" fmla="*/ 162339 w 349881"/>
                  <a:gd name="connsiteY1" fmla="*/ 0 h 348339"/>
                  <a:gd name="connsiteX2" fmla="*/ 24003 w 349881"/>
                  <a:gd name="connsiteY2" fmla="*/ 56592 h 348339"/>
                  <a:gd name="connsiteX3" fmla="*/ 24003 w 349881"/>
                  <a:gd name="connsiteY3" fmla="*/ 272616 h 348339"/>
                  <a:gd name="connsiteX4" fmla="*/ 168019 w 349881"/>
                  <a:gd name="connsiteY4" fmla="*/ 344624 h 348339"/>
                  <a:gd name="connsiteX5" fmla="*/ 325879 w 349881"/>
                  <a:gd name="connsiteY5" fmla="*/ 250327 h 348339"/>
                  <a:gd name="connsiteX6" fmla="*/ 312034 w 349881"/>
                  <a:gd name="connsiteY6" fmla="*/ 56592 h 348339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</a:cxnLst>
                <a:rect l="l" t="t" r="r" b="b"/>
                <a:pathLst>
                  <a:path w="349881" h="348339">
                    <a:moveTo>
                      <a:pt x="312034" y="56592"/>
                    </a:moveTo>
                    <a:cubicBezTo>
                      <a:pt x="284777" y="14871"/>
                      <a:pt x="210344" y="0"/>
                      <a:pt x="162339" y="0"/>
                    </a:cubicBezTo>
                    <a:cubicBezTo>
                      <a:pt x="114334" y="0"/>
                      <a:pt x="47059" y="11156"/>
                      <a:pt x="24003" y="56592"/>
                    </a:cubicBezTo>
                    <a:cubicBezTo>
                      <a:pt x="947" y="102028"/>
                      <a:pt x="0" y="224611"/>
                      <a:pt x="24003" y="272616"/>
                    </a:cubicBezTo>
                    <a:cubicBezTo>
                      <a:pt x="48006" y="320621"/>
                      <a:pt x="117706" y="348339"/>
                      <a:pt x="168019" y="344624"/>
                    </a:cubicBezTo>
                    <a:cubicBezTo>
                      <a:pt x="218332" y="340909"/>
                      <a:pt x="301877" y="298332"/>
                      <a:pt x="325879" y="250327"/>
                    </a:cubicBezTo>
                    <a:cubicBezTo>
                      <a:pt x="349881" y="202322"/>
                      <a:pt x="339291" y="98313"/>
                      <a:pt x="312034" y="56592"/>
                    </a:cubicBezTo>
                    <a:close/>
                  </a:path>
                </a:pathLst>
              </a:custGeom>
              <a:noFill/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s-ES">
                  <a:latin typeface="+mj-lt"/>
                </a:endParaRPr>
              </a:p>
            </p:txBody>
          </p:sp>
          <p:sp>
            <p:nvSpPr>
              <p:cNvPr id="138" name="137 Flecha derecha"/>
              <p:cNvSpPr/>
              <p:nvPr/>
            </p:nvSpPr>
            <p:spPr>
              <a:xfrm rot="5400000">
                <a:off x="3671899" y="5068346"/>
                <a:ext cx="432049" cy="216024"/>
              </a:xfrm>
              <a:prstGeom prst="rightArrow">
                <a:avLst/>
              </a:prstGeom>
              <a:solidFill>
                <a:schemeClr val="bg1">
                  <a:lumMod val="75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s-ES">
                  <a:latin typeface="+mj-lt"/>
                </a:endParaRPr>
              </a:p>
            </p:txBody>
          </p:sp>
          <p:sp>
            <p:nvSpPr>
              <p:cNvPr id="141" name="140 Flecha derecha"/>
              <p:cNvSpPr/>
              <p:nvPr/>
            </p:nvSpPr>
            <p:spPr>
              <a:xfrm rot="5400000">
                <a:off x="4535995" y="5068347"/>
                <a:ext cx="432049" cy="216024"/>
              </a:xfrm>
              <a:prstGeom prst="rightArrow">
                <a:avLst/>
              </a:prstGeom>
              <a:solidFill>
                <a:schemeClr val="bg1">
                  <a:lumMod val="75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s-ES">
                  <a:latin typeface="+mj-lt"/>
                </a:endParaRPr>
              </a:p>
            </p:txBody>
          </p:sp>
          <p:sp>
            <p:nvSpPr>
              <p:cNvPr id="143" name="142 CuadroTexto"/>
              <p:cNvSpPr txBox="1"/>
              <p:nvPr/>
            </p:nvSpPr>
            <p:spPr>
              <a:xfrm>
                <a:off x="6228184" y="4548609"/>
                <a:ext cx="936104" cy="27699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s-ES" sz="1200" dirty="0" smtClean="0">
                    <a:latin typeface="+mj-lt"/>
                    <a:cs typeface="Arial" pitchFamily="34" charset="0"/>
                  </a:rPr>
                  <a:t>Neuronas</a:t>
                </a:r>
                <a:endParaRPr lang="es-ES" sz="1200" dirty="0">
                  <a:latin typeface="+mj-lt"/>
                  <a:cs typeface="Arial" pitchFamily="34" charset="0"/>
                </a:endParaRPr>
              </a:p>
            </p:txBody>
          </p:sp>
          <p:sp>
            <p:nvSpPr>
              <p:cNvPr id="145" name="144 Flecha derecha"/>
              <p:cNvSpPr/>
              <p:nvPr/>
            </p:nvSpPr>
            <p:spPr>
              <a:xfrm rot="5400000">
                <a:off x="6408203" y="5068346"/>
                <a:ext cx="432049" cy="216024"/>
              </a:xfrm>
              <a:prstGeom prst="rightArrow">
                <a:avLst/>
              </a:prstGeom>
              <a:solidFill>
                <a:schemeClr val="bg1">
                  <a:lumMod val="75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s-ES">
                  <a:latin typeface="+mj-lt"/>
                </a:endParaRPr>
              </a:p>
            </p:txBody>
          </p:sp>
          <p:sp>
            <p:nvSpPr>
              <p:cNvPr id="146" name="145 Flecha derecha"/>
              <p:cNvSpPr/>
              <p:nvPr/>
            </p:nvSpPr>
            <p:spPr>
              <a:xfrm rot="5400000">
                <a:off x="5400091" y="5068345"/>
                <a:ext cx="432049" cy="216024"/>
              </a:xfrm>
              <a:prstGeom prst="rightArrow">
                <a:avLst/>
              </a:prstGeom>
              <a:solidFill>
                <a:schemeClr val="bg1">
                  <a:lumMod val="75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s-ES">
                  <a:latin typeface="+mj-lt"/>
                </a:endParaRPr>
              </a:p>
            </p:txBody>
          </p:sp>
          <p:sp>
            <p:nvSpPr>
              <p:cNvPr id="148" name="147 CuadroTexto"/>
              <p:cNvSpPr txBox="1"/>
              <p:nvPr/>
            </p:nvSpPr>
            <p:spPr>
              <a:xfrm>
                <a:off x="2411760" y="1628800"/>
                <a:ext cx="4824000" cy="523220"/>
              </a:xfrm>
              <a:prstGeom prst="rect">
                <a:avLst/>
              </a:prstGeom>
              <a:solidFill>
                <a:schemeClr val="tx1"/>
              </a:solidFill>
            </p:spPr>
            <p:txBody>
              <a:bodyPr wrap="square" rtlCol="0">
                <a:spAutoFit/>
              </a:bodyPr>
              <a:lstStyle/>
              <a:p>
                <a:r>
                  <a:rPr lang="es-ES" sz="1400" b="1" dirty="0" smtClean="0">
                    <a:solidFill>
                      <a:schemeClr val="bg1"/>
                    </a:solidFill>
                    <a:latin typeface="+mj-lt"/>
                    <a:cs typeface="Arial" pitchFamily="34" charset="0"/>
                  </a:rPr>
                  <a:t>2. Generación y estudio de modelos celulares </a:t>
                </a:r>
                <a:r>
                  <a:rPr lang="es-ES" sz="1400" b="1" i="1" dirty="0" smtClean="0">
                    <a:solidFill>
                      <a:schemeClr val="bg1"/>
                    </a:solidFill>
                    <a:latin typeface="+mj-lt"/>
                    <a:cs typeface="Arial" pitchFamily="34" charset="0"/>
                  </a:rPr>
                  <a:t>in vitro</a:t>
                </a:r>
              </a:p>
              <a:p>
                <a:endParaRPr lang="es-ES" sz="1400" b="1" dirty="0" smtClean="0">
                  <a:solidFill>
                    <a:schemeClr val="bg1"/>
                  </a:solidFill>
                  <a:latin typeface="+mj-lt"/>
                  <a:cs typeface="Arial" pitchFamily="34" charset="0"/>
                </a:endParaRPr>
              </a:p>
            </p:txBody>
          </p:sp>
          <p:sp>
            <p:nvSpPr>
              <p:cNvPr id="151" name="150 Flecha derecha"/>
              <p:cNvSpPr/>
              <p:nvPr/>
            </p:nvSpPr>
            <p:spPr>
              <a:xfrm>
                <a:off x="2252886" y="5324322"/>
                <a:ext cx="287126" cy="336926"/>
              </a:xfrm>
              <a:prstGeom prst="rightArrow">
                <a:avLst/>
              </a:prstGeom>
              <a:solidFill>
                <a:schemeClr val="bg1">
                  <a:lumMod val="75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s-ES">
                  <a:latin typeface="+mj-lt"/>
                </a:endParaRPr>
              </a:p>
            </p:txBody>
          </p:sp>
          <p:sp>
            <p:nvSpPr>
              <p:cNvPr id="154" name="153 Flecha derecha"/>
              <p:cNvSpPr/>
              <p:nvPr/>
            </p:nvSpPr>
            <p:spPr>
              <a:xfrm>
                <a:off x="2252886" y="2800092"/>
                <a:ext cx="287126" cy="336926"/>
              </a:xfrm>
              <a:prstGeom prst="rightArrow">
                <a:avLst/>
              </a:prstGeom>
              <a:solidFill>
                <a:schemeClr val="bg1">
                  <a:lumMod val="75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s-ES">
                  <a:latin typeface="+mj-lt"/>
                </a:endParaRPr>
              </a:p>
            </p:txBody>
          </p:sp>
        </p:grpSp>
        <p:sp>
          <p:nvSpPr>
            <p:cNvPr id="137" name="136 CuadroTexto"/>
            <p:cNvSpPr txBox="1"/>
            <p:nvPr/>
          </p:nvSpPr>
          <p:spPr>
            <a:xfrm>
              <a:off x="5940152" y="3352643"/>
              <a:ext cx="1440160" cy="27699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s-ES" sz="1200" b="1" dirty="0" smtClean="0">
                  <a:latin typeface="+mj-lt"/>
                  <a:cs typeface="Arial" pitchFamily="34" charset="0"/>
                </a:rPr>
                <a:t>Diferenciación</a:t>
              </a:r>
              <a:endParaRPr lang="es-ES" sz="1200" b="1" dirty="0">
                <a:latin typeface="+mj-lt"/>
                <a:cs typeface="Arial" pitchFamily="34" charset="0"/>
              </a:endParaRPr>
            </a:p>
          </p:txBody>
        </p:sp>
      </p:grpSp>
      <p:grpSp>
        <p:nvGrpSpPr>
          <p:cNvPr id="158" name="157 Grupo"/>
          <p:cNvGrpSpPr/>
          <p:nvPr/>
        </p:nvGrpSpPr>
        <p:grpSpPr>
          <a:xfrm>
            <a:off x="7165194" y="1556792"/>
            <a:ext cx="1914735" cy="4896544"/>
            <a:chOff x="7165194" y="1556792"/>
            <a:chExt cx="1914735" cy="4896544"/>
          </a:xfrm>
        </p:grpSpPr>
        <p:sp>
          <p:nvSpPr>
            <p:cNvPr id="13" name="12 Rectángulo"/>
            <p:cNvSpPr/>
            <p:nvPr/>
          </p:nvSpPr>
          <p:spPr>
            <a:xfrm>
              <a:off x="7324179" y="2080012"/>
              <a:ext cx="1750302" cy="4373324"/>
            </a:xfrm>
            <a:prstGeom prst="rect">
              <a:avLst/>
            </a:prstGeom>
            <a:solidFill>
              <a:schemeClr val="bg1">
                <a:lumMod val="9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lIns="18000" tIns="18000" rIns="18000" bIns="18000" rtlCol="0" anchor="ctr"/>
            <a:lstStyle/>
            <a:p>
              <a:pPr algn="ctr"/>
              <a:endParaRPr lang="es-ES" sz="1200" dirty="0">
                <a:latin typeface="+mj-lt"/>
                <a:cs typeface="Arial" pitchFamily="34" charset="0"/>
              </a:endParaRPr>
            </a:p>
          </p:txBody>
        </p:sp>
        <p:sp>
          <p:nvSpPr>
            <p:cNvPr id="21" name="20 Rectángulo"/>
            <p:cNvSpPr/>
            <p:nvPr/>
          </p:nvSpPr>
          <p:spPr>
            <a:xfrm>
              <a:off x="7540398" y="2737192"/>
              <a:ext cx="1395515" cy="619800"/>
            </a:xfrm>
            <a:prstGeom prst="rect">
              <a:avLst/>
            </a:prstGeom>
            <a:solidFill>
              <a:schemeClr val="bg1">
                <a:lumMod val="7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lIns="18000" tIns="18000" rIns="18000" bIns="18000" rtlCol="0" anchor="ctr"/>
            <a:lstStyle/>
            <a:p>
              <a:pPr algn="ctr"/>
              <a:r>
                <a:rPr lang="en-US" sz="1400" dirty="0" err="1" smtClean="0">
                  <a:solidFill>
                    <a:schemeClr val="tx1"/>
                  </a:solidFill>
                  <a:latin typeface="+mj-lt"/>
                  <a:cs typeface="Arial" pitchFamily="34" charset="0"/>
                </a:rPr>
                <a:t>Expresión</a:t>
              </a:r>
              <a:r>
                <a:rPr lang="en-US" sz="1400" dirty="0" smtClean="0">
                  <a:solidFill>
                    <a:schemeClr val="tx1"/>
                  </a:solidFill>
                  <a:latin typeface="+mj-lt"/>
                  <a:cs typeface="Arial" pitchFamily="34" charset="0"/>
                </a:rPr>
                <a:t> </a:t>
              </a:r>
              <a:r>
                <a:rPr lang="en-US" sz="1400" dirty="0" err="1" smtClean="0">
                  <a:solidFill>
                    <a:schemeClr val="tx1"/>
                  </a:solidFill>
                  <a:latin typeface="+mj-lt"/>
                  <a:cs typeface="Arial" pitchFamily="34" charset="0"/>
                </a:rPr>
                <a:t>diferencial</a:t>
              </a:r>
              <a:endParaRPr lang="es-ES" sz="1400" dirty="0">
                <a:latin typeface="+mj-lt"/>
                <a:cs typeface="Arial" pitchFamily="34" charset="0"/>
              </a:endParaRPr>
            </a:p>
          </p:txBody>
        </p:sp>
        <p:sp>
          <p:nvSpPr>
            <p:cNvPr id="22" name="21 Rectángulo"/>
            <p:cNvSpPr/>
            <p:nvPr/>
          </p:nvSpPr>
          <p:spPr>
            <a:xfrm>
              <a:off x="7540398" y="3720820"/>
              <a:ext cx="1395515" cy="644283"/>
            </a:xfrm>
            <a:prstGeom prst="rect">
              <a:avLst/>
            </a:prstGeom>
            <a:solidFill>
              <a:schemeClr val="bg1">
                <a:lumMod val="7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lIns="18000" tIns="18000" rIns="18000" bIns="18000" rtlCol="0" anchor="ctr"/>
            <a:lstStyle/>
            <a:p>
              <a:pPr algn="ctr"/>
              <a:r>
                <a:rPr lang="en-US" sz="1400" dirty="0" smtClean="0">
                  <a:solidFill>
                    <a:schemeClr val="tx1"/>
                  </a:solidFill>
                  <a:latin typeface="+mj-lt"/>
                  <a:cs typeface="Arial" pitchFamily="34" charset="0"/>
                </a:rPr>
                <a:t> </a:t>
              </a:r>
              <a:r>
                <a:rPr lang="en-US" sz="1400" dirty="0" err="1" smtClean="0">
                  <a:solidFill>
                    <a:schemeClr val="tx1"/>
                  </a:solidFill>
                  <a:latin typeface="+mj-lt"/>
                  <a:cs typeface="Arial" pitchFamily="34" charset="0"/>
                </a:rPr>
                <a:t>Análisis</a:t>
              </a:r>
              <a:r>
                <a:rPr lang="en-US" sz="1400" dirty="0" smtClean="0">
                  <a:solidFill>
                    <a:schemeClr val="tx1"/>
                  </a:solidFill>
                  <a:latin typeface="+mj-lt"/>
                  <a:cs typeface="Arial" pitchFamily="34" charset="0"/>
                </a:rPr>
                <a:t> </a:t>
              </a:r>
              <a:r>
                <a:rPr lang="en-US" sz="1400" dirty="0" err="1" smtClean="0">
                  <a:solidFill>
                    <a:schemeClr val="tx1"/>
                  </a:solidFill>
                  <a:latin typeface="+mj-lt"/>
                  <a:cs typeface="Arial" pitchFamily="34" charset="0"/>
                </a:rPr>
                <a:t>integrativos</a:t>
              </a:r>
              <a:endParaRPr lang="es-ES" sz="1400" dirty="0">
                <a:latin typeface="+mj-lt"/>
                <a:cs typeface="Arial" pitchFamily="34" charset="0"/>
              </a:endParaRPr>
            </a:p>
          </p:txBody>
        </p:sp>
        <p:sp>
          <p:nvSpPr>
            <p:cNvPr id="23" name="22 Rectángulo"/>
            <p:cNvSpPr/>
            <p:nvPr/>
          </p:nvSpPr>
          <p:spPr>
            <a:xfrm>
              <a:off x="7540398" y="4753416"/>
              <a:ext cx="1395515" cy="619800"/>
            </a:xfrm>
            <a:prstGeom prst="rect">
              <a:avLst/>
            </a:prstGeom>
            <a:solidFill>
              <a:schemeClr val="bg1">
                <a:lumMod val="7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lIns="18000" tIns="18000" rIns="18000" bIns="18000" rtlCol="0" anchor="ctr"/>
            <a:lstStyle/>
            <a:p>
              <a:pPr algn="ctr"/>
              <a:r>
                <a:rPr lang="en-US" sz="1400" dirty="0" err="1" smtClean="0">
                  <a:solidFill>
                    <a:schemeClr val="tx1"/>
                  </a:solidFill>
                  <a:latin typeface="+mj-lt"/>
                  <a:cs typeface="Arial" pitchFamily="34" charset="0"/>
                </a:rPr>
                <a:t>Estudio</a:t>
              </a:r>
              <a:r>
                <a:rPr lang="en-US" sz="1400" dirty="0" smtClean="0">
                  <a:solidFill>
                    <a:schemeClr val="tx1"/>
                  </a:solidFill>
                  <a:latin typeface="+mj-lt"/>
                  <a:cs typeface="Arial" pitchFamily="34" charset="0"/>
                </a:rPr>
                <a:t> </a:t>
              </a:r>
              <a:r>
                <a:rPr lang="en-US" sz="1400" dirty="0" err="1" smtClean="0">
                  <a:solidFill>
                    <a:schemeClr val="tx1"/>
                  </a:solidFill>
                  <a:latin typeface="+mj-lt"/>
                  <a:cs typeface="Arial" pitchFamily="34" charset="0"/>
                </a:rPr>
                <a:t>vías</a:t>
              </a:r>
              <a:r>
                <a:rPr lang="en-US" sz="1400" dirty="0" smtClean="0">
                  <a:solidFill>
                    <a:schemeClr val="tx1"/>
                  </a:solidFill>
                  <a:latin typeface="+mj-lt"/>
                  <a:cs typeface="Arial" pitchFamily="34" charset="0"/>
                </a:rPr>
                <a:t> </a:t>
              </a:r>
              <a:r>
                <a:rPr lang="en-US" sz="1400" dirty="0" err="1" smtClean="0">
                  <a:solidFill>
                    <a:schemeClr val="tx1"/>
                  </a:solidFill>
                  <a:latin typeface="+mj-lt"/>
                  <a:cs typeface="Arial" pitchFamily="34" charset="0"/>
                </a:rPr>
                <a:t>funcionales</a:t>
              </a:r>
              <a:endParaRPr lang="es-ES" sz="1400" dirty="0">
                <a:latin typeface="+mj-lt"/>
                <a:cs typeface="Arial" pitchFamily="34" charset="0"/>
              </a:endParaRPr>
            </a:p>
          </p:txBody>
        </p:sp>
        <p:sp>
          <p:nvSpPr>
            <p:cNvPr id="27" name="26 CuadroTexto"/>
            <p:cNvSpPr txBox="1"/>
            <p:nvPr/>
          </p:nvSpPr>
          <p:spPr>
            <a:xfrm>
              <a:off x="7351737" y="5930116"/>
              <a:ext cx="1697745" cy="52322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s-ES" sz="1400" b="1" dirty="0" smtClean="0">
                  <a:latin typeface="+mj-lt"/>
                  <a:cs typeface="Arial" pitchFamily="34" charset="0"/>
                </a:rPr>
                <a:t>Análisis </a:t>
              </a:r>
              <a:r>
                <a:rPr lang="es-ES" sz="1400" b="1" dirty="0" err="1" smtClean="0">
                  <a:latin typeface="+mj-lt"/>
                  <a:cs typeface="Arial" pitchFamily="34" charset="0"/>
                </a:rPr>
                <a:t>bioinformáticos</a:t>
              </a:r>
              <a:endParaRPr lang="es-ES" sz="1400" b="1" dirty="0">
                <a:latin typeface="+mj-lt"/>
                <a:cs typeface="Arial" pitchFamily="34" charset="0"/>
              </a:endParaRPr>
            </a:p>
          </p:txBody>
        </p:sp>
        <p:sp>
          <p:nvSpPr>
            <p:cNvPr id="149" name="148 CuadroTexto"/>
            <p:cNvSpPr txBox="1"/>
            <p:nvPr/>
          </p:nvSpPr>
          <p:spPr>
            <a:xfrm>
              <a:off x="7351737" y="1556792"/>
              <a:ext cx="1728192" cy="523220"/>
            </a:xfrm>
            <a:prstGeom prst="rect">
              <a:avLst/>
            </a:prstGeom>
            <a:solidFill>
              <a:schemeClr val="tx1"/>
            </a:solidFill>
          </p:spPr>
          <p:txBody>
            <a:bodyPr wrap="square" rtlCol="0">
              <a:spAutoFit/>
            </a:bodyPr>
            <a:lstStyle/>
            <a:p>
              <a:r>
                <a:rPr lang="es-ES" sz="1400" b="1" dirty="0" smtClean="0">
                  <a:solidFill>
                    <a:schemeClr val="bg1"/>
                  </a:solidFill>
                  <a:latin typeface="+mj-lt"/>
                  <a:cs typeface="Arial" pitchFamily="34" charset="0"/>
                </a:rPr>
                <a:t>3. Identificación de vías funcionales</a:t>
              </a:r>
            </a:p>
          </p:txBody>
        </p:sp>
        <p:sp>
          <p:nvSpPr>
            <p:cNvPr id="156" name="155 Flecha derecha"/>
            <p:cNvSpPr/>
            <p:nvPr/>
          </p:nvSpPr>
          <p:spPr>
            <a:xfrm>
              <a:off x="7165194" y="4063355"/>
              <a:ext cx="287126" cy="336926"/>
            </a:xfrm>
            <a:prstGeom prst="rightArrow">
              <a:avLst/>
            </a:prstGeom>
            <a:solidFill>
              <a:schemeClr val="bg1">
                <a:lumMod val="7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s-ES">
                <a:latin typeface="+mj-lt"/>
              </a:endParaRPr>
            </a:p>
          </p:txBody>
        </p:sp>
      </p:grpSp>
    </p:spTree>
    <p:extLst>
      <p:ext uri="{BB962C8B-B14F-4D97-AF65-F5344CB8AC3E}">
        <p14:creationId xmlns="" xmlns:p14="http://schemas.microsoft.com/office/powerpoint/2010/main" val="361914376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4" name="403 Rectángulo redondeado"/>
          <p:cNvSpPr/>
          <p:nvPr/>
        </p:nvSpPr>
        <p:spPr>
          <a:xfrm>
            <a:off x="0" y="1299578"/>
            <a:ext cx="9144000" cy="113198"/>
          </a:xfrm>
          <a:prstGeom prst="round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sp>
        <p:nvSpPr>
          <p:cNvPr id="9" name="Títol 8"/>
          <p:cNvSpPr>
            <a:spLocks noGrp="1"/>
          </p:cNvSpPr>
          <p:nvPr>
            <p:ph type="title"/>
          </p:nvPr>
        </p:nvSpPr>
        <p:spPr>
          <a:xfrm>
            <a:off x="1619672" y="261191"/>
            <a:ext cx="7524328" cy="1143000"/>
          </a:xfrm>
        </p:spPr>
        <p:txBody>
          <a:bodyPr>
            <a:noAutofit/>
          </a:bodyPr>
          <a:lstStyle/>
          <a:p>
            <a:r>
              <a:rPr lang="es-ES" sz="3200" dirty="0" smtClean="0"/>
              <a:t>1. Caracterización molecular de 7q11.23 región rica en duplicaciones segmentarias</a:t>
            </a:r>
            <a:endParaRPr lang="es-ES" sz="3200" dirty="0"/>
          </a:p>
        </p:txBody>
      </p:sp>
      <p:grpSp>
        <p:nvGrpSpPr>
          <p:cNvPr id="365" name="364 Grupo"/>
          <p:cNvGrpSpPr/>
          <p:nvPr/>
        </p:nvGrpSpPr>
        <p:grpSpPr>
          <a:xfrm>
            <a:off x="107504" y="3224665"/>
            <a:ext cx="8785016" cy="564375"/>
            <a:chOff x="107504" y="3542198"/>
            <a:chExt cx="8785016" cy="564375"/>
          </a:xfrm>
        </p:grpSpPr>
        <p:sp>
          <p:nvSpPr>
            <p:cNvPr id="29" name="28 Rectángulo redondeado"/>
            <p:cNvSpPr/>
            <p:nvPr/>
          </p:nvSpPr>
          <p:spPr>
            <a:xfrm>
              <a:off x="107504" y="3579882"/>
              <a:ext cx="1880038" cy="468000"/>
            </a:xfrm>
            <a:prstGeom prst="roundRect">
              <a:avLst/>
            </a:prstGeom>
            <a:solidFill>
              <a:schemeClr val="bg1">
                <a:lumMod val="65000"/>
              </a:schemeClr>
            </a:solidFill>
            <a:ln>
              <a:noFill/>
            </a:ln>
          </p:spPr>
          <p:style>
            <a:lnRef idx="2">
              <a:schemeClr val="accent4">
                <a:shade val="50000"/>
              </a:schemeClr>
            </a:lnRef>
            <a:fillRef idx="1">
              <a:schemeClr val="accent4"/>
            </a:fillRef>
            <a:effectRef idx="0">
              <a:schemeClr val="accent4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endParaRPr lang="es-ES" sz="1200" b="1" cap="all" dirty="0">
                <a:solidFill>
                  <a:sysClr val="windowText" lastClr="000000"/>
                </a:solidFill>
                <a:latin typeface="Calibri" pitchFamily="34" charset="0"/>
                <a:cs typeface="Arial" pitchFamily="34" charset="0"/>
              </a:endParaRPr>
            </a:p>
          </p:txBody>
        </p:sp>
        <p:grpSp>
          <p:nvGrpSpPr>
            <p:cNvPr id="50" name="331 Grupo"/>
            <p:cNvGrpSpPr/>
            <p:nvPr/>
          </p:nvGrpSpPr>
          <p:grpSpPr>
            <a:xfrm>
              <a:off x="269081" y="3542198"/>
              <a:ext cx="1559758" cy="341791"/>
              <a:chOff x="5004048" y="3535605"/>
              <a:chExt cx="3634109" cy="796346"/>
            </a:xfrm>
          </p:grpSpPr>
          <p:grpSp>
            <p:nvGrpSpPr>
              <p:cNvPr id="51" name="Group 425"/>
              <p:cNvGrpSpPr>
                <a:grpSpLocks/>
              </p:cNvGrpSpPr>
              <p:nvPr/>
            </p:nvGrpSpPr>
            <p:grpSpPr bwMode="auto">
              <a:xfrm rot="5400000" flipH="1">
                <a:off x="6638992" y="2331701"/>
                <a:ext cx="364222" cy="3634109"/>
                <a:chOff x="919" y="1309"/>
                <a:chExt cx="300" cy="2567"/>
              </a:xfrm>
            </p:grpSpPr>
            <p:sp>
              <p:nvSpPr>
                <p:cNvPr id="55" name="AutoShape 426"/>
                <p:cNvSpPr>
                  <a:spLocks noChangeArrowheads="1"/>
                </p:cNvSpPr>
                <p:nvPr/>
              </p:nvSpPr>
              <p:spPr bwMode="auto">
                <a:xfrm>
                  <a:off x="919" y="2166"/>
                  <a:ext cx="300" cy="1710"/>
                </a:xfrm>
                <a:prstGeom prst="roundRect">
                  <a:avLst>
                    <a:gd name="adj" fmla="val 44606"/>
                  </a:avLst>
                </a:prstGeom>
                <a:solidFill>
                  <a:srgbClr val="FFFFFF"/>
                </a:solidFill>
                <a:ln w="12700">
                  <a:solidFill>
                    <a:srgbClr val="000000"/>
                  </a:solidFill>
                  <a:round/>
                  <a:headEnd/>
                  <a:tailEnd/>
                </a:ln>
                <a:effectLst/>
              </p:spPr>
              <p:txBody>
                <a:bodyPr wrap="none" anchor="ctr"/>
                <a:lstStyle/>
                <a:p>
                  <a:endParaRPr lang="ca-ES"/>
                </a:p>
              </p:txBody>
            </p:sp>
            <p:sp>
              <p:nvSpPr>
                <p:cNvPr id="56" name="AutoShape 427"/>
                <p:cNvSpPr>
                  <a:spLocks noChangeArrowheads="1"/>
                </p:cNvSpPr>
                <p:nvPr/>
              </p:nvSpPr>
              <p:spPr bwMode="auto">
                <a:xfrm>
                  <a:off x="919" y="1309"/>
                  <a:ext cx="290" cy="868"/>
                </a:xfrm>
                <a:prstGeom prst="roundRect">
                  <a:avLst>
                    <a:gd name="adj" fmla="val 44606"/>
                  </a:avLst>
                </a:prstGeom>
                <a:solidFill>
                  <a:srgbClr val="FFFFFF"/>
                </a:solidFill>
                <a:ln w="12700">
                  <a:solidFill>
                    <a:srgbClr val="000000"/>
                  </a:solidFill>
                  <a:round/>
                  <a:headEnd/>
                  <a:tailEnd/>
                </a:ln>
                <a:effectLst/>
              </p:spPr>
              <p:txBody>
                <a:bodyPr wrap="none" anchor="ctr"/>
                <a:lstStyle/>
                <a:p>
                  <a:endParaRPr lang="ca-ES"/>
                </a:p>
              </p:txBody>
            </p:sp>
            <p:sp>
              <p:nvSpPr>
                <p:cNvPr id="57" name="Rectangle 428"/>
                <p:cNvSpPr>
                  <a:spLocks noChangeArrowheads="1"/>
                </p:cNvSpPr>
                <p:nvPr/>
              </p:nvSpPr>
              <p:spPr bwMode="auto">
                <a:xfrm>
                  <a:off x="919" y="1423"/>
                  <a:ext cx="290" cy="194"/>
                </a:xfrm>
                <a:prstGeom prst="rect">
                  <a:avLst/>
                </a:prstGeom>
                <a:solidFill>
                  <a:srgbClr val="000000"/>
                </a:solidFill>
                <a:ln w="12700">
                  <a:solidFill>
                    <a:srgbClr val="000000"/>
                  </a:solidFill>
                  <a:miter lim="800000"/>
                  <a:headEnd/>
                  <a:tailEnd/>
                </a:ln>
                <a:effectLst/>
              </p:spPr>
              <p:txBody>
                <a:bodyPr wrap="none" anchor="ctr"/>
                <a:lstStyle/>
                <a:p>
                  <a:endParaRPr lang="ca-ES"/>
                </a:p>
              </p:txBody>
            </p:sp>
            <p:sp>
              <p:nvSpPr>
                <p:cNvPr id="58" name="Rectangle 429"/>
                <p:cNvSpPr>
                  <a:spLocks noChangeArrowheads="1"/>
                </p:cNvSpPr>
                <p:nvPr/>
              </p:nvSpPr>
              <p:spPr bwMode="auto">
                <a:xfrm>
                  <a:off x="919" y="1690"/>
                  <a:ext cx="290" cy="1"/>
                </a:xfrm>
                <a:prstGeom prst="rect">
                  <a:avLst/>
                </a:prstGeom>
                <a:solidFill>
                  <a:srgbClr val="000000"/>
                </a:solidFill>
                <a:ln w="12700">
                  <a:solidFill>
                    <a:srgbClr val="000000"/>
                  </a:solidFill>
                  <a:miter lim="800000"/>
                  <a:headEnd/>
                  <a:tailEnd/>
                </a:ln>
                <a:effectLst/>
              </p:spPr>
              <p:txBody>
                <a:bodyPr wrap="none" anchor="ctr"/>
                <a:lstStyle/>
                <a:p>
                  <a:endParaRPr lang="ca-ES"/>
                </a:p>
              </p:txBody>
            </p:sp>
            <p:sp>
              <p:nvSpPr>
                <p:cNvPr id="59" name="Rectangle 430"/>
                <p:cNvSpPr>
                  <a:spLocks noChangeArrowheads="1"/>
                </p:cNvSpPr>
                <p:nvPr/>
              </p:nvSpPr>
              <p:spPr bwMode="auto">
                <a:xfrm>
                  <a:off x="919" y="1796"/>
                  <a:ext cx="290" cy="94"/>
                </a:xfrm>
                <a:prstGeom prst="rect">
                  <a:avLst/>
                </a:prstGeom>
                <a:solidFill>
                  <a:srgbClr val="000000"/>
                </a:solidFill>
                <a:ln w="12700">
                  <a:solidFill>
                    <a:srgbClr val="000000"/>
                  </a:solidFill>
                  <a:miter lim="800000"/>
                  <a:headEnd/>
                  <a:tailEnd/>
                </a:ln>
                <a:effectLst/>
              </p:spPr>
              <p:txBody>
                <a:bodyPr wrap="none" anchor="ctr"/>
                <a:lstStyle/>
                <a:p>
                  <a:endParaRPr lang="ca-ES"/>
                </a:p>
              </p:txBody>
            </p:sp>
            <p:sp>
              <p:nvSpPr>
                <p:cNvPr id="60" name="Rectangle 431"/>
                <p:cNvSpPr>
                  <a:spLocks noChangeArrowheads="1"/>
                </p:cNvSpPr>
                <p:nvPr/>
              </p:nvSpPr>
              <p:spPr bwMode="auto">
                <a:xfrm>
                  <a:off x="919" y="1991"/>
                  <a:ext cx="290" cy="79"/>
                </a:xfrm>
                <a:prstGeom prst="rect">
                  <a:avLst/>
                </a:prstGeom>
                <a:solidFill>
                  <a:srgbClr val="000000"/>
                </a:solidFill>
                <a:ln w="12700">
                  <a:solidFill>
                    <a:srgbClr val="000000"/>
                  </a:solidFill>
                  <a:miter lim="800000"/>
                  <a:headEnd/>
                  <a:tailEnd/>
                </a:ln>
                <a:effectLst/>
              </p:spPr>
              <p:txBody>
                <a:bodyPr wrap="none" anchor="ctr"/>
                <a:lstStyle/>
                <a:p>
                  <a:endParaRPr lang="ca-ES"/>
                </a:p>
              </p:txBody>
            </p:sp>
            <p:sp>
              <p:nvSpPr>
                <p:cNvPr id="61" name="Rectangle 432"/>
                <p:cNvSpPr>
                  <a:spLocks noChangeArrowheads="1"/>
                </p:cNvSpPr>
                <p:nvPr/>
              </p:nvSpPr>
              <p:spPr bwMode="auto">
                <a:xfrm>
                  <a:off x="919" y="2264"/>
                  <a:ext cx="290" cy="28"/>
                </a:xfrm>
                <a:prstGeom prst="rect">
                  <a:avLst/>
                </a:prstGeom>
                <a:solidFill>
                  <a:srgbClr val="000000"/>
                </a:solidFill>
                <a:ln w="12700">
                  <a:solidFill>
                    <a:srgbClr val="000000"/>
                  </a:solidFill>
                  <a:miter lim="800000"/>
                  <a:headEnd/>
                  <a:tailEnd/>
                </a:ln>
                <a:effectLst/>
              </p:spPr>
              <p:txBody>
                <a:bodyPr wrap="none" anchor="ctr"/>
                <a:lstStyle/>
                <a:p>
                  <a:endParaRPr lang="ca-ES"/>
                </a:p>
              </p:txBody>
            </p:sp>
            <p:sp>
              <p:nvSpPr>
                <p:cNvPr id="62" name="Rectangle 433"/>
                <p:cNvSpPr>
                  <a:spLocks noChangeArrowheads="1"/>
                </p:cNvSpPr>
                <p:nvPr/>
              </p:nvSpPr>
              <p:spPr bwMode="auto">
                <a:xfrm>
                  <a:off x="919" y="2706"/>
                  <a:ext cx="290" cy="136"/>
                </a:xfrm>
                <a:prstGeom prst="rect">
                  <a:avLst/>
                </a:prstGeom>
                <a:solidFill>
                  <a:srgbClr val="000000"/>
                </a:solidFill>
                <a:ln w="12700">
                  <a:solidFill>
                    <a:srgbClr val="000000"/>
                  </a:solidFill>
                  <a:miter lim="800000"/>
                  <a:headEnd/>
                  <a:tailEnd/>
                </a:ln>
                <a:effectLst/>
              </p:spPr>
              <p:txBody>
                <a:bodyPr wrap="none" anchor="ctr"/>
                <a:lstStyle/>
                <a:p>
                  <a:endParaRPr lang="ca-ES"/>
                </a:p>
              </p:txBody>
            </p:sp>
            <p:sp>
              <p:nvSpPr>
                <p:cNvPr id="63" name="Rectangle 434"/>
                <p:cNvSpPr>
                  <a:spLocks noChangeArrowheads="1"/>
                </p:cNvSpPr>
                <p:nvPr/>
              </p:nvSpPr>
              <p:spPr bwMode="auto">
                <a:xfrm>
                  <a:off x="919" y="2892"/>
                  <a:ext cx="290" cy="49"/>
                </a:xfrm>
                <a:prstGeom prst="rect">
                  <a:avLst/>
                </a:prstGeom>
                <a:solidFill>
                  <a:srgbClr val="000000"/>
                </a:solidFill>
                <a:ln w="12700">
                  <a:solidFill>
                    <a:srgbClr val="000000"/>
                  </a:solidFill>
                  <a:miter lim="800000"/>
                  <a:headEnd/>
                  <a:tailEnd/>
                </a:ln>
                <a:effectLst/>
              </p:spPr>
              <p:txBody>
                <a:bodyPr wrap="none" anchor="ctr"/>
                <a:lstStyle/>
                <a:p>
                  <a:endParaRPr lang="ca-ES"/>
                </a:p>
              </p:txBody>
            </p:sp>
            <p:sp>
              <p:nvSpPr>
                <p:cNvPr id="64" name="Rectangle 435"/>
                <p:cNvSpPr>
                  <a:spLocks noChangeArrowheads="1"/>
                </p:cNvSpPr>
                <p:nvPr/>
              </p:nvSpPr>
              <p:spPr bwMode="auto">
                <a:xfrm>
                  <a:off x="919" y="3122"/>
                  <a:ext cx="290" cy="73"/>
                </a:xfrm>
                <a:prstGeom prst="rect">
                  <a:avLst/>
                </a:prstGeom>
                <a:solidFill>
                  <a:srgbClr val="000000"/>
                </a:solidFill>
                <a:ln w="12700">
                  <a:solidFill>
                    <a:srgbClr val="000000"/>
                  </a:solidFill>
                  <a:miter lim="800000"/>
                  <a:headEnd/>
                  <a:tailEnd/>
                </a:ln>
                <a:effectLst/>
              </p:spPr>
              <p:txBody>
                <a:bodyPr wrap="none" anchor="ctr"/>
                <a:lstStyle/>
                <a:p>
                  <a:endParaRPr lang="ca-ES"/>
                </a:p>
              </p:txBody>
            </p:sp>
            <p:sp>
              <p:nvSpPr>
                <p:cNvPr id="65" name="Rectangle 436"/>
                <p:cNvSpPr>
                  <a:spLocks noChangeArrowheads="1"/>
                </p:cNvSpPr>
                <p:nvPr/>
              </p:nvSpPr>
              <p:spPr bwMode="auto">
                <a:xfrm>
                  <a:off x="919" y="3258"/>
                  <a:ext cx="290" cy="179"/>
                </a:xfrm>
                <a:prstGeom prst="rect">
                  <a:avLst/>
                </a:prstGeom>
                <a:solidFill>
                  <a:srgbClr val="000000"/>
                </a:solidFill>
                <a:ln w="12700">
                  <a:solidFill>
                    <a:srgbClr val="000000"/>
                  </a:solidFill>
                  <a:miter lim="800000"/>
                  <a:headEnd/>
                  <a:tailEnd/>
                </a:ln>
                <a:effectLst/>
              </p:spPr>
              <p:txBody>
                <a:bodyPr wrap="none" anchor="ctr"/>
                <a:lstStyle/>
                <a:p>
                  <a:endParaRPr lang="ca-ES"/>
                </a:p>
              </p:txBody>
            </p:sp>
            <p:sp>
              <p:nvSpPr>
                <p:cNvPr id="66" name="Rectangle 437"/>
                <p:cNvSpPr>
                  <a:spLocks noChangeArrowheads="1"/>
                </p:cNvSpPr>
                <p:nvPr/>
              </p:nvSpPr>
              <p:spPr bwMode="auto">
                <a:xfrm>
                  <a:off x="919" y="3547"/>
                  <a:ext cx="290" cy="58"/>
                </a:xfrm>
                <a:prstGeom prst="rect">
                  <a:avLst/>
                </a:prstGeom>
                <a:solidFill>
                  <a:srgbClr val="000000"/>
                </a:solidFill>
                <a:ln w="12700">
                  <a:solidFill>
                    <a:srgbClr val="000000"/>
                  </a:solidFill>
                  <a:miter lim="800000"/>
                  <a:headEnd/>
                  <a:tailEnd/>
                </a:ln>
                <a:effectLst/>
              </p:spPr>
              <p:txBody>
                <a:bodyPr wrap="none" anchor="ctr"/>
                <a:lstStyle/>
                <a:p>
                  <a:endParaRPr lang="ca-ES"/>
                </a:p>
              </p:txBody>
            </p:sp>
            <p:sp>
              <p:nvSpPr>
                <p:cNvPr id="67" name="Rectangle 438"/>
                <p:cNvSpPr>
                  <a:spLocks noChangeArrowheads="1"/>
                </p:cNvSpPr>
                <p:nvPr/>
              </p:nvSpPr>
              <p:spPr bwMode="auto">
                <a:xfrm>
                  <a:off x="919" y="3697"/>
                  <a:ext cx="290" cy="58"/>
                </a:xfrm>
                <a:prstGeom prst="rect">
                  <a:avLst/>
                </a:prstGeom>
                <a:solidFill>
                  <a:srgbClr val="000000"/>
                </a:solidFill>
                <a:ln w="12700">
                  <a:solidFill>
                    <a:srgbClr val="000000"/>
                  </a:solidFill>
                  <a:miter lim="800000"/>
                  <a:headEnd/>
                  <a:tailEnd/>
                </a:ln>
                <a:effectLst/>
              </p:spPr>
              <p:txBody>
                <a:bodyPr wrap="none" anchor="ctr"/>
                <a:lstStyle/>
                <a:p>
                  <a:endParaRPr lang="ca-ES"/>
                </a:p>
              </p:txBody>
            </p:sp>
            <p:sp>
              <p:nvSpPr>
                <p:cNvPr id="68" name="Freeform 439" descr="Light upward diagonal"/>
                <p:cNvSpPr>
                  <a:spLocks/>
                </p:cNvSpPr>
                <p:nvPr/>
              </p:nvSpPr>
              <p:spPr bwMode="auto">
                <a:xfrm>
                  <a:off x="938" y="2131"/>
                  <a:ext cx="254" cy="80"/>
                </a:xfrm>
                <a:custGeom>
                  <a:avLst/>
                  <a:gdLst/>
                  <a:ahLst/>
                  <a:cxnLst>
                    <a:cxn ang="0">
                      <a:pos x="0" y="0"/>
                    </a:cxn>
                    <a:cxn ang="0">
                      <a:pos x="253" y="0"/>
                    </a:cxn>
                    <a:cxn ang="0">
                      <a:pos x="187" y="43"/>
                    </a:cxn>
                    <a:cxn ang="0">
                      <a:pos x="253" y="79"/>
                    </a:cxn>
                    <a:cxn ang="0">
                      <a:pos x="10" y="79"/>
                    </a:cxn>
                    <a:cxn ang="0">
                      <a:pos x="66" y="43"/>
                    </a:cxn>
                    <a:cxn ang="0">
                      <a:pos x="0" y="0"/>
                    </a:cxn>
                  </a:cxnLst>
                  <a:rect l="0" t="0" r="r" b="b"/>
                  <a:pathLst>
                    <a:path w="254" h="80">
                      <a:moveTo>
                        <a:pt x="0" y="0"/>
                      </a:moveTo>
                      <a:lnTo>
                        <a:pt x="253" y="0"/>
                      </a:lnTo>
                      <a:lnTo>
                        <a:pt x="187" y="43"/>
                      </a:lnTo>
                      <a:lnTo>
                        <a:pt x="253" y="79"/>
                      </a:lnTo>
                      <a:lnTo>
                        <a:pt x="10" y="79"/>
                      </a:lnTo>
                      <a:lnTo>
                        <a:pt x="66" y="43"/>
                      </a:lnTo>
                      <a:lnTo>
                        <a:pt x="0" y="0"/>
                      </a:lnTo>
                    </a:path>
                  </a:pathLst>
                </a:custGeom>
                <a:pattFill prst="ltUpDiag">
                  <a:fgClr>
                    <a:srgbClr val="FFFFFF"/>
                  </a:fgClr>
                  <a:bgClr>
                    <a:srgbClr val="000000"/>
                  </a:bgClr>
                </a:pattFill>
                <a:ln w="12700" cap="rnd" cmpd="sng">
                  <a:solidFill>
                    <a:srgbClr val="000000"/>
                  </a:solidFill>
                  <a:prstDash val="solid"/>
                  <a:round/>
                  <a:headEnd type="none" w="med" len="med"/>
                  <a:tailEnd type="none" w="med" len="med"/>
                </a:ln>
                <a:effectLst/>
              </p:spPr>
              <p:txBody>
                <a:bodyPr/>
                <a:lstStyle/>
                <a:p>
                  <a:endParaRPr lang="ca-ES"/>
                </a:p>
              </p:txBody>
            </p:sp>
          </p:grpSp>
          <p:sp>
            <p:nvSpPr>
              <p:cNvPr id="52" name="Rectangle 440"/>
              <p:cNvSpPr>
                <a:spLocks noChangeArrowheads="1"/>
              </p:cNvSpPr>
              <p:nvPr/>
            </p:nvSpPr>
            <p:spPr bwMode="auto">
              <a:xfrm rot="5400000" flipH="1">
                <a:off x="6770563" y="4086356"/>
                <a:ext cx="365087" cy="126103"/>
              </a:xfrm>
              <a:prstGeom prst="rect">
                <a:avLst/>
              </a:prstGeom>
              <a:solidFill>
                <a:srgbClr val="FE9B03"/>
              </a:solidFill>
              <a:ln w="12700">
                <a:solidFill>
                  <a:srgbClr val="FF6600"/>
                </a:solidFill>
                <a:miter lim="800000"/>
                <a:headEnd/>
                <a:tailEnd/>
              </a:ln>
              <a:effectLst/>
            </p:spPr>
            <p:txBody>
              <a:bodyPr wrap="none" anchor="ctr"/>
              <a:lstStyle/>
              <a:p>
                <a:endParaRPr lang="ca-ES"/>
              </a:p>
            </p:txBody>
          </p:sp>
          <p:sp>
            <p:nvSpPr>
              <p:cNvPr id="53" name="Text Box 442"/>
              <p:cNvSpPr txBox="1">
                <a:spLocks noChangeArrowheads="1"/>
              </p:cNvSpPr>
              <p:nvPr/>
            </p:nvSpPr>
            <p:spPr bwMode="auto">
              <a:xfrm>
                <a:off x="6487882" y="3535605"/>
                <a:ext cx="1342182" cy="501968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square">
                <a:spAutoFit/>
              </a:bodyPr>
              <a:lstStyle/>
              <a:p>
                <a:pPr algn="l" eaLnBrk="0" hangingPunct="0"/>
                <a:r>
                  <a:rPr lang="en-US" altLang="en-US" sz="800" dirty="0" smtClean="0">
                    <a:solidFill>
                      <a:sysClr val="windowText" lastClr="000000"/>
                    </a:solidFill>
                  </a:rPr>
                  <a:t>7q11.23</a:t>
                </a:r>
                <a:endParaRPr lang="en-US" altLang="en-US" sz="800" dirty="0">
                  <a:solidFill>
                    <a:sysClr val="windowText" lastClr="000000"/>
                  </a:solidFill>
                </a:endParaRPr>
              </a:p>
            </p:txBody>
          </p:sp>
          <p:sp>
            <p:nvSpPr>
              <p:cNvPr id="54" name="Rectangle 440"/>
              <p:cNvSpPr>
                <a:spLocks noChangeArrowheads="1"/>
              </p:cNvSpPr>
              <p:nvPr/>
            </p:nvSpPr>
            <p:spPr bwMode="auto">
              <a:xfrm rot="5400000" flipH="1">
                <a:off x="6897563" y="4086356"/>
                <a:ext cx="365087" cy="126103"/>
              </a:xfrm>
              <a:prstGeom prst="rect">
                <a:avLst/>
              </a:prstGeom>
              <a:solidFill>
                <a:srgbClr val="FE9B03"/>
              </a:solidFill>
              <a:ln w="12700">
                <a:solidFill>
                  <a:srgbClr val="FF6600"/>
                </a:solidFill>
                <a:miter lim="800000"/>
                <a:headEnd/>
                <a:tailEnd/>
              </a:ln>
              <a:effectLst/>
            </p:spPr>
            <p:txBody>
              <a:bodyPr wrap="none" anchor="ctr"/>
              <a:lstStyle/>
              <a:p>
                <a:endParaRPr lang="ca-ES"/>
              </a:p>
            </p:txBody>
          </p:sp>
        </p:grpSp>
        <p:sp>
          <p:nvSpPr>
            <p:cNvPr id="129" name="Text Box 279"/>
            <p:cNvSpPr txBox="1">
              <a:spLocks noChangeArrowheads="1"/>
            </p:cNvSpPr>
            <p:nvPr/>
          </p:nvSpPr>
          <p:spPr bwMode="auto">
            <a:xfrm>
              <a:off x="216024" y="3860352"/>
              <a:ext cx="1907704" cy="246221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square">
              <a:spAutoFit/>
            </a:bodyPr>
            <a:lstStyle/>
            <a:p>
              <a:pPr algn="l" eaLnBrk="0" hangingPunct="0"/>
              <a:r>
                <a:rPr lang="en-US" sz="1000" b="1" dirty="0" smtClean="0">
                  <a:solidFill>
                    <a:srgbClr val="000000"/>
                  </a:solidFill>
                </a:rPr>
                <a:t>CROMOSOMA DUPLICADO</a:t>
              </a:r>
              <a:endParaRPr lang="es-ES" sz="1000" b="1" dirty="0"/>
            </a:p>
          </p:txBody>
        </p:sp>
        <p:sp>
          <p:nvSpPr>
            <p:cNvPr id="245" name="Line 17"/>
            <p:cNvSpPr>
              <a:spLocks noChangeShapeType="1"/>
            </p:cNvSpPr>
            <p:nvPr/>
          </p:nvSpPr>
          <p:spPr bwMode="auto">
            <a:xfrm>
              <a:off x="2268520" y="3764738"/>
              <a:ext cx="6624000" cy="0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endParaRPr lang="en-US" sz="1600"/>
            </a:p>
          </p:txBody>
        </p:sp>
        <p:sp>
          <p:nvSpPr>
            <p:cNvPr id="246" name="AutoShape 8"/>
            <p:cNvSpPr>
              <a:spLocks noChangeArrowheads="1"/>
            </p:cNvSpPr>
            <p:nvPr/>
          </p:nvSpPr>
          <p:spPr bwMode="auto">
            <a:xfrm>
              <a:off x="3796817" y="3664061"/>
              <a:ext cx="166747" cy="201354"/>
            </a:xfrm>
            <a:prstGeom prst="rightArrow">
              <a:avLst>
                <a:gd name="adj1" fmla="val 50000"/>
                <a:gd name="adj2" fmla="val 25000"/>
              </a:avLst>
            </a:prstGeom>
            <a:solidFill>
              <a:srgbClr val="92D050"/>
            </a:solid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 sz="1600"/>
            </a:p>
          </p:txBody>
        </p:sp>
        <p:sp>
          <p:nvSpPr>
            <p:cNvPr id="247" name="Line 18"/>
            <p:cNvSpPr>
              <a:spLocks noChangeShapeType="1"/>
            </p:cNvSpPr>
            <p:nvPr/>
          </p:nvSpPr>
          <p:spPr bwMode="auto">
            <a:xfrm flipH="1">
              <a:off x="4404466" y="3653149"/>
              <a:ext cx="41007" cy="192902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endParaRPr lang="en-US" sz="1600"/>
            </a:p>
          </p:txBody>
        </p:sp>
        <p:grpSp>
          <p:nvGrpSpPr>
            <p:cNvPr id="248" name="Group 34"/>
            <p:cNvGrpSpPr>
              <a:grpSpLocks/>
            </p:cNvGrpSpPr>
            <p:nvPr/>
          </p:nvGrpSpPr>
          <p:grpSpPr bwMode="auto">
            <a:xfrm>
              <a:off x="2345804" y="3817176"/>
              <a:ext cx="1823726" cy="261131"/>
              <a:chOff x="585" y="770"/>
              <a:chExt cx="1739" cy="249"/>
            </a:xfrm>
          </p:grpSpPr>
          <p:sp>
            <p:nvSpPr>
              <p:cNvPr id="249" name="Text Box 24"/>
              <p:cNvSpPr txBox="1">
                <a:spLocks noChangeArrowheads="1"/>
              </p:cNvSpPr>
              <p:nvPr/>
            </p:nvSpPr>
            <p:spPr bwMode="auto">
              <a:xfrm>
                <a:off x="585" y="770"/>
                <a:ext cx="375" cy="249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square">
                <a:spAutoFit/>
              </a:bodyPr>
              <a:lstStyle/>
              <a:p>
                <a:pPr>
                  <a:spcBef>
                    <a:spcPct val="50000"/>
                  </a:spcBef>
                </a:pPr>
                <a:r>
                  <a:rPr lang="en-US" sz="1050" dirty="0" smtClean="0">
                    <a:latin typeface="Arial" charset="0"/>
                  </a:rPr>
                  <a:t>Cc</a:t>
                </a:r>
                <a:endParaRPr lang="en-US" sz="1050" dirty="0"/>
              </a:p>
            </p:txBody>
          </p:sp>
          <p:sp>
            <p:nvSpPr>
              <p:cNvPr id="250" name="Text Box 25"/>
              <p:cNvSpPr txBox="1">
                <a:spLocks noChangeArrowheads="1"/>
              </p:cNvSpPr>
              <p:nvPr/>
            </p:nvSpPr>
            <p:spPr bwMode="auto">
              <a:xfrm>
                <a:off x="1920" y="770"/>
                <a:ext cx="404" cy="249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square">
                <a:spAutoFit/>
              </a:bodyPr>
              <a:lstStyle/>
              <a:p>
                <a:pPr>
                  <a:spcBef>
                    <a:spcPct val="50000"/>
                  </a:spcBef>
                </a:pPr>
                <a:r>
                  <a:rPr lang="en-US" sz="1050" smtClean="0">
                    <a:latin typeface="Arial" charset="0"/>
                  </a:rPr>
                  <a:t>Cm</a:t>
                </a:r>
                <a:endParaRPr lang="en-US" sz="1050"/>
              </a:p>
            </p:txBody>
          </p:sp>
          <p:sp>
            <p:nvSpPr>
              <p:cNvPr id="251" name="Text Box 27"/>
              <p:cNvSpPr txBox="1">
                <a:spLocks noChangeArrowheads="1"/>
              </p:cNvSpPr>
              <p:nvPr/>
            </p:nvSpPr>
            <p:spPr bwMode="auto">
              <a:xfrm>
                <a:off x="1584" y="770"/>
                <a:ext cx="426" cy="249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square">
                <a:spAutoFit/>
              </a:bodyPr>
              <a:lstStyle/>
              <a:p>
                <a:pPr>
                  <a:spcBef>
                    <a:spcPct val="50000"/>
                  </a:spcBef>
                </a:pPr>
                <a:r>
                  <a:rPr lang="en-US" sz="1050" smtClean="0">
                    <a:latin typeface="Arial" charset="0"/>
                  </a:rPr>
                  <a:t>Bc</a:t>
                </a:r>
                <a:endParaRPr lang="en-US" sz="1050"/>
              </a:p>
            </p:txBody>
          </p:sp>
          <p:sp>
            <p:nvSpPr>
              <p:cNvPr id="252" name="Text Box 31"/>
              <p:cNvSpPr txBox="1">
                <a:spLocks noChangeArrowheads="1"/>
              </p:cNvSpPr>
              <p:nvPr/>
            </p:nvSpPr>
            <p:spPr bwMode="auto">
              <a:xfrm>
                <a:off x="1152" y="770"/>
                <a:ext cx="377" cy="249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square">
                <a:spAutoFit/>
              </a:bodyPr>
              <a:lstStyle/>
              <a:p>
                <a:pPr>
                  <a:spcBef>
                    <a:spcPct val="50000"/>
                  </a:spcBef>
                </a:pPr>
                <a:r>
                  <a:rPr lang="en-US" sz="1050" smtClean="0">
                    <a:latin typeface="Arial" charset="0"/>
                  </a:rPr>
                  <a:t>Ac</a:t>
                </a:r>
                <a:endParaRPr lang="en-US" sz="1050"/>
              </a:p>
            </p:txBody>
          </p:sp>
        </p:grpSp>
        <p:sp>
          <p:nvSpPr>
            <p:cNvPr id="253" name="AutoShape 5"/>
            <p:cNvSpPr>
              <a:spLocks noChangeArrowheads="1"/>
            </p:cNvSpPr>
            <p:nvPr/>
          </p:nvSpPr>
          <p:spPr bwMode="auto">
            <a:xfrm>
              <a:off x="2825069" y="3664061"/>
              <a:ext cx="555823" cy="201354"/>
            </a:xfrm>
            <a:prstGeom prst="rightArrow">
              <a:avLst>
                <a:gd name="adj1" fmla="val 50000"/>
                <a:gd name="adj2" fmla="val 69010"/>
              </a:avLst>
            </a:prstGeom>
            <a:solidFill>
              <a:srgbClr val="FFC000"/>
            </a:solid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 sz="1600"/>
            </a:p>
          </p:txBody>
        </p:sp>
        <p:sp>
          <p:nvSpPr>
            <p:cNvPr id="254" name="AutoShape 4"/>
            <p:cNvSpPr>
              <a:spLocks noChangeArrowheads="1"/>
            </p:cNvSpPr>
            <p:nvPr/>
          </p:nvSpPr>
          <p:spPr bwMode="auto">
            <a:xfrm>
              <a:off x="2404178" y="3664061"/>
              <a:ext cx="418440" cy="201354"/>
            </a:xfrm>
            <a:prstGeom prst="rightArrow">
              <a:avLst>
                <a:gd name="adj1" fmla="val 50000"/>
                <a:gd name="adj2" fmla="val 51953"/>
              </a:avLst>
            </a:prstGeom>
            <a:solidFill>
              <a:srgbClr val="92D050"/>
            </a:solid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 sz="1600"/>
            </a:p>
          </p:txBody>
        </p:sp>
        <p:sp>
          <p:nvSpPr>
            <p:cNvPr id="255" name="AutoShape 6"/>
            <p:cNvSpPr>
              <a:spLocks noChangeArrowheads="1"/>
            </p:cNvSpPr>
            <p:nvPr/>
          </p:nvSpPr>
          <p:spPr bwMode="auto">
            <a:xfrm>
              <a:off x="3382847" y="3664061"/>
              <a:ext cx="413197" cy="201354"/>
            </a:xfrm>
            <a:prstGeom prst="rightArrow">
              <a:avLst>
                <a:gd name="adj1" fmla="val 50000"/>
                <a:gd name="adj2" fmla="val 51302"/>
              </a:avLst>
            </a:prstGeom>
            <a:solidFill>
              <a:schemeClr val="accent2"/>
            </a:solid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pPr algn="ctr"/>
              <a:endParaRPr lang="en-US" sz="1600" smtClean="0"/>
            </a:p>
            <a:p>
              <a:pPr algn="ctr"/>
              <a:endParaRPr lang="en-US" sz="1600"/>
            </a:p>
          </p:txBody>
        </p:sp>
        <p:sp>
          <p:nvSpPr>
            <p:cNvPr id="256" name="AutoShape 9"/>
            <p:cNvSpPr>
              <a:spLocks noChangeArrowheads="1"/>
            </p:cNvSpPr>
            <p:nvPr/>
          </p:nvSpPr>
          <p:spPr bwMode="auto">
            <a:xfrm rot="10800000" flipH="1">
              <a:off x="4669183" y="3664061"/>
              <a:ext cx="540092" cy="201354"/>
            </a:xfrm>
            <a:prstGeom prst="rightArrow">
              <a:avLst>
                <a:gd name="adj1" fmla="val 50000"/>
                <a:gd name="adj2" fmla="val 67057"/>
              </a:avLst>
            </a:prstGeom>
            <a:solidFill>
              <a:schemeClr val="accent2"/>
            </a:solid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 sz="1600"/>
            </a:p>
          </p:txBody>
        </p:sp>
        <p:sp>
          <p:nvSpPr>
            <p:cNvPr id="257" name="AutoShape 8"/>
            <p:cNvSpPr>
              <a:spLocks noChangeArrowheads="1"/>
            </p:cNvSpPr>
            <p:nvPr/>
          </p:nvSpPr>
          <p:spPr bwMode="auto">
            <a:xfrm>
              <a:off x="5213149" y="3655164"/>
              <a:ext cx="166747" cy="201354"/>
            </a:xfrm>
            <a:prstGeom prst="rightArrow">
              <a:avLst>
                <a:gd name="adj1" fmla="val 50000"/>
                <a:gd name="adj2" fmla="val 25000"/>
              </a:avLst>
            </a:prstGeom>
            <a:solidFill>
              <a:srgbClr val="92D050"/>
            </a:solid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 sz="1600"/>
            </a:p>
          </p:txBody>
        </p:sp>
        <p:sp>
          <p:nvSpPr>
            <p:cNvPr id="258" name="AutoShape 10"/>
            <p:cNvSpPr>
              <a:spLocks noChangeArrowheads="1"/>
            </p:cNvSpPr>
            <p:nvPr/>
          </p:nvSpPr>
          <p:spPr bwMode="auto">
            <a:xfrm rot="10800000" flipH="1">
              <a:off x="6628859" y="3655165"/>
              <a:ext cx="425781" cy="201354"/>
            </a:xfrm>
            <a:prstGeom prst="rightArrow">
              <a:avLst>
                <a:gd name="adj1" fmla="val 50000"/>
                <a:gd name="adj2" fmla="val 52865"/>
              </a:avLst>
            </a:prstGeom>
            <a:solidFill>
              <a:srgbClr val="FFC000"/>
            </a:solid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pPr algn="ctr"/>
              <a:endParaRPr lang="en-US" sz="1600" smtClean="0"/>
            </a:p>
            <a:p>
              <a:pPr algn="ctr"/>
              <a:endParaRPr lang="en-US" sz="1600"/>
            </a:p>
          </p:txBody>
        </p:sp>
        <p:sp>
          <p:nvSpPr>
            <p:cNvPr id="259" name="AutoShape 11"/>
            <p:cNvSpPr>
              <a:spLocks noChangeArrowheads="1"/>
            </p:cNvSpPr>
            <p:nvPr/>
          </p:nvSpPr>
          <p:spPr bwMode="auto">
            <a:xfrm flipH="1">
              <a:off x="7261042" y="3655164"/>
              <a:ext cx="540092" cy="201354"/>
            </a:xfrm>
            <a:prstGeom prst="rightArrow">
              <a:avLst>
                <a:gd name="adj1" fmla="val 50000"/>
                <a:gd name="adj2" fmla="val 67057"/>
              </a:avLst>
            </a:prstGeom>
            <a:solidFill>
              <a:schemeClr val="accent2"/>
            </a:solid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 sz="1600"/>
            </a:p>
          </p:txBody>
        </p:sp>
        <p:sp>
          <p:nvSpPr>
            <p:cNvPr id="260" name="AutoShape 12"/>
            <p:cNvSpPr>
              <a:spLocks noChangeArrowheads="1"/>
            </p:cNvSpPr>
            <p:nvPr/>
          </p:nvSpPr>
          <p:spPr bwMode="auto">
            <a:xfrm flipH="1">
              <a:off x="7804035" y="3655164"/>
              <a:ext cx="555823" cy="201354"/>
            </a:xfrm>
            <a:prstGeom prst="rightArrow">
              <a:avLst>
                <a:gd name="adj1" fmla="val 50000"/>
                <a:gd name="adj2" fmla="val 69010"/>
              </a:avLst>
            </a:prstGeom>
            <a:solidFill>
              <a:srgbClr val="FFC000"/>
            </a:solid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pPr algn="ctr"/>
              <a:endParaRPr lang="en-US" sz="1600" smtClean="0"/>
            </a:p>
            <a:p>
              <a:pPr algn="ctr"/>
              <a:endParaRPr lang="en-US" sz="1600"/>
            </a:p>
          </p:txBody>
        </p:sp>
        <p:sp>
          <p:nvSpPr>
            <p:cNvPr id="261" name="AutoShape 13"/>
            <p:cNvSpPr>
              <a:spLocks noChangeArrowheads="1"/>
            </p:cNvSpPr>
            <p:nvPr/>
          </p:nvSpPr>
          <p:spPr bwMode="auto">
            <a:xfrm flipH="1">
              <a:off x="8364288" y="3655164"/>
              <a:ext cx="420538" cy="201354"/>
            </a:xfrm>
            <a:prstGeom prst="rightArrow">
              <a:avLst>
                <a:gd name="adj1" fmla="val 50000"/>
                <a:gd name="adj2" fmla="val 52214"/>
              </a:avLst>
            </a:prstGeom>
            <a:solidFill>
              <a:srgbClr val="92D050"/>
            </a:solid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 sz="1600"/>
            </a:p>
          </p:txBody>
        </p:sp>
        <p:grpSp>
          <p:nvGrpSpPr>
            <p:cNvPr id="262" name="Group 34"/>
            <p:cNvGrpSpPr>
              <a:grpSpLocks/>
            </p:cNvGrpSpPr>
            <p:nvPr/>
          </p:nvGrpSpPr>
          <p:grpSpPr bwMode="auto">
            <a:xfrm>
              <a:off x="5155887" y="3817179"/>
              <a:ext cx="3630676" cy="261132"/>
              <a:chOff x="1914" y="770"/>
              <a:chExt cx="3462" cy="249"/>
            </a:xfrm>
          </p:grpSpPr>
          <p:sp>
            <p:nvSpPr>
              <p:cNvPr id="263" name="Text Box 25"/>
              <p:cNvSpPr txBox="1">
                <a:spLocks noChangeArrowheads="1"/>
              </p:cNvSpPr>
              <p:nvPr/>
            </p:nvSpPr>
            <p:spPr bwMode="auto">
              <a:xfrm>
                <a:off x="1914" y="770"/>
                <a:ext cx="404" cy="249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square">
                <a:spAutoFit/>
              </a:bodyPr>
              <a:lstStyle/>
              <a:p>
                <a:pPr>
                  <a:spcBef>
                    <a:spcPct val="50000"/>
                  </a:spcBef>
                </a:pPr>
                <a:r>
                  <a:rPr lang="en-US" sz="1050" dirty="0" smtClean="0">
                    <a:latin typeface="Arial" charset="0"/>
                  </a:rPr>
                  <a:t>Cm</a:t>
                </a:r>
                <a:endParaRPr lang="en-US" sz="1050" dirty="0"/>
              </a:p>
            </p:txBody>
          </p:sp>
          <p:sp>
            <p:nvSpPr>
              <p:cNvPr id="264" name="Text Box 26"/>
              <p:cNvSpPr txBox="1">
                <a:spLocks noChangeArrowheads="1"/>
              </p:cNvSpPr>
              <p:nvPr/>
            </p:nvSpPr>
            <p:spPr bwMode="auto">
              <a:xfrm>
                <a:off x="5040" y="770"/>
                <a:ext cx="336" cy="249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>
                <a:spAutoFit/>
              </a:bodyPr>
              <a:lstStyle/>
              <a:p>
                <a:pPr>
                  <a:spcBef>
                    <a:spcPct val="50000"/>
                  </a:spcBef>
                </a:pPr>
                <a:r>
                  <a:rPr lang="en-US" sz="1050" smtClean="0">
                    <a:latin typeface="Arial" charset="0"/>
                  </a:rPr>
                  <a:t>Ct</a:t>
                </a:r>
                <a:endParaRPr lang="en-US" sz="1050"/>
              </a:p>
            </p:txBody>
          </p:sp>
          <p:sp>
            <p:nvSpPr>
              <p:cNvPr id="265" name="Text Box 28"/>
              <p:cNvSpPr txBox="1">
                <a:spLocks noChangeArrowheads="1"/>
              </p:cNvSpPr>
              <p:nvPr/>
            </p:nvSpPr>
            <p:spPr bwMode="auto">
              <a:xfrm>
                <a:off x="2765" y="770"/>
                <a:ext cx="470" cy="249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square">
                <a:spAutoFit/>
              </a:bodyPr>
              <a:lstStyle/>
              <a:p>
                <a:pPr>
                  <a:spcBef>
                    <a:spcPct val="50000"/>
                  </a:spcBef>
                </a:pPr>
                <a:r>
                  <a:rPr lang="en-US" sz="1050" smtClean="0">
                    <a:latin typeface="Arial" charset="0"/>
                  </a:rPr>
                  <a:t>Bm</a:t>
                </a:r>
                <a:endParaRPr lang="en-US" sz="1050"/>
              </a:p>
            </p:txBody>
          </p:sp>
          <p:sp>
            <p:nvSpPr>
              <p:cNvPr id="266" name="Text Box 30"/>
              <p:cNvSpPr txBox="1">
                <a:spLocks noChangeArrowheads="1"/>
              </p:cNvSpPr>
              <p:nvPr/>
            </p:nvSpPr>
            <p:spPr bwMode="auto">
              <a:xfrm>
                <a:off x="4084" y="770"/>
                <a:ext cx="336" cy="249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>
                <a:spAutoFit/>
              </a:bodyPr>
              <a:lstStyle/>
              <a:p>
                <a:pPr>
                  <a:spcBef>
                    <a:spcPct val="50000"/>
                  </a:spcBef>
                </a:pPr>
                <a:r>
                  <a:rPr lang="en-US" sz="1050" smtClean="0">
                    <a:latin typeface="Arial" charset="0"/>
                  </a:rPr>
                  <a:t>Bt</a:t>
                </a:r>
                <a:endParaRPr lang="en-US" sz="1050"/>
              </a:p>
            </p:txBody>
          </p:sp>
          <p:sp>
            <p:nvSpPr>
              <p:cNvPr id="267" name="Text Box 32"/>
              <p:cNvSpPr txBox="1">
                <a:spLocks noChangeArrowheads="1"/>
              </p:cNvSpPr>
              <p:nvPr/>
            </p:nvSpPr>
            <p:spPr bwMode="auto">
              <a:xfrm>
                <a:off x="3314" y="770"/>
                <a:ext cx="438" cy="249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square">
                <a:spAutoFit/>
              </a:bodyPr>
              <a:lstStyle/>
              <a:p>
                <a:pPr>
                  <a:spcBef>
                    <a:spcPct val="50000"/>
                  </a:spcBef>
                </a:pPr>
                <a:r>
                  <a:rPr lang="en-US" sz="1050" smtClean="0">
                    <a:latin typeface="Arial" charset="0"/>
                  </a:rPr>
                  <a:t>Am</a:t>
                </a:r>
                <a:endParaRPr lang="en-US" sz="1050"/>
              </a:p>
            </p:txBody>
          </p:sp>
          <p:sp>
            <p:nvSpPr>
              <p:cNvPr id="268" name="Text Box 33"/>
              <p:cNvSpPr txBox="1">
                <a:spLocks noChangeArrowheads="1"/>
              </p:cNvSpPr>
              <p:nvPr/>
            </p:nvSpPr>
            <p:spPr bwMode="auto">
              <a:xfrm>
                <a:off x="4603" y="770"/>
                <a:ext cx="336" cy="249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>
                <a:spAutoFit/>
              </a:bodyPr>
              <a:lstStyle/>
              <a:p>
                <a:pPr>
                  <a:spcBef>
                    <a:spcPct val="50000"/>
                  </a:spcBef>
                </a:pPr>
                <a:r>
                  <a:rPr lang="en-US" sz="1050" smtClean="0">
                    <a:latin typeface="Arial" charset="0"/>
                  </a:rPr>
                  <a:t>At</a:t>
                </a:r>
                <a:endParaRPr lang="en-US" sz="1050"/>
              </a:p>
            </p:txBody>
          </p:sp>
        </p:grpSp>
        <p:sp>
          <p:nvSpPr>
            <p:cNvPr id="269" name="AutoShape 9"/>
            <p:cNvSpPr>
              <a:spLocks noChangeArrowheads="1"/>
            </p:cNvSpPr>
            <p:nvPr/>
          </p:nvSpPr>
          <p:spPr bwMode="auto">
            <a:xfrm rot="10800000" flipH="1">
              <a:off x="6085515" y="3655164"/>
              <a:ext cx="540092" cy="201354"/>
            </a:xfrm>
            <a:prstGeom prst="rightArrow">
              <a:avLst>
                <a:gd name="adj1" fmla="val 50000"/>
                <a:gd name="adj2" fmla="val 67057"/>
              </a:avLst>
            </a:prstGeom>
            <a:solidFill>
              <a:schemeClr val="accent2"/>
            </a:solid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 sz="1600"/>
            </a:p>
          </p:txBody>
        </p:sp>
        <p:sp>
          <p:nvSpPr>
            <p:cNvPr id="270" name="Line 18"/>
            <p:cNvSpPr>
              <a:spLocks noChangeShapeType="1"/>
            </p:cNvSpPr>
            <p:nvPr/>
          </p:nvSpPr>
          <p:spPr bwMode="auto">
            <a:xfrm>
              <a:off x="5717289" y="3807564"/>
              <a:ext cx="0" cy="151016"/>
            </a:xfrm>
            <a:prstGeom prst="line">
              <a:avLst/>
            </a:prstGeom>
            <a:noFill/>
            <a:ln w="19050">
              <a:solidFill>
                <a:schemeClr val="bg1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endParaRPr lang="en-US" sz="1600"/>
            </a:p>
          </p:txBody>
        </p:sp>
        <p:sp>
          <p:nvSpPr>
            <p:cNvPr id="271" name="Line 80"/>
            <p:cNvSpPr>
              <a:spLocks noChangeShapeType="1"/>
            </p:cNvSpPr>
            <p:nvPr/>
          </p:nvSpPr>
          <p:spPr bwMode="auto">
            <a:xfrm>
              <a:off x="5767627" y="3807564"/>
              <a:ext cx="0" cy="151016"/>
            </a:xfrm>
            <a:prstGeom prst="line">
              <a:avLst/>
            </a:prstGeom>
            <a:noFill/>
            <a:ln w="19050">
              <a:solidFill>
                <a:schemeClr val="bg1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endParaRPr lang="en-US" sz="1600"/>
            </a:p>
          </p:txBody>
        </p:sp>
        <p:sp>
          <p:nvSpPr>
            <p:cNvPr id="272" name="Line 81"/>
            <p:cNvSpPr>
              <a:spLocks noChangeShapeType="1"/>
            </p:cNvSpPr>
            <p:nvPr/>
          </p:nvSpPr>
          <p:spPr bwMode="auto">
            <a:xfrm>
              <a:off x="6032549" y="3807564"/>
              <a:ext cx="0" cy="151016"/>
            </a:xfrm>
            <a:prstGeom prst="line">
              <a:avLst/>
            </a:prstGeom>
            <a:noFill/>
            <a:ln w="19050">
              <a:solidFill>
                <a:schemeClr val="bg1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endParaRPr lang="en-US" sz="1600"/>
            </a:p>
          </p:txBody>
        </p:sp>
        <p:sp>
          <p:nvSpPr>
            <p:cNvPr id="273" name="Line 82"/>
            <p:cNvSpPr>
              <a:spLocks noChangeShapeType="1"/>
            </p:cNvSpPr>
            <p:nvPr/>
          </p:nvSpPr>
          <p:spPr bwMode="auto">
            <a:xfrm>
              <a:off x="6082888" y="3857902"/>
              <a:ext cx="0" cy="151016"/>
            </a:xfrm>
            <a:prstGeom prst="line">
              <a:avLst/>
            </a:prstGeom>
            <a:noFill/>
            <a:ln w="19050">
              <a:solidFill>
                <a:schemeClr val="bg1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endParaRPr lang="en-US" sz="1600"/>
            </a:p>
          </p:txBody>
        </p:sp>
        <p:cxnSp>
          <p:nvCxnSpPr>
            <p:cNvPr id="274" name="105 Conector recto"/>
            <p:cNvCxnSpPr/>
            <p:nvPr/>
          </p:nvCxnSpPr>
          <p:spPr>
            <a:xfrm>
              <a:off x="4957134" y="3627455"/>
              <a:ext cx="0" cy="288000"/>
            </a:xfrm>
            <a:prstGeom prst="line">
              <a:avLst/>
            </a:prstGeom>
            <a:ln w="28575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275" name="61 Triángulo isósceles"/>
            <p:cNvSpPr/>
            <p:nvPr/>
          </p:nvSpPr>
          <p:spPr>
            <a:xfrm rot="5400000">
              <a:off x="4229450" y="3715633"/>
              <a:ext cx="88675" cy="88675"/>
            </a:xfrm>
            <a:prstGeom prst="triangle">
              <a:avLst/>
            </a:prstGeom>
            <a:solidFill>
              <a:schemeClr val="tx2">
                <a:lumMod val="40000"/>
                <a:lumOff val="60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s-ES"/>
            </a:p>
          </p:txBody>
        </p:sp>
        <p:sp>
          <p:nvSpPr>
            <p:cNvPr id="276" name="Line 18"/>
            <p:cNvSpPr>
              <a:spLocks noChangeShapeType="1"/>
            </p:cNvSpPr>
            <p:nvPr/>
          </p:nvSpPr>
          <p:spPr bwMode="auto">
            <a:xfrm flipH="1">
              <a:off x="4445474" y="3655530"/>
              <a:ext cx="41007" cy="192902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endParaRPr lang="en-US" sz="1600"/>
            </a:p>
          </p:txBody>
        </p:sp>
        <p:sp>
          <p:nvSpPr>
            <p:cNvPr id="277" name="Line 18"/>
            <p:cNvSpPr>
              <a:spLocks noChangeShapeType="1"/>
            </p:cNvSpPr>
            <p:nvPr/>
          </p:nvSpPr>
          <p:spPr bwMode="auto">
            <a:xfrm flipH="1">
              <a:off x="5791668" y="3657118"/>
              <a:ext cx="41007" cy="192902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endParaRPr lang="en-US" sz="1600"/>
            </a:p>
          </p:txBody>
        </p:sp>
        <p:sp>
          <p:nvSpPr>
            <p:cNvPr id="278" name="61 Triángulo isósceles"/>
            <p:cNvSpPr/>
            <p:nvPr/>
          </p:nvSpPr>
          <p:spPr>
            <a:xfrm rot="5400000">
              <a:off x="5616652" y="3719602"/>
              <a:ext cx="88675" cy="88675"/>
            </a:xfrm>
            <a:prstGeom prst="triangle">
              <a:avLst/>
            </a:prstGeom>
            <a:solidFill>
              <a:schemeClr val="tx2">
                <a:lumMod val="40000"/>
                <a:lumOff val="60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s-ES"/>
            </a:p>
          </p:txBody>
        </p:sp>
        <p:sp>
          <p:nvSpPr>
            <p:cNvPr id="279" name="Line 18"/>
            <p:cNvSpPr>
              <a:spLocks noChangeShapeType="1"/>
            </p:cNvSpPr>
            <p:nvPr/>
          </p:nvSpPr>
          <p:spPr bwMode="auto">
            <a:xfrm flipH="1">
              <a:off x="5832676" y="3659499"/>
              <a:ext cx="41007" cy="192902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endParaRPr lang="en-US" sz="1600"/>
            </a:p>
          </p:txBody>
        </p:sp>
        <p:sp>
          <p:nvSpPr>
            <p:cNvPr id="342" name="Text Box 28"/>
            <p:cNvSpPr txBox="1">
              <a:spLocks noChangeArrowheads="1"/>
            </p:cNvSpPr>
            <p:nvPr/>
          </p:nvSpPr>
          <p:spPr bwMode="auto">
            <a:xfrm>
              <a:off x="4741416" y="3875906"/>
              <a:ext cx="418416" cy="161583"/>
            </a:xfrm>
            <a:prstGeom prst="rect">
              <a:avLst/>
            </a:prstGeom>
            <a:solidFill>
              <a:schemeClr val="bg1">
                <a:lumMod val="95000"/>
              </a:schemeClr>
            </a:solidFill>
            <a:ln w="12700">
              <a:solidFill>
                <a:schemeClr val="bg1">
                  <a:lumMod val="50000"/>
                </a:schemeClr>
              </a:solidFill>
              <a:miter lim="800000"/>
              <a:headEnd/>
              <a:tailEnd/>
            </a:ln>
            <a:effectLst/>
          </p:spPr>
          <p:txBody>
            <a:bodyPr wrap="square" lIns="36000" tIns="0" rIns="36000" bIns="0">
              <a:spAutoFit/>
            </a:bodyPr>
            <a:lstStyle/>
            <a:p>
              <a:pPr>
                <a:spcBef>
                  <a:spcPct val="50000"/>
                </a:spcBef>
              </a:pPr>
              <a:r>
                <a:rPr lang="en-US" sz="1050" dirty="0" err="1" smtClean="0">
                  <a:solidFill>
                    <a:sysClr val="windowText" lastClr="000000"/>
                  </a:solidFill>
                  <a:latin typeface="Arial" charset="0"/>
                </a:rPr>
                <a:t>Bc</a:t>
              </a:r>
              <a:r>
                <a:rPr lang="en-US" sz="1050" dirty="0" smtClean="0">
                  <a:solidFill>
                    <a:sysClr val="windowText" lastClr="000000"/>
                  </a:solidFill>
                  <a:latin typeface="Arial" charset="0"/>
                </a:rPr>
                <a:t>-m</a:t>
              </a:r>
              <a:endParaRPr lang="en-US" sz="1050" dirty="0">
                <a:solidFill>
                  <a:sysClr val="windowText" lastClr="000000"/>
                </a:solidFill>
              </a:endParaRPr>
            </a:p>
          </p:txBody>
        </p:sp>
      </p:grpSp>
      <p:grpSp>
        <p:nvGrpSpPr>
          <p:cNvPr id="402" name="401 Grupo"/>
          <p:cNvGrpSpPr/>
          <p:nvPr/>
        </p:nvGrpSpPr>
        <p:grpSpPr>
          <a:xfrm>
            <a:off x="69404" y="3932938"/>
            <a:ext cx="2219915" cy="2880438"/>
            <a:chOff x="69404" y="3938280"/>
            <a:chExt cx="2219915" cy="2880438"/>
          </a:xfrm>
        </p:grpSpPr>
        <p:sp>
          <p:nvSpPr>
            <p:cNvPr id="349" name="348 Rectángulo"/>
            <p:cNvSpPr/>
            <p:nvPr/>
          </p:nvSpPr>
          <p:spPr>
            <a:xfrm>
              <a:off x="71306" y="3938281"/>
              <a:ext cx="2160000" cy="2780927"/>
            </a:xfrm>
            <a:prstGeom prst="rect">
              <a:avLst/>
            </a:prstGeom>
            <a:solidFill>
              <a:schemeClr val="bg1">
                <a:lumMod val="9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ca-ES"/>
            </a:p>
          </p:txBody>
        </p:sp>
        <p:sp>
          <p:nvSpPr>
            <p:cNvPr id="351" name="350 CuadroTexto"/>
            <p:cNvSpPr txBox="1"/>
            <p:nvPr/>
          </p:nvSpPr>
          <p:spPr>
            <a:xfrm>
              <a:off x="71433" y="3938280"/>
              <a:ext cx="2159747" cy="309600"/>
            </a:xfrm>
            <a:prstGeom prst="rect">
              <a:avLst/>
            </a:prstGeom>
            <a:solidFill>
              <a:schemeClr val="tx1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ca-ES" sz="1400" b="1" dirty="0" err="1" smtClean="0">
                  <a:solidFill>
                    <a:schemeClr val="bg1"/>
                  </a:solidFill>
                </a:rPr>
                <a:t>Herencia</a:t>
              </a:r>
              <a:endParaRPr lang="ca-ES" sz="1400" b="1" dirty="0">
                <a:solidFill>
                  <a:schemeClr val="bg1"/>
                </a:solidFill>
              </a:endParaRPr>
            </a:p>
          </p:txBody>
        </p:sp>
        <p:graphicFrame>
          <p:nvGraphicFramePr>
            <p:cNvPr id="352" name="6 Gráfico"/>
            <p:cNvGraphicFramePr/>
            <p:nvPr/>
          </p:nvGraphicFramePr>
          <p:xfrm>
            <a:off x="69404" y="4298320"/>
            <a:ext cx="2219915" cy="1961881"/>
          </p:xfrm>
          <a:graphic>
            <a:graphicData uri="http://schemas.openxmlformats.org/drawingml/2006/chart">
              <c:chart xmlns:c="http://schemas.openxmlformats.org/drawingml/2006/chart" xmlns:r="http://schemas.openxmlformats.org/officeDocument/2006/relationships" r:id="rId2"/>
            </a:graphicData>
          </a:graphic>
        </p:graphicFrame>
        <p:sp>
          <p:nvSpPr>
            <p:cNvPr id="348" name="TextBox 2064"/>
            <p:cNvSpPr txBox="1"/>
            <p:nvPr/>
          </p:nvSpPr>
          <p:spPr>
            <a:xfrm>
              <a:off x="71306" y="6098718"/>
              <a:ext cx="2160000" cy="720000"/>
            </a:xfrm>
            <a:prstGeom prst="rect">
              <a:avLst/>
            </a:prstGeom>
            <a:solidFill>
              <a:schemeClr val="tx1"/>
            </a:solidFill>
          </p:spPr>
          <p:txBody>
            <a:bodyPr wrap="square" rIns="0" bIns="0" rtlCol="0">
              <a:spAutoFit/>
            </a:bodyPr>
            <a:lstStyle/>
            <a:p>
              <a:r>
                <a:rPr lang="en-US" sz="1400" dirty="0" err="1" smtClean="0">
                  <a:solidFill>
                    <a:schemeClr val="bg1"/>
                  </a:solidFill>
                </a:rPr>
                <a:t>Deleciones</a:t>
              </a:r>
              <a:r>
                <a:rPr lang="en-US" sz="1400" dirty="0" smtClean="0">
                  <a:solidFill>
                    <a:schemeClr val="bg1"/>
                  </a:solidFill>
                </a:rPr>
                <a:t>: </a:t>
              </a:r>
              <a:r>
                <a:rPr lang="en-US" sz="1400" i="1" dirty="0" smtClean="0">
                  <a:solidFill>
                    <a:schemeClr val="bg1"/>
                  </a:solidFill>
                </a:rPr>
                <a:t>de novo</a:t>
              </a:r>
            </a:p>
            <a:p>
              <a:r>
                <a:rPr lang="en-US" sz="1400" dirty="0" err="1" smtClean="0">
                  <a:solidFill>
                    <a:schemeClr val="bg1"/>
                  </a:solidFill>
                </a:rPr>
                <a:t>Duplicaciones</a:t>
              </a:r>
              <a:r>
                <a:rPr lang="en-US" sz="1400" dirty="0" smtClean="0">
                  <a:solidFill>
                    <a:schemeClr val="bg1"/>
                  </a:solidFill>
                </a:rPr>
                <a:t>: de novo y </a:t>
              </a:r>
              <a:r>
                <a:rPr lang="en-US" sz="1400" b="1" dirty="0" err="1" smtClean="0">
                  <a:solidFill>
                    <a:schemeClr val="bg1"/>
                  </a:solidFill>
                </a:rPr>
                <a:t>heredadas</a:t>
              </a:r>
              <a:endParaRPr lang="en-US" sz="1400" b="1" dirty="0" smtClean="0">
                <a:solidFill>
                  <a:schemeClr val="bg1"/>
                </a:solidFill>
              </a:endParaRPr>
            </a:p>
          </p:txBody>
        </p:sp>
      </p:grpSp>
      <p:grpSp>
        <p:nvGrpSpPr>
          <p:cNvPr id="401" name="400 Grupo"/>
          <p:cNvGrpSpPr/>
          <p:nvPr/>
        </p:nvGrpSpPr>
        <p:grpSpPr>
          <a:xfrm>
            <a:off x="2362842" y="3932938"/>
            <a:ext cx="2169856" cy="2880438"/>
            <a:chOff x="2339752" y="3938280"/>
            <a:chExt cx="2169856" cy="2880438"/>
          </a:xfrm>
        </p:grpSpPr>
        <p:sp>
          <p:nvSpPr>
            <p:cNvPr id="360" name="359 Rectángulo"/>
            <p:cNvSpPr/>
            <p:nvPr/>
          </p:nvSpPr>
          <p:spPr>
            <a:xfrm>
              <a:off x="2349609" y="3938281"/>
              <a:ext cx="2159999" cy="2762943"/>
            </a:xfrm>
            <a:prstGeom prst="rect">
              <a:avLst/>
            </a:prstGeom>
            <a:solidFill>
              <a:schemeClr val="bg1">
                <a:lumMod val="9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ca-ES"/>
            </a:p>
          </p:txBody>
        </p:sp>
        <p:sp>
          <p:nvSpPr>
            <p:cNvPr id="361" name="360 CuadroTexto"/>
            <p:cNvSpPr txBox="1"/>
            <p:nvPr/>
          </p:nvSpPr>
          <p:spPr>
            <a:xfrm>
              <a:off x="2349609" y="3938280"/>
              <a:ext cx="2159999" cy="309600"/>
            </a:xfrm>
            <a:prstGeom prst="rect">
              <a:avLst/>
            </a:prstGeom>
            <a:solidFill>
              <a:schemeClr val="tx1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ca-ES" sz="1400" b="1" dirty="0" err="1" smtClean="0">
                  <a:solidFill>
                    <a:schemeClr val="bg1"/>
                  </a:solidFill>
                </a:rPr>
                <a:t>Tamaño</a:t>
              </a:r>
              <a:endParaRPr lang="ca-ES" sz="1400" b="1" dirty="0">
                <a:solidFill>
                  <a:schemeClr val="bg1"/>
                </a:solidFill>
              </a:endParaRPr>
            </a:p>
          </p:txBody>
        </p:sp>
        <p:graphicFrame>
          <p:nvGraphicFramePr>
            <p:cNvPr id="362" name="4 Gráfico"/>
            <p:cNvGraphicFramePr/>
            <p:nvPr/>
          </p:nvGraphicFramePr>
          <p:xfrm>
            <a:off x="2339752" y="4187970"/>
            <a:ext cx="2160239" cy="1953458"/>
          </p:xfrm>
          <a:graphic>
            <a:graphicData uri="http://schemas.openxmlformats.org/drawingml/2006/chart">
              <c:chart xmlns:c="http://schemas.openxmlformats.org/drawingml/2006/chart" xmlns:r="http://schemas.openxmlformats.org/officeDocument/2006/relationships" r:id="rId3"/>
            </a:graphicData>
          </a:graphic>
        </p:graphicFrame>
        <p:sp>
          <p:nvSpPr>
            <p:cNvPr id="356" name="TextBox 2064"/>
            <p:cNvSpPr txBox="1"/>
            <p:nvPr/>
          </p:nvSpPr>
          <p:spPr>
            <a:xfrm>
              <a:off x="2349608" y="6098718"/>
              <a:ext cx="2160000" cy="720000"/>
            </a:xfrm>
            <a:prstGeom prst="rect">
              <a:avLst/>
            </a:prstGeom>
            <a:solidFill>
              <a:schemeClr val="tx1"/>
            </a:solidFill>
          </p:spPr>
          <p:txBody>
            <a:bodyPr wrap="square" rIns="0" bIns="0" rtlCol="0">
              <a:spAutoFit/>
            </a:bodyPr>
            <a:lstStyle/>
            <a:p>
              <a:pPr algn="ctr"/>
              <a:r>
                <a:rPr lang="ca-ES" sz="1400" b="1" dirty="0" err="1" smtClean="0">
                  <a:solidFill>
                    <a:schemeClr val="bg1"/>
                  </a:solidFill>
                </a:rPr>
                <a:t>Extensión</a:t>
              </a:r>
              <a:r>
                <a:rPr lang="ca-ES" sz="1400" b="1" dirty="0" smtClean="0">
                  <a:solidFill>
                    <a:schemeClr val="bg1"/>
                  </a:solidFill>
                </a:rPr>
                <a:t> de la CNV</a:t>
              </a:r>
              <a:r>
                <a:rPr lang="ca-ES" sz="1400" dirty="0" smtClean="0">
                  <a:solidFill>
                    <a:schemeClr val="bg1"/>
                  </a:solidFill>
                </a:rPr>
                <a:t>: </a:t>
              </a:r>
              <a:r>
                <a:rPr lang="ca-ES" sz="1400" dirty="0" err="1" smtClean="0">
                  <a:solidFill>
                    <a:schemeClr val="bg1"/>
                  </a:solidFill>
                </a:rPr>
                <a:t>características</a:t>
              </a:r>
              <a:r>
                <a:rPr lang="ca-ES" sz="1400" dirty="0" smtClean="0">
                  <a:solidFill>
                    <a:schemeClr val="bg1"/>
                  </a:solidFill>
                </a:rPr>
                <a:t>  </a:t>
              </a:r>
              <a:r>
                <a:rPr lang="ca-ES" sz="1400" b="1" dirty="0" err="1" smtClean="0">
                  <a:solidFill>
                    <a:schemeClr val="bg1"/>
                  </a:solidFill>
                </a:rPr>
                <a:t>similares</a:t>
              </a:r>
              <a:r>
                <a:rPr lang="ca-ES" sz="1400" dirty="0" smtClean="0">
                  <a:solidFill>
                    <a:schemeClr val="bg1"/>
                  </a:solidFill>
                </a:rPr>
                <a:t> </a:t>
              </a:r>
              <a:r>
                <a:rPr lang="en-US" altLang="zh-CN" sz="1400" dirty="0" err="1" smtClean="0">
                  <a:solidFill>
                    <a:schemeClr val="bg1"/>
                  </a:solidFill>
                  <a:ea typeface="Tahoma" pitchFamily="34" charset="0"/>
                  <a:cs typeface="Arial" pitchFamily="34" charset="0"/>
                </a:rPr>
                <a:t>deleciones</a:t>
              </a:r>
              <a:r>
                <a:rPr lang="en-US" altLang="zh-CN" sz="1400" dirty="0" smtClean="0">
                  <a:solidFill>
                    <a:schemeClr val="bg1"/>
                  </a:solidFill>
                  <a:ea typeface="Tahoma" pitchFamily="34" charset="0"/>
                  <a:cs typeface="Arial" pitchFamily="34" charset="0"/>
                </a:rPr>
                <a:t> </a:t>
              </a:r>
              <a:r>
                <a:rPr lang="ca-ES" sz="1400" dirty="0" smtClean="0">
                  <a:solidFill>
                    <a:schemeClr val="bg1"/>
                  </a:solidFill>
                </a:rPr>
                <a:t>y </a:t>
              </a:r>
              <a:r>
                <a:rPr lang="ca-ES" sz="1400" dirty="0" err="1" smtClean="0">
                  <a:solidFill>
                    <a:schemeClr val="bg1"/>
                  </a:solidFill>
                </a:rPr>
                <a:t>duplicaciones</a:t>
              </a:r>
              <a:endParaRPr lang="en-US" altLang="zh-CN" sz="1400" dirty="0" smtClean="0">
                <a:solidFill>
                  <a:schemeClr val="bg1"/>
                </a:solidFill>
                <a:ea typeface="Tahoma" pitchFamily="34" charset="0"/>
                <a:cs typeface="Arial" pitchFamily="34" charset="0"/>
              </a:endParaRPr>
            </a:p>
          </p:txBody>
        </p:sp>
      </p:grpSp>
      <p:grpSp>
        <p:nvGrpSpPr>
          <p:cNvPr id="400" name="399 Grupo"/>
          <p:cNvGrpSpPr/>
          <p:nvPr/>
        </p:nvGrpSpPr>
        <p:grpSpPr>
          <a:xfrm>
            <a:off x="4606221" y="3927714"/>
            <a:ext cx="2160000" cy="2885662"/>
            <a:chOff x="4666012" y="3933056"/>
            <a:chExt cx="2160000" cy="2885662"/>
          </a:xfrm>
        </p:grpSpPr>
        <p:sp>
          <p:nvSpPr>
            <p:cNvPr id="370" name="369 Rectángulo"/>
            <p:cNvSpPr/>
            <p:nvPr/>
          </p:nvSpPr>
          <p:spPr>
            <a:xfrm>
              <a:off x="4666012" y="3933056"/>
              <a:ext cx="2160000" cy="2858160"/>
            </a:xfrm>
            <a:prstGeom prst="rect">
              <a:avLst/>
            </a:prstGeom>
            <a:solidFill>
              <a:schemeClr val="bg1">
                <a:lumMod val="9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ca-ES"/>
            </a:p>
          </p:txBody>
        </p:sp>
        <p:sp>
          <p:nvSpPr>
            <p:cNvPr id="372" name="371 CuadroTexto"/>
            <p:cNvSpPr txBox="1"/>
            <p:nvPr/>
          </p:nvSpPr>
          <p:spPr>
            <a:xfrm>
              <a:off x="4666012" y="3938280"/>
              <a:ext cx="2160000" cy="309600"/>
            </a:xfrm>
            <a:prstGeom prst="rect">
              <a:avLst/>
            </a:prstGeom>
            <a:solidFill>
              <a:schemeClr val="tx1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ca-ES" sz="1400" b="1" dirty="0" smtClean="0">
                  <a:solidFill>
                    <a:schemeClr val="bg1"/>
                  </a:solidFill>
                </a:rPr>
                <a:t>Origen </a:t>
              </a:r>
              <a:r>
                <a:rPr lang="ca-ES" sz="1400" b="1" dirty="0" err="1" smtClean="0">
                  <a:solidFill>
                    <a:schemeClr val="bg1"/>
                  </a:solidFill>
                </a:rPr>
                <a:t>parental</a:t>
              </a:r>
              <a:endParaRPr lang="ca-ES" sz="1400" b="1" dirty="0">
                <a:solidFill>
                  <a:schemeClr val="bg1"/>
                </a:solidFill>
              </a:endParaRPr>
            </a:p>
          </p:txBody>
        </p:sp>
        <p:graphicFrame>
          <p:nvGraphicFramePr>
            <p:cNvPr id="373" name="7 Gráfico"/>
            <p:cNvGraphicFramePr/>
            <p:nvPr/>
          </p:nvGraphicFramePr>
          <p:xfrm>
            <a:off x="4668722" y="4335906"/>
            <a:ext cx="2016224" cy="1858937"/>
          </p:xfrm>
          <a:graphic>
            <a:graphicData uri="http://schemas.openxmlformats.org/drawingml/2006/chart">
              <c:chart xmlns:c="http://schemas.openxmlformats.org/drawingml/2006/chart" xmlns:r="http://schemas.openxmlformats.org/officeDocument/2006/relationships" r:id="rId4"/>
            </a:graphicData>
          </a:graphic>
        </p:graphicFrame>
        <p:sp>
          <p:nvSpPr>
            <p:cNvPr id="374" name="373 CuadroTexto"/>
            <p:cNvSpPr txBox="1"/>
            <p:nvPr/>
          </p:nvSpPr>
          <p:spPr>
            <a:xfrm>
              <a:off x="5168659" y="4551930"/>
              <a:ext cx="495649" cy="30777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ca-ES" sz="1400" dirty="0" smtClean="0"/>
                <a:t>51%</a:t>
              </a:r>
              <a:endParaRPr lang="ca-ES" sz="1400" dirty="0"/>
            </a:p>
          </p:txBody>
        </p:sp>
        <p:sp>
          <p:nvSpPr>
            <p:cNvPr id="375" name="374 CuadroTexto"/>
            <p:cNvSpPr txBox="1"/>
            <p:nvPr/>
          </p:nvSpPr>
          <p:spPr>
            <a:xfrm>
              <a:off x="5886754" y="4551930"/>
              <a:ext cx="495649" cy="30777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ca-ES" sz="1400" dirty="0" smtClean="0"/>
                <a:t>47%</a:t>
              </a:r>
              <a:endParaRPr lang="ca-ES" sz="1400" dirty="0"/>
            </a:p>
          </p:txBody>
        </p:sp>
        <p:sp>
          <p:nvSpPr>
            <p:cNvPr id="376" name="375 CuadroTexto"/>
            <p:cNvSpPr txBox="1"/>
            <p:nvPr/>
          </p:nvSpPr>
          <p:spPr>
            <a:xfrm>
              <a:off x="5168659" y="5127994"/>
              <a:ext cx="495649" cy="30777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ca-ES" sz="1400" dirty="0" smtClean="0">
                  <a:solidFill>
                    <a:schemeClr val="bg1"/>
                  </a:solidFill>
                </a:rPr>
                <a:t>49%</a:t>
              </a:r>
              <a:endParaRPr lang="ca-ES" sz="1400" dirty="0">
                <a:solidFill>
                  <a:schemeClr val="bg1"/>
                </a:solidFill>
              </a:endParaRPr>
            </a:p>
          </p:txBody>
        </p:sp>
        <p:sp>
          <p:nvSpPr>
            <p:cNvPr id="377" name="376 CuadroTexto"/>
            <p:cNvSpPr txBox="1"/>
            <p:nvPr/>
          </p:nvSpPr>
          <p:spPr>
            <a:xfrm>
              <a:off x="5886754" y="5127994"/>
              <a:ext cx="495649" cy="30777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ca-ES" sz="1400" dirty="0" smtClean="0">
                  <a:solidFill>
                    <a:schemeClr val="bg1"/>
                  </a:solidFill>
                </a:rPr>
                <a:t>53%</a:t>
              </a:r>
              <a:endParaRPr lang="ca-ES" sz="1400" dirty="0">
                <a:solidFill>
                  <a:schemeClr val="bg1"/>
                </a:solidFill>
              </a:endParaRPr>
            </a:p>
          </p:txBody>
        </p:sp>
        <p:sp>
          <p:nvSpPr>
            <p:cNvPr id="369" name="TextBox 2064"/>
            <p:cNvSpPr txBox="1"/>
            <p:nvPr/>
          </p:nvSpPr>
          <p:spPr>
            <a:xfrm>
              <a:off x="4666012" y="6098718"/>
              <a:ext cx="2160000" cy="720000"/>
            </a:xfrm>
            <a:prstGeom prst="rect">
              <a:avLst/>
            </a:prstGeom>
            <a:solidFill>
              <a:schemeClr val="tx1"/>
            </a:solidFill>
          </p:spPr>
          <p:txBody>
            <a:bodyPr wrap="square" rIns="0" bIns="0" rtlCol="0">
              <a:spAutoFit/>
            </a:bodyPr>
            <a:lstStyle/>
            <a:p>
              <a:pPr algn="ctr"/>
              <a:r>
                <a:rPr lang="en-US" altLang="zh-CN" sz="1400" b="1" dirty="0" smtClean="0">
                  <a:solidFill>
                    <a:schemeClr val="bg1"/>
                  </a:solidFill>
                  <a:ea typeface="Tahoma" pitchFamily="34" charset="0"/>
                  <a:cs typeface="Arial" pitchFamily="34" charset="0"/>
                </a:rPr>
                <a:t>No hay </a:t>
              </a:r>
              <a:r>
                <a:rPr lang="en-US" altLang="zh-CN" sz="1400" b="1" dirty="0" err="1" smtClean="0">
                  <a:solidFill>
                    <a:schemeClr val="bg1"/>
                  </a:solidFill>
                  <a:ea typeface="Tahoma" pitchFamily="34" charset="0"/>
                  <a:cs typeface="Arial" pitchFamily="34" charset="0"/>
                </a:rPr>
                <a:t>diferencias</a:t>
              </a:r>
              <a:r>
                <a:rPr lang="en-US" altLang="zh-CN" sz="1400" b="1" dirty="0" smtClean="0">
                  <a:solidFill>
                    <a:schemeClr val="bg1"/>
                  </a:solidFill>
                  <a:ea typeface="Tahoma" pitchFamily="34" charset="0"/>
                  <a:cs typeface="Arial" pitchFamily="34" charset="0"/>
                </a:rPr>
                <a:t> </a:t>
              </a:r>
              <a:r>
                <a:rPr lang="en-US" altLang="zh-CN" sz="1400" dirty="0" smtClean="0">
                  <a:solidFill>
                    <a:schemeClr val="bg1"/>
                  </a:solidFill>
                  <a:ea typeface="Tahoma" pitchFamily="34" charset="0"/>
                  <a:cs typeface="Arial" pitchFamily="34" charset="0"/>
                </a:rPr>
                <a:t>en </a:t>
              </a:r>
              <a:r>
                <a:rPr lang="en-US" altLang="zh-CN" sz="1400" dirty="0" err="1" smtClean="0">
                  <a:solidFill>
                    <a:schemeClr val="bg1"/>
                  </a:solidFill>
                  <a:ea typeface="Tahoma" pitchFamily="34" charset="0"/>
                  <a:cs typeface="Arial" pitchFamily="34" charset="0"/>
                </a:rPr>
                <a:t>origen</a:t>
              </a:r>
              <a:r>
                <a:rPr lang="en-US" altLang="zh-CN" sz="1400" dirty="0" smtClean="0">
                  <a:solidFill>
                    <a:schemeClr val="bg1"/>
                  </a:solidFill>
                  <a:ea typeface="Tahoma" pitchFamily="34" charset="0"/>
                  <a:cs typeface="Arial" pitchFamily="34" charset="0"/>
                </a:rPr>
                <a:t> parental  en 7q11.23</a:t>
              </a:r>
              <a:r>
                <a:rPr lang="en-US" altLang="zh-CN" sz="1400" b="1" dirty="0" smtClean="0">
                  <a:solidFill>
                    <a:schemeClr val="bg1"/>
                  </a:solidFill>
                  <a:ea typeface="Tahoma" pitchFamily="34" charset="0"/>
                  <a:cs typeface="Arial" pitchFamily="34" charset="0"/>
                </a:rPr>
                <a:t> </a:t>
              </a:r>
              <a:r>
                <a:rPr lang="en-US" altLang="zh-CN" sz="1400" dirty="0" err="1" smtClean="0">
                  <a:solidFill>
                    <a:schemeClr val="bg1"/>
                  </a:solidFill>
                  <a:ea typeface="Tahoma" pitchFamily="34" charset="0"/>
                  <a:cs typeface="Arial" pitchFamily="34" charset="0"/>
                </a:rPr>
                <a:t>deleciones</a:t>
              </a:r>
              <a:r>
                <a:rPr lang="en-US" altLang="zh-CN" sz="1400" dirty="0" smtClean="0">
                  <a:solidFill>
                    <a:schemeClr val="bg1"/>
                  </a:solidFill>
                  <a:ea typeface="Tahoma" pitchFamily="34" charset="0"/>
                  <a:cs typeface="Arial" pitchFamily="34" charset="0"/>
                </a:rPr>
                <a:t>/</a:t>
              </a:r>
              <a:r>
                <a:rPr lang="en-US" altLang="zh-CN" sz="1400" dirty="0" err="1" smtClean="0">
                  <a:solidFill>
                    <a:schemeClr val="bg1"/>
                  </a:solidFill>
                  <a:ea typeface="Tahoma" pitchFamily="34" charset="0"/>
                  <a:cs typeface="Arial" pitchFamily="34" charset="0"/>
                </a:rPr>
                <a:t>duplicaciones</a:t>
              </a:r>
              <a:endParaRPr lang="en-US" altLang="zh-CN" sz="1400" dirty="0" smtClean="0">
                <a:solidFill>
                  <a:schemeClr val="bg1"/>
                </a:solidFill>
                <a:ea typeface="Tahoma" pitchFamily="34" charset="0"/>
                <a:cs typeface="Arial" pitchFamily="34" charset="0"/>
              </a:endParaRPr>
            </a:p>
          </p:txBody>
        </p:sp>
      </p:grpSp>
      <p:grpSp>
        <p:nvGrpSpPr>
          <p:cNvPr id="405" name="404 Grupo"/>
          <p:cNvGrpSpPr/>
          <p:nvPr/>
        </p:nvGrpSpPr>
        <p:grpSpPr>
          <a:xfrm>
            <a:off x="6839744" y="3927714"/>
            <a:ext cx="2304256" cy="2885662"/>
            <a:chOff x="6839744" y="3861048"/>
            <a:chExt cx="2304256" cy="2885662"/>
          </a:xfrm>
        </p:grpSpPr>
        <p:sp>
          <p:nvSpPr>
            <p:cNvPr id="386" name="385 Rectángulo"/>
            <p:cNvSpPr/>
            <p:nvPr/>
          </p:nvSpPr>
          <p:spPr>
            <a:xfrm>
              <a:off x="6875748" y="3861048"/>
              <a:ext cx="2160240" cy="2858160"/>
            </a:xfrm>
            <a:prstGeom prst="rect">
              <a:avLst/>
            </a:prstGeom>
            <a:solidFill>
              <a:schemeClr val="bg1">
                <a:lumMod val="9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ca-ES"/>
            </a:p>
          </p:txBody>
        </p:sp>
        <p:grpSp>
          <p:nvGrpSpPr>
            <p:cNvPr id="399" name="398 Grupo"/>
            <p:cNvGrpSpPr/>
            <p:nvPr/>
          </p:nvGrpSpPr>
          <p:grpSpPr>
            <a:xfrm>
              <a:off x="6839744" y="3868095"/>
              <a:ext cx="2304256" cy="2878615"/>
              <a:chOff x="6839744" y="3940103"/>
              <a:chExt cx="2304256" cy="2878615"/>
            </a:xfrm>
          </p:grpSpPr>
          <p:sp>
            <p:nvSpPr>
              <p:cNvPr id="388" name="387 CuadroTexto"/>
              <p:cNvSpPr txBox="1"/>
              <p:nvPr/>
            </p:nvSpPr>
            <p:spPr>
              <a:xfrm>
                <a:off x="6875868" y="3940103"/>
                <a:ext cx="2160000" cy="307777"/>
              </a:xfrm>
              <a:prstGeom prst="rect">
                <a:avLst/>
              </a:prstGeom>
              <a:solidFill>
                <a:schemeClr val="tx1"/>
              </a:solidFill>
            </p:spPr>
            <p:txBody>
              <a:bodyPr wrap="square" lIns="36000" rIns="36000" rtlCol="0">
                <a:spAutoFit/>
              </a:bodyPr>
              <a:lstStyle/>
              <a:p>
                <a:pPr algn="ctr"/>
                <a:r>
                  <a:rPr lang="ca-ES" sz="1400" b="1" dirty="0" err="1" smtClean="0">
                    <a:solidFill>
                      <a:schemeClr val="bg1"/>
                    </a:solidFill>
                  </a:rPr>
                  <a:t>Variantes</a:t>
                </a:r>
                <a:r>
                  <a:rPr lang="ca-ES" sz="1400" b="1" dirty="0" smtClean="0">
                    <a:solidFill>
                      <a:schemeClr val="bg1"/>
                    </a:solidFill>
                  </a:rPr>
                  <a:t> de </a:t>
                </a:r>
                <a:r>
                  <a:rPr lang="ca-ES" sz="1400" b="1" dirty="0" err="1" smtClean="0">
                    <a:solidFill>
                      <a:schemeClr val="bg1"/>
                    </a:solidFill>
                  </a:rPr>
                  <a:t>susceptibilidad</a:t>
                </a:r>
                <a:endParaRPr lang="ca-ES" sz="1400" b="1" dirty="0">
                  <a:solidFill>
                    <a:schemeClr val="bg1"/>
                  </a:solidFill>
                </a:endParaRPr>
              </a:p>
            </p:txBody>
          </p:sp>
          <p:graphicFrame>
            <p:nvGraphicFramePr>
              <p:cNvPr id="389" name="26 Gráfico"/>
              <p:cNvGraphicFramePr/>
              <p:nvPr/>
            </p:nvGraphicFramePr>
            <p:xfrm>
              <a:off x="6839744" y="4349882"/>
              <a:ext cx="2304256" cy="1944216"/>
            </p:xfrm>
            <a:graphic>
              <a:graphicData uri="http://schemas.openxmlformats.org/drawingml/2006/chart">
                <c:chart xmlns:c="http://schemas.openxmlformats.org/drawingml/2006/chart" xmlns:r="http://schemas.openxmlformats.org/officeDocument/2006/relationships" r:id="rId5"/>
              </a:graphicData>
            </a:graphic>
          </p:graphicFrame>
          <p:sp>
            <p:nvSpPr>
              <p:cNvPr id="384" name="TextBox 2064"/>
              <p:cNvSpPr txBox="1"/>
              <p:nvPr/>
            </p:nvSpPr>
            <p:spPr>
              <a:xfrm>
                <a:off x="6875748" y="6098718"/>
                <a:ext cx="2160240" cy="720000"/>
              </a:xfrm>
              <a:prstGeom prst="rect">
                <a:avLst/>
              </a:prstGeom>
              <a:solidFill>
                <a:schemeClr val="tx1"/>
              </a:solidFill>
            </p:spPr>
            <p:txBody>
              <a:bodyPr wrap="square" rIns="0" bIns="0" rtlCol="0">
                <a:spAutoFit/>
              </a:bodyPr>
              <a:lstStyle/>
              <a:p>
                <a:pPr algn="ctr"/>
                <a:r>
                  <a:rPr lang="en-US" sz="1400" dirty="0" err="1" smtClean="0">
                    <a:solidFill>
                      <a:schemeClr val="bg1"/>
                    </a:solidFill>
                    <a:cs typeface="Arial" pitchFamily="34" charset="0"/>
                  </a:rPr>
                  <a:t>Proporción</a:t>
                </a:r>
                <a:r>
                  <a:rPr lang="en-US" sz="1400" dirty="0" smtClean="0">
                    <a:solidFill>
                      <a:schemeClr val="bg1"/>
                    </a:solidFill>
                    <a:cs typeface="Arial" pitchFamily="34" charset="0"/>
                  </a:rPr>
                  <a:t> similar de </a:t>
                </a:r>
                <a:r>
                  <a:rPr lang="en-US" sz="1400" dirty="0" err="1" smtClean="0">
                    <a:solidFill>
                      <a:schemeClr val="bg1"/>
                    </a:solidFill>
                    <a:cs typeface="Arial" pitchFamily="34" charset="0"/>
                  </a:rPr>
                  <a:t>deleleciones</a:t>
                </a:r>
                <a:r>
                  <a:rPr lang="en-US" sz="1400" dirty="0" smtClean="0">
                    <a:solidFill>
                      <a:schemeClr val="bg1"/>
                    </a:solidFill>
                    <a:cs typeface="Arial" pitchFamily="34" charset="0"/>
                  </a:rPr>
                  <a:t> y </a:t>
                </a:r>
                <a:r>
                  <a:rPr lang="en-US" sz="1400" dirty="0" err="1" smtClean="0">
                    <a:solidFill>
                      <a:schemeClr val="bg1"/>
                    </a:solidFill>
                    <a:cs typeface="Arial" pitchFamily="34" charset="0"/>
                  </a:rPr>
                  <a:t>duplicaciones</a:t>
                </a:r>
                <a:r>
                  <a:rPr lang="en-US" sz="1400" dirty="0" smtClean="0">
                    <a:solidFill>
                      <a:schemeClr val="bg1"/>
                    </a:solidFill>
                    <a:cs typeface="Arial" pitchFamily="34" charset="0"/>
                  </a:rPr>
                  <a:t> </a:t>
                </a:r>
                <a:r>
                  <a:rPr lang="en-US" sz="1400" b="1" dirty="0" err="1" smtClean="0">
                    <a:solidFill>
                      <a:schemeClr val="bg1"/>
                    </a:solidFill>
                    <a:cs typeface="Arial" pitchFamily="34" charset="0"/>
                  </a:rPr>
                  <a:t>mediadas</a:t>
                </a:r>
                <a:r>
                  <a:rPr lang="en-US" sz="1400" b="1" dirty="0" smtClean="0">
                    <a:solidFill>
                      <a:schemeClr val="bg1"/>
                    </a:solidFill>
                    <a:cs typeface="Arial" pitchFamily="34" charset="0"/>
                  </a:rPr>
                  <a:t> </a:t>
                </a:r>
                <a:r>
                  <a:rPr lang="en-US" sz="1400" b="1" dirty="0" err="1" smtClean="0">
                    <a:solidFill>
                      <a:schemeClr val="bg1"/>
                    </a:solidFill>
                    <a:cs typeface="Arial" pitchFamily="34" charset="0"/>
                  </a:rPr>
                  <a:t>por</a:t>
                </a:r>
                <a:r>
                  <a:rPr lang="en-US" sz="1400" b="1" dirty="0" smtClean="0">
                    <a:solidFill>
                      <a:schemeClr val="bg1"/>
                    </a:solidFill>
                    <a:cs typeface="Arial" pitchFamily="34" charset="0"/>
                  </a:rPr>
                  <a:t> </a:t>
                </a:r>
                <a:r>
                  <a:rPr lang="en-US" sz="1400" b="1" dirty="0" err="1" smtClean="0">
                    <a:solidFill>
                      <a:schemeClr val="bg1"/>
                    </a:solidFill>
                    <a:cs typeface="Arial" pitchFamily="34" charset="0"/>
                  </a:rPr>
                  <a:t>inversión</a:t>
                </a:r>
                <a:endParaRPr lang="en-US" sz="1400" b="1" dirty="0" smtClean="0">
                  <a:solidFill>
                    <a:schemeClr val="bg1"/>
                  </a:solidFill>
                  <a:ea typeface="Tahoma" pitchFamily="34" charset="0"/>
                  <a:cs typeface="Arial" pitchFamily="34" charset="0"/>
                </a:endParaRPr>
              </a:p>
            </p:txBody>
          </p:sp>
        </p:grpSp>
      </p:grpSp>
      <p:grpSp>
        <p:nvGrpSpPr>
          <p:cNvPr id="392" name="391 Grupo"/>
          <p:cNvGrpSpPr/>
          <p:nvPr/>
        </p:nvGrpSpPr>
        <p:grpSpPr>
          <a:xfrm>
            <a:off x="784005" y="1268760"/>
            <a:ext cx="7604419" cy="1493350"/>
            <a:chOff x="784005" y="1326634"/>
            <a:chExt cx="7604419" cy="1493350"/>
          </a:xfrm>
        </p:grpSpPr>
        <p:grpSp>
          <p:nvGrpSpPr>
            <p:cNvPr id="343" name="342 Grupo"/>
            <p:cNvGrpSpPr/>
            <p:nvPr/>
          </p:nvGrpSpPr>
          <p:grpSpPr>
            <a:xfrm>
              <a:off x="784005" y="1326634"/>
              <a:ext cx="7604419" cy="1493350"/>
              <a:chOff x="259758" y="1429267"/>
              <a:chExt cx="7604419" cy="1493350"/>
            </a:xfrm>
          </p:grpSpPr>
          <p:pic>
            <p:nvPicPr>
              <p:cNvPr id="165" name="164 Imagen" descr="hg19chr7-72598057-74646356_MOD.jpg"/>
              <p:cNvPicPr>
                <a:picLocks noChangeAspect="1"/>
              </p:cNvPicPr>
              <p:nvPr/>
            </p:nvPicPr>
            <p:blipFill>
              <a:blip r:embed="rId6" cstate="print">
                <a:extLst>
                  <a:ext uri="{28A0092B-C50C-407E-A947-70E740481C1C}">
                    <a14:useLocalDpi xmlns="" xmlns:a14="http://schemas.microsoft.com/office/drawing/2010/main" val="0"/>
                  </a:ext>
                </a:extLst>
              </a:blip>
              <a:srcRect r="5398" b="-18038"/>
              <a:stretch>
                <a:fillRect/>
              </a:stretch>
            </p:blipFill>
            <p:spPr>
              <a:xfrm>
                <a:off x="1169609" y="2783086"/>
                <a:ext cx="5994679" cy="139531"/>
              </a:xfrm>
              <a:prstGeom prst="rect">
                <a:avLst/>
              </a:prstGeom>
            </p:spPr>
          </p:pic>
          <p:sp>
            <p:nvSpPr>
              <p:cNvPr id="70" name="69 Triángulo isósceles"/>
              <p:cNvSpPr/>
              <p:nvPr/>
            </p:nvSpPr>
            <p:spPr>
              <a:xfrm>
                <a:off x="1311449" y="1772816"/>
                <a:ext cx="6552728" cy="864096"/>
              </a:xfrm>
              <a:prstGeom prst="triangle">
                <a:avLst>
                  <a:gd name="adj" fmla="val 45847"/>
                </a:avLst>
              </a:prstGeom>
              <a:gradFill flip="none" rotWithShape="1">
                <a:gsLst>
                  <a:gs pos="0">
                    <a:schemeClr val="bg1">
                      <a:lumMod val="75000"/>
                      <a:tint val="66000"/>
                      <a:satMod val="160000"/>
                    </a:schemeClr>
                  </a:gs>
                  <a:gs pos="50000">
                    <a:schemeClr val="bg1">
                      <a:lumMod val="75000"/>
                      <a:tint val="44500"/>
                      <a:satMod val="160000"/>
                    </a:schemeClr>
                  </a:gs>
                  <a:gs pos="100000">
                    <a:schemeClr val="bg1">
                      <a:lumMod val="75000"/>
                      <a:tint val="23500"/>
                      <a:satMod val="160000"/>
                    </a:schemeClr>
                  </a:gs>
                </a:gsLst>
                <a:lin ang="5400000" scaled="1"/>
                <a:tileRect/>
              </a:gradFill>
              <a:ln>
                <a:noFill/>
              </a:ln>
              <a:effectLst/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ca-ES">
                  <a:solidFill>
                    <a:schemeClr val="tx1"/>
                  </a:solidFill>
                  <a:latin typeface="+mj-lt"/>
                </a:endParaRPr>
              </a:p>
            </p:txBody>
          </p:sp>
          <p:sp>
            <p:nvSpPr>
              <p:cNvPr id="96" name="Text Box 271"/>
              <p:cNvSpPr txBox="1">
                <a:spLocks noChangeArrowheads="1"/>
              </p:cNvSpPr>
              <p:nvPr/>
            </p:nvSpPr>
            <p:spPr bwMode="auto">
              <a:xfrm>
                <a:off x="2607593" y="1429267"/>
                <a:ext cx="3449983" cy="276999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none">
                <a:spAutoFit/>
              </a:bodyPr>
              <a:lstStyle/>
              <a:p>
                <a:pPr algn="l" eaLnBrk="0" hangingPunct="0"/>
                <a:r>
                  <a:rPr lang="es-ES_tradnl" sz="1200" dirty="0" smtClean="0">
                    <a:latin typeface="Arial" pitchFamily="34" charset="0"/>
                    <a:cs typeface="Arial" pitchFamily="34" charset="0"/>
                  </a:rPr>
                  <a:t>Intervalo comúnmente </a:t>
                </a:r>
                <a:r>
                  <a:rPr lang="es-ES_tradnl" sz="1200" b="1" dirty="0" err="1" smtClean="0">
                    <a:solidFill>
                      <a:schemeClr val="accent6">
                        <a:lumMod val="75000"/>
                      </a:schemeClr>
                    </a:solidFill>
                    <a:latin typeface="Arial" pitchFamily="34" charset="0"/>
                    <a:cs typeface="Arial" pitchFamily="34" charset="0"/>
                  </a:rPr>
                  <a:t>Delecionado</a:t>
                </a:r>
                <a:r>
                  <a:rPr lang="es-ES_tradnl" sz="1200" b="1" dirty="0" smtClean="0">
                    <a:solidFill>
                      <a:schemeClr val="accent6">
                        <a:lumMod val="75000"/>
                      </a:schemeClr>
                    </a:solidFill>
                    <a:latin typeface="Arial" pitchFamily="34" charset="0"/>
                    <a:cs typeface="Arial" pitchFamily="34" charset="0"/>
                  </a:rPr>
                  <a:t>/Duplicado</a:t>
                </a:r>
                <a:endParaRPr lang="es-ES_tradnl" sz="1200" b="1" dirty="0">
                  <a:solidFill>
                    <a:schemeClr val="accent6">
                      <a:lumMod val="75000"/>
                    </a:schemeClr>
                  </a:solidFill>
                  <a:latin typeface="Arial" pitchFamily="34" charset="0"/>
                  <a:cs typeface="Arial" pitchFamily="34" charset="0"/>
                </a:endParaRPr>
              </a:p>
            </p:txBody>
          </p:sp>
          <p:grpSp>
            <p:nvGrpSpPr>
              <p:cNvPr id="6" name="135 Grupo"/>
              <p:cNvGrpSpPr/>
              <p:nvPr/>
            </p:nvGrpSpPr>
            <p:grpSpPr>
              <a:xfrm>
                <a:off x="259758" y="1556792"/>
                <a:ext cx="1872208" cy="567826"/>
                <a:chOff x="2726202" y="688581"/>
                <a:chExt cx="4362093" cy="1322985"/>
              </a:xfrm>
            </p:grpSpPr>
            <p:sp>
              <p:nvSpPr>
                <p:cNvPr id="7" name="Text Box 279"/>
                <p:cNvSpPr txBox="1">
                  <a:spLocks noChangeArrowheads="1"/>
                </p:cNvSpPr>
                <p:nvPr/>
              </p:nvSpPr>
              <p:spPr bwMode="auto">
                <a:xfrm>
                  <a:off x="2726202" y="1222764"/>
                  <a:ext cx="4362093" cy="788802"/>
                </a:xfrm>
                <a:prstGeom prst="rect">
                  <a:avLst/>
                </a:prstGeom>
                <a:noFill/>
                <a:ln w="9525">
                  <a:noFill/>
                  <a:miter lim="800000"/>
                  <a:headEnd/>
                  <a:tailEnd/>
                </a:ln>
                <a:effectLst/>
              </p:spPr>
              <p:txBody>
                <a:bodyPr wrap="square">
                  <a:spAutoFit/>
                </a:bodyPr>
                <a:lstStyle/>
                <a:p>
                  <a:pPr algn="l" eaLnBrk="0" hangingPunct="0"/>
                  <a:r>
                    <a:rPr lang="en-US" sz="1600" b="1" dirty="0">
                      <a:solidFill>
                        <a:srgbClr val="000000"/>
                      </a:solidFill>
                      <a:latin typeface="Comic Sans MS" pitchFamily="66" charset="0"/>
                    </a:rPr>
                    <a:t> </a:t>
                  </a:r>
                  <a:r>
                    <a:rPr lang="en-US" sz="1000" b="1" dirty="0" smtClean="0">
                      <a:solidFill>
                        <a:srgbClr val="000000"/>
                      </a:solidFill>
                    </a:rPr>
                    <a:t>CROMOSOMA NORMAL</a:t>
                  </a:r>
                  <a:endParaRPr lang="es-ES" sz="1000" b="1" dirty="0"/>
                </a:p>
              </p:txBody>
            </p:sp>
            <p:grpSp>
              <p:nvGrpSpPr>
                <p:cNvPr id="8" name="Group 424"/>
                <p:cNvGrpSpPr>
                  <a:grpSpLocks/>
                </p:cNvGrpSpPr>
                <p:nvPr/>
              </p:nvGrpSpPr>
              <p:grpSpPr bwMode="auto">
                <a:xfrm rot="5400000" flipH="1">
                  <a:off x="4371133" y="-395734"/>
                  <a:ext cx="352906" cy="3345610"/>
                  <a:chOff x="9663" y="6672"/>
                  <a:chExt cx="437" cy="4032"/>
                </a:xfrm>
              </p:grpSpPr>
              <p:grpSp>
                <p:nvGrpSpPr>
                  <p:cNvPr id="13" name="Group 425"/>
                  <p:cNvGrpSpPr>
                    <a:grpSpLocks/>
                  </p:cNvGrpSpPr>
                  <p:nvPr/>
                </p:nvGrpSpPr>
                <p:grpSpPr bwMode="auto">
                  <a:xfrm>
                    <a:off x="9663" y="6672"/>
                    <a:ext cx="436" cy="4032"/>
                    <a:chOff x="919" y="1309"/>
                    <a:chExt cx="290" cy="2363"/>
                  </a:xfrm>
                </p:grpSpPr>
                <p:sp>
                  <p:nvSpPr>
                    <p:cNvPr id="15" name="AutoShape 426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919" y="2166"/>
                      <a:ext cx="290" cy="1506"/>
                    </a:xfrm>
                    <a:prstGeom prst="roundRect">
                      <a:avLst>
                        <a:gd name="adj" fmla="val 44606"/>
                      </a:avLst>
                    </a:prstGeom>
                    <a:solidFill>
                      <a:srgbClr val="FFFFFF"/>
                    </a:solidFill>
                    <a:ln w="12700">
                      <a:solidFill>
                        <a:srgbClr val="000000"/>
                      </a:solidFill>
                      <a:round/>
                      <a:headEnd/>
                      <a:tailEnd/>
                    </a:ln>
                    <a:effectLst/>
                  </p:spPr>
                  <p:txBody>
                    <a:bodyPr wrap="none" anchor="ctr"/>
                    <a:lstStyle/>
                    <a:p>
                      <a:endParaRPr lang="ca-ES"/>
                    </a:p>
                  </p:txBody>
                </p:sp>
                <p:sp>
                  <p:nvSpPr>
                    <p:cNvPr id="16" name="AutoShape 427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919" y="1309"/>
                      <a:ext cx="290" cy="868"/>
                    </a:xfrm>
                    <a:prstGeom prst="roundRect">
                      <a:avLst>
                        <a:gd name="adj" fmla="val 44606"/>
                      </a:avLst>
                    </a:prstGeom>
                    <a:solidFill>
                      <a:srgbClr val="FFFFFF"/>
                    </a:solidFill>
                    <a:ln w="12700">
                      <a:solidFill>
                        <a:srgbClr val="000000"/>
                      </a:solidFill>
                      <a:round/>
                      <a:headEnd/>
                      <a:tailEnd/>
                    </a:ln>
                    <a:effectLst/>
                  </p:spPr>
                  <p:txBody>
                    <a:bodyPr wrap="none" anchor="ctr"/>
                    <a:lstStyle/>
                    <a:p>
                      <a:endParaRPr lang="ca-ES"/>
                    </a:p>
                  </p:txBody>
                </p:sp>
                <p:sp>
                  <p:nvSpPr>
                    <p:cNvPr id="17" name="Rectangle 428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919" y="1423"/>
                      <a:ext cx="290" cy="194"/>
                    </a:xfrm>
                    <a:prstGeom prst="rect">
                      <a:avLst/>
                    </a:prstGeom>
                    <a:solidFill>
                      <a:srgbClr val="000000"/>
                    </a:solidFill>
                    <a:ln w="12700">
                      <a:solidFill>
                        <a:srgbClr val="000000"/>
                      </a:solidFill>
                      <a:miter lim="800000"/>
                      <a:headEnd/>
                      <a:tailEnd/>
                    </a:ln>
                    <a:effectLst/>
                  </p:spPr>
                  <p:txBody>
                    <a:bodyPr wrap="none" anchor="ctr"/>
                    <a:lstStyle/>
                    <a:p>
                      <a:endParaRPr lang="ca-ES"/>
                    </a:p>
                  </p:txBody>
                </p:sp>
                <p:sp>
                  <p:nvSpPr>
                    <p:cNvPr id="18" name="Rectangle 429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919" y="1690"/>
                      <a:ext cx="290" cy="1"/>
                    </a:xfrm>
                    <a:prstGeom prst="rect">
                      <a:avLst/>
                    </a:prstGeom>
                    <a:solidFill>
                      <a:srgbClr val="000000"/>
                    </a:solidFill>
                    <a:ln w="12700">
                      <a:solidFill>
                        <a:srgbClr val="000000"/>
                      </a:solidFill>
                      <a:miter lim="800000"/>
                      <a:headEnd/>
                      <a:tailEnd/>
                    </a:ln>
                    <a:effectLst/>
                  </p:spPr>
                  <p:txBody>
                    <a:bodyPr wrap="none" anchor="ctr"/>
                    <a:lstStyle/>
                    <a:p>
                      <a:endParaRPr lang="ca-ES"/>
                    </a:p>
                  </p:txBody>
                </p:sp>
                <p:sp>
                  <p:nvSpPr>
                    <p:cNvPr id="19" name="Rectangle 430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919" y="1796"/>
                      <a:ext cx="290" cy="94"/>
                    </a:xfrm>
                    <a:prstGeom prst="rect">
                      <a:avLst/>
                    </a:prstGeom>
                    <a:solidFill>
                      <a:srgbClr val="000000"/>
                    </a:solidFill>
                    <a:ln w="12700">
                      <a:solidFill>
                        <a:srgbClr val="000000"/>
                      </a:solidFill>
                      <a:miter lim="800000"/>
                      <a:headEnd/>
                      <a:tailEnd/>
                    </a:ln>
                    <a:effectLst/>
                  </p:spPr>
                  <p:txBody>
                    <a:bodyPr wrap="none" anchor="ctr"/>
                    <a:lstStyle/>
                    <a:p>
                      <a:endParaRPr lang="ca-ES"/>
                    </a:p>
                  </p:txBody>
                </p:sp>
                <p:sp>
                  <p:nvSpPr>
                    <p:cNvPr id="20" name="Rectangle 431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919" y="1991"/>
                      <a:ext cx="290" cy="79"/>
                    </a:xfrm>
                    <a:prstGeom prst="rect">
                      <a:avLst/>
                    </a:prstGeom>
                    <a:solidFill>
                      <a:srgbClr val="000000"/>
                    </a:solidFill>
                    <a:ln w="12700">
                      <a:solidFill>
                        <a:srgbClr val="000000"/>
                      </a:solidFill>
                      <a:miter lim="800000"/>
                      <a:headEnd/>
                      <a:tailEnd/>
                    </a:ln>
                    <a:effectLst/>
                  </p:spPr>
                  <p:txBody>
                    <a:bodyPr wrap="none" anchor="ctr"/>
                    <a:lstStyle/>
                    <a:p>
                      <a:endParaRPr lang="ca-ES"/>
                    </a:p>
                  </p:txBody>
                </p:sp>
                <p:sp>
                  <p:nvSpPr>
                    <p:cNvPr id="21" name="Rectangle 432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919" y="2264"/>
                      <a:ext cx="290" cy="28"/>
                    </a:xfrm>
                    <a:prstGeom prst="rect">
                      <a:avLst/>
                    </a:prstGeom>
                    <a:solidFill>
                      <a:srgbClr val="000000"/>
                    </a:solidFill>
                    <a:ln w="12700">
                      <a:solidFill>
                        <a:srgbClr val="000000"/>
                      </a:solidFill>
                      <a:miter lim="800000"/>
                      <a:headEnd/>
                      <a:tailEnd/>
                    </a:ln>
                    <a:effectLst/>
                  </p:spPr>
                  <p:txBody>
                    <a:bodyPr wrap="none" anchor="ctr"/>
                    <a:lstStyle/>
                    <a:p>
                      <a:endParaRPr lang="ca-ES"/>
                    </a:p>
                  </p:txBody>
                </p:sp>
                <p:sp>
                  <p:nvSpPr>
                    <p:cNvPr id="22" name="Rectangle 433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919" y="2488"/>
                      <a:ext cx="290" cy="136"/>
                    </a:xfrm>
                    <a:prstGeom prst="rect">
                      <a:avLst/>
                    </a:prstGeom>
                    <a:solidFill>
                      <a:srgbClr val="000000"/>
                    </a:solidFill>
                    <a:ln w="12700">
                      <a:solidFill>
                        <a:srgbClr val="000000"/>
                      </a:solidFill>
                      <a:miter lim="800000"/>
                      <a:headEnd/>
                      <a:tailEnd/>
                    </a:ln>
                    <a:effectLst/>
                  </p:spPr>
                  <p:txBody>
                    <a:bodyPr wrap="none" anchor="ctr"/>
                    <a:lstStyle/>
                    <a:p>
                      <a:endParaRPr lang="ca-ES"/>
                    </a:p>
                  </p:txBody>
                </p:sp>
                <p:sp>
                  <p:nvSpPr>
                    <p:cNvPr id="23" name="Rectangle 434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919" y="2674"/>
                      <a:ext cx="290" cy="49"/>
                    </a:xfrm>
                    <a:prstGeom prst="rect">
                      <a:avLst/>
                    </a:prstGeom>
                    <a:solidFill>
                      <a:srgbClr val="000000"/>
                    </a:solidFill>
                    <a:ln w="12700">
                      <a:solidFill>
                        <a:srgbClr val="000000"/>
                      </a:solidFill>
                      <a:miter lim="800000"/>
                      <a:headEnd/>
                      <a:tailEnd/>
                    </a:ln>
                    <a:effectLst/>
                  </p:spPr>
                  <p:txBody>
                    <a:bodyPr wrap="none" anchor="ctr"/>
                    <a:lstStyle/>
                    <a:p>
                      <a:endParaRPr lang="ca-ES"/>
                    </a:p>
                  </p:txBody>
                </p:sp>
                <p:sp>
                  <p:nvSpPr>
                    <p:cNvPr id="24" name="Rectangle 435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919" y="2904"/>
                      <a:ext cx="290" cy="73"/>
                    </a:xfrm>
                    <a:prstGeom prst="rect">
                      <a:avLst/>
                    </a:prstGeom>
                    <a:solidFill>
                      <a:srgbClr val="000000"/>
                    </a:solidFill>
                    <a:ln w="12700">
                      <a:solidFill>
                        <a:srgbClr val="000000"/>
                      </a:solidFill>
                      <a:miter lim="800000"/>
                      <a:headEnd/>
                      <a:tailEnd/>
                    </a:ln>
                    <a:effectLst/>
                  </p:spPr>
                  <p:txBody>
                    <a:bodyPr wrap="none" anchor="ctr"/>
                    <a:lstStyle/>
                    <a:p>
                      <a:endParaRPr lang="ca-ES"/>
                    </a:p>
                  </p:txBody>
                </p:sp>
                <p:sp>
                  <p:nvSpPr>
                    <p:cNvPr id="25" name="Rectangle 436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919" y="3040"/>
                      <a:ext cx="290" cy="179"/>
                    </a:xfrm>
                    <a:prstGeom prst="rect">
                      <a:avLst/>
                    </a:prstGeom>
                    <a:solidFill>
                      <a:srgbClr val="000000"/>
                    </a:solidFill>
                    <a:ln w="12700">
                      <a:solidFill>
                        <a:srgbClr val="000000"/>
                      </a:solidFill>
                      <a:miter lim="800000"/>
                      <a:headEnd/>
                      <a:tailEnd/>
                    </a:ln>
                    <a:effectLst/>
                  </p:spPr>
                  <p:txBody>
                    <a:bodyPr wrap="none" anchor="ctr"/>
                    <a:lstStyle/>
                    <a:p>
                      <a:endParaRPr lang="ca-ES"/>
                    </a:p>
                  </p:txBody>
                </p:sp>
                <p:sp>
                  <p:nvSpPr>
                    <p:cNvPr id="26" name="Rectangle 437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919" y="3329"/>
                      <a:ext cx="290" cy="58"/>
                    </a:xfrm>
                    <a:prstGeom prst="rect">
                      <a:avLst/>
                    </a:prstGeom>
                    <a:solidFill>
                      <a:srgbClr val="000000"/>
                    </a:solidFill>
                    <a:ln w="12700">
                      <a:solidFill>
                        <a:srgbClr val="000000"/>
                      </a:solidFill>
                      <a:miter lim="800000"/>
                      <a:headEnd/>
                      <a:tailEnd/>
                    </a:ln>
                    <a:effectLst/>
                  </p:spPr>
                  <p:txBody>
                    <a:bodyPr wrap="none" anchor="ctr"/>
                    <a:lstStyle/>
                    <a:p>
                      <a:endParaRPr lang="ca-ES"/>
                    </a:p>
                  </p:txBody>
                </p:sp>
                <p:sp>
                  <p:nvSpPr>
                    <p:cNvPr id="27" name="Rectangle 438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919" y="3479"/>
                      <a:ext cx="290" cy="58"/>
                    </a:xfrm>
                    <a:prstGeom prst="rect">
                      <a:avLst/>
                    </a:prstGeom>
                    <a:solidFill>
                      <a:srgbClr val="000000"/>
                    </a:solidFill>
                    <a:ln w="12700">
                      <a:solidFill>
                        <a:srgbClr val="000000"/>
                      </a:solidFill>
                      <a:miter lim="800000"/>
                      <a:headEnd/>
                      <a:tailEnd/>
                    </a:ln>
                    <a:effectLst/>
                  </p:spPr>
                  <p:txBody>
                    <a:bodyPr wrap="none" anchor="ctr"/>
                    <a:lstStyle/>
                    <a:p>
                      <a:endParaRPr lang="ca-ES"/>
                    </a:p>
                  </p:txBody>
                </p:sp>
                <p:sp>
                  <p:nvSpPr>
                    <p:cNvPr id="28" name="Freeform 439" descr="Light upward diagonal"/>
                    <p:cNvSpPr>
                      <a:spLocks/>
                    </p:cNvSpPr>
                    <p:nvPr/>
                  </p:nvSpPr>
                  <p:spPr bwMode="auto">
                    <a:xfrm>
                      <a:off x="938" y="2131"/>
                      <a:ext cx="254" cy="80"/>
                    </a:xfrm>
                    <a:custGeom>
                      <a:avLst/>
                      <a:gdLst/>
                      <a:ahLst/>
                      <a:cxnLst>
                        <a:cxn ang="0">
                          <a:pos x="0" y="0"/>
                        </a:cxn>
                        <a:cxn ang="0">
                          <a:pos x="253" y="0"/>
                        </a:cxn>
                        <a:cxn ang="0">
                          <a:pos x="187" y="43"/>
                        </a:cxn>
                        <a:cxn ang="0">
                          <a:pos x="253" y="79"/>
                        </a:cxn>
                        <a:cxn ang="0">
                          <a:pos x="10" y="79"/>
                        </a:cxn>
                        <a:cxn ang="0">
                          <a:pos x="66" y="43"/>
                        </a:cxn>
                        <a:cxn ang="0">
                          <a:pos x="0" y="0"/>
                        </a:cxn>
                      </a:cxnLst>
                      <a:rect l="0" t="0" r="r" b="b"/>
                      <a:pathLst>
                        <a:path w="254" h="80">
                          <a:moveTo>
                            <a:pt x="0" y="0"/>
                          </a:moveTo>
                          <a:lnTo>
                            <a:pt x="253" y="0"/>
                          </a:lnTo>
                          <a:lnTo>
                            <a:pt x="187" y="43"/>
                          </a:lnTo>
                          <a:lnTo>
                            <a:pt x="253" y="79"/>
                          </a:lnTo>
                          <a:lnTo>
                            <a:pt x="10" y="79"/>
                          </a:lnTo>
                          <a:lnTo>
                            <a:pt x="66" y="43"/>
                          </a:lnTo>
                          <a:lnTo>
                            <a:pt x="0" y="0"/>
                          </a:lnTo>
                        </a:path>
                      </a:pathLst>
                    </a:custGeom>
                    <a:pattFill prst="ltUpDiag">
                      <a:fgClr>
                        <a:srgbClr val="FFFFFF"/>
                      </a:fgClr>
                      <a:bgClr>
                        <a:srgbClr val="000000"/>
                      </a:bgClr>
                    </a:pattFill>
                    <a:ln w="12700" cap="rnd" cmpd="sng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>
                    <a:effectLst/>
                  </p:spPr>
                  <p:txBody>
                    <a:bodyPr/>
                    <a:lstStyle/>
                    <a:p>
                      <a:endParaRPr lang="ca-ES"/>
                    </a:p>
                  </p:txBody>
                </p:sp>
              </p:grpSp>
              <p:sp>
                <p:nvSpPr>
                  <p:cNvPr id="14" name="Rectangle 440"/>
                  <p:cNvSpPr>
                    <a:spLocks noChangeArrowheads="1"/>
                  </p:cNvSpPr>
                  <p:nvPr/>
                </p:nvSpPr>
                <p:spPr bwMode="auto">
                  <a:xfrm>
                    <a:off x="9663" y="8442"/>
                    <a:ext cx="437" cy="152"/>
                  </a:xfrm>
                  <a:prstGeom prst="rect">
                    <a:avLst/>
                  </a:prstGeom>
                  <a:solidFill>
                    <a:srgbClr val="FE9B03"/>
                  </a:solidFill>
                  <a:ln w="12700">
                    <a:solidFill>
                      <a:srgbClr val="FF6600"/>
                    </a:solidFill>
                    <a:miter lim="800000"/>
                    <a:headEnd/>
                    <a:tailEnd/>
                  </a:ln>
                  <a:effectLst/>
                </p:spPr>
                <p:txBody>
                  <a:bodyPr wrap="none" anchor="ctr"/>
                  <a:lstStyle/>
                  <a:p>
                    <a:endParaRPr lang="ca-ES"/>
                  </a:p>
                </p:txBody>
              </p:sp>
            </p:grpSp>
            <p:sp>
              <p:nvSpPr>
                <p:cNvPr id="12" name="Text Box 442"/>
                <p:cNvSpPr txBox="1">
                  <a:spLocks noChangeArrowheads="1"/>
                </p:cNvSpPr>
                <p:nvPr/>
              </p:nvSpPr>
              <p:spPr bwMode="auto">
                <a:xfrm>
                  <a:off x="4113398" y="688581"/>
                  <a:ext cx="1221782" cy="501966"/>
                </a:xfrm>
                <a:prstGeom prst="rect">
                  <a:avLst/>
                </a:prstGeom>
                <a:noFill/>
                <a:ln w="9525">
                  <a:noFill/>
                  <a:miter lim="800000"/>
                  <a:headEnd/>
                  <a:tailEnd/>
                </a:ln>
                <a:effectLst/>
              </p:spPr>
              <p:txBody>
                <a:bodyPr wrap="square">
                  <a:spAutoFit/>
                </a:bodyPr>
                <a:lstStyle/>
                <a:p>
                  <a:pPr algn="l" eaLnBrk="0" hangingPunct="0"/>
                  <a:r>
                    <a:rPr lang="en-US" altLang="en-US" sz="800" dirty="0" smtClean="0"/>
                    <a:t>7q11.23</a:t>
                  </a:r>
                  <a:endParaRPr lang="en-US" altLang="en-US" sz="800" dirty="0"/>
                </a:p>
              </p:txBody>
            </p:sp>
          </p:grpSp>
          <p:pic>
            <p:nvPicPr>
              <p:cNvPr id="137" name="136 Imagen" descr="hg19chr7-72598057-74646356_MOD.jpg"/>
              <p:cNvPicPr>
                <a:picLocks noChangeAspect="1"/>
              </p:cNvPicPr>
              <p:nvPr/>
            </p:nvPicPr>
            <p:blipFill>
              <a:blip r:embed="rId7" cstate="print">
                <a:extLst>
                  <a:ext uri="{28A0092B-C50C-407E-A947-70E740481C1C}">
                    <a14:useLocalDpi xmlns=""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>
              <a:xfrm>
                <a:off x="1301924" y="2642366"/>
                <a:ext cx="6451635" cy="158284"/>
              </a:xfrm>
              <a:prstGeom prst="rect">
                <a:avLst/>
              </a:prstGeom>
            </p:spPr>
          </p:pic>
          <p:sp>
            <p:nvSpPr>
              <p:cNvPr id="141" name="Text Box 58"/>
              <p:cNvSpPr txBox="1">
                <a:spLocks noChangeArrowheads="1"/>
              </p:cNvSpPr>
              <p:nvPr/>
            </p:nvSpPr>
            <p:spPr bwMode="auto">
              <a:xfrm rot="18133058">
                <a:off x="1096061" y="2326004"/>
                <a:ext cx="486030" cy="200055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none">
                <a:spAutoFit/>
              </a:bodyPr>
              <a:lstStyle/>
              <a:p>
                <a:r>
                  <a:rPr lang="en-US" sz="700" dirty="0" smtClean="0">
                    <a:solidFill>
                      <a:schemeClr val="accent3"/>
                    </a:solidFill>
                    <a:latin typeface="Arial" charset="0"/>
                  </a:rPr>
                  <a:t>NSUN5</a:t>
                </a:r>
              </a:p>
            </p:txBody>
          </p:sp>
          <p:sp>
            <p:nvSpPr>
              <p:cNvPr id="142" name="Text Box 58"/>
              <p:cNvSpPr txBox="1">
                <a:spLocks noChangeArrowheads="1"/>
              </p:cNvSpPr>
              <p:nvPr/>
            </p:nvSpPr>
            <p:spPr bwMode="auto">
              <a:xfrm rot="18133058">
                <a:off x="1270723" y="2334819"/>
                <a:ext cx="503664" cy="200055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none">
                <a:spAutoFit/>
              </a:bodyPr>
              <a:lstStyle/>
              <a:p>
                <a:r>
                  <a:rPr lang="en-US" sz="700" dirty="0" smtClean="0">
                    <a:latin typeface="Arial" charset="0"/>
                  </a:rPr>
                  <a:t>TRIM50</a:t>
                </a:r>
              </a:p>
            </p:txBody>
          </p:sp>
          <p:sp>
            <p:nvSpPr>
              <p:cNvPr id="143" name="Text Box 58"/>
              <p:cNvSpPr txBox="1">
                <a:spLocks noChangeArrowheads="1"/>
              </p:cNvSpPr>
              <p:nvPr/>
            </p:nvSpPr>
            <p:spPr bwMode="auto">
              <a:xfrm rot="18133058">
                <a:off x="1438123" y="2346349"/>
                <a:ext cx="466794" cy="200055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none">
                <a:spAutoFit/>
              </a:bodyPr>
              <a:lstStyle/>
              <a:p>
                <a:r>
                  <a:rPr lang="en-US" sz="700" dirty="0" smtClean="0">
                    <a:latin typeface="Arial" charset="0"/>
                  </a:rPr>
                  <a:t>FKBP6</a:t>
                </a:r>
              </a:p>
            </p:txBody>
          </p:sp>
          <p:sp>
            <p:nvSpPr>
              <p:cNvPr id="144" name="Text Box 58"/>
              <p:cNvSpPr txBox="1">
                <a:spLocks noChangeArrowheads="1"/>
              </p:cNvSpPr>
              <p:nvPr/>
            </p:nvSpPr>
            <p:spPr bwMode="auto">
              <a:xfrm rot="18133058">
                <a:off x="1706951" y="2387875"/>
                <a:ext cx="407484" cy="200055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none">
                <a:spAutoFit/>
              </a:bodyPr>
              <a:lstStyle/>
              <a:p>
                <a:r>
                  <a:rPr lang="en-US" sz="700" dirty="0" smtClean="0">
                    <a:latin typeface="Arial" charset="0"/>
                  </a:rPr>
                  <a:t>FZD9</a:t>
                </a:r>
              </a:p>
            </p:txBody>
          </p:sp>
          <p:sp>
            <p:nvSpPr>
              <p:cNvPr id="145" name="Text Box 58"/>
              <p:cNvSpPr txBox="1">
                <a:spLocks noChangeArrowheads="1"/>
              </p:cNvSpPr>
              <p:nvPr/>
            </p:nvSpPr>
            <p:spPr bwMode="auto">
              <a:xfrm rot="18133058">
                <a:off x="1915916" y="2346349"/>
                <a:ext cx="481222" cy="200055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none">
                <a:spAutoFit/>
              </a:bodyPr>
              <a:lstStyle/>
              <a:p>
                <a:r>
                  <a:rPr lang="en-US" sz="700" b="1" dirty="0" smtClean="0">
                    <a:latin typeface="Arial" charset="0"/>
                  </a:rPr>
                  <a:t>BAZ1B</a:t>
                </a:r>
              </a:p>
            </p:txBody>
          </p:sp>
          <p:sp>
            <p:nvSpPr>
              <p:cNvPr id="146" name="Text Box 58"/>
              <p:cNvSpPr txBox="1">
                <a:spLocks noChangeArrowheads="1"/>
              </p:cNvSpPr>
              <p:nvPr/>
            </p:nvSpPr>
            <p:spPr bwMode="auto">
              <a:xfrm rot="18133058">
                <a:off x="2152870" y="2346349"/>
                <a:ext cx="466794" cy="200055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none">
                <a:spAutoFit/>
              </a:bodyPr>
              <a:lstStyle/>
              <a:p>
                <a:r>
                  <a:rPr lang="en-US" sz="700" dirty="0" smtClean="0">
                    <a:latin typeface="Arial" charset="0"/>
                  </a:rPr>
                  <a:t>BCL7B</a:t>
                </a:r>
              </a:p>
            </p:txBody>
          </p:sp>
          <p:sp>
            <p:nvSpPr>
              <p:cNvPr id="147" name="Text Box 58"/>
              <p:cNvSpPr txBox="1">
                <a:spLocks noChangeArrowheads="1"/>
              </p:cNvSpPr>
              <p:nvPr/>
            </p:nvSpPr>
            <p:spPr bwMode="auto">
              <a:xfrm rot="18133058">
                <a:off x="2303007" y="2395952"/>
                <a:ext cx="397866" cy="200055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none">
                <a:spAutoFit/>
              </a:bodyPr>
              <a:lstStyle/>
              <a:p>
                <a:r>
                  <a:rPr lang="en-US" sz="700" dirty="0" smtClean="0">
                    <a:latin typeface="Arial" charset="0"/>
                  </a:rPr>
                  <a:t>TBL2</a:t>
                </a:r>
              </a:p>
            </p:txBody>
          </p:sp>
          <p:sp>
            <p:nvSpPr>
              <p:cNvPr id="148" name="Text Box 58"/>
              <p:cNvSpPr txBox="1">
                <a:spLocks noChangeArrowheads="1"/>
              </p:cNvSpPr>
              <p:nvPr/>
            </p:nvSpPr>
            <p:spPr bwMode="auto">
              <a:xfrm rot="18133058">
                <a:off x="2451426" y="2311577"/>
                <a:ext cx="503664" cy="200055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none">
                <a:spAutoFit/>
              </a:bodyPr>
              <a:lstStyle/>
              <a:p>
                <a:r>
                  <a:rPr lang="en-US" sz="700" dirty="0" smtClean="0">
                    <a:latin typeface="Arial" charset="0"/>
                  </a:rPr>
                  <a:t>MLXIPL</a:t>
                </a:r>
              </a:p>
            </p:txBody>
          </p:sp>
          <p:sp>
            <p:nvSpPr>
              <p:cNvPr id="149" name="Text Box 58"/>
              <p:cNvSpPr txBox="1">
                <a:spLocks noChangeArrowheads="1"/>
              </p:cNvSpPr>
              <p:nvPr/>
            </p:nvSpPr>
            <p:spPr bwMode="auto">
              <a:xfrm rot="18133058">
                <a:off x="2629240" y="2329207"/>
                <a:ext cx="526106" cy="200055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none">
                <a:spAutoFit/>
              </a:bodyPr>
              <a:lstStyle/>
              <a:p>
                <a:r>
                  <a:rPr lang="en-US" sz="700" dirty="0" smtClean="0">
                    <a:latin typeface="Arial" charset="0"/>
                  </a:rPr>
                  <a:t>VPS37D</a:t>
                </a:r>
              </a:p>
            </p:txBody>
          </p:sp>
          <p:sp>
            <p:nvSpPr>
              <p:cNvPr id="150" name="Text Box 58"/>
              <p:cNvSpPr txBox="1">
                <a:spLocks noChangeArrowheads="1"/>
              </p:cNvSpPr>
              <p:nvPr/>
            </p:nvSpPr>
            <p:spPr bwMode="auto">
              <a:xfrm rot="18133058">
                <a:off x="2771027" y="2269434"/>
                <a:ext cx="580608" cy="200055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none">
                <a:spAutoFit/>
              </a:bodyPr>
              <a:lstStyle/>
              <a:p>
                <a:r>
                  <a:rPr lang="en-US" sz="700" dirty="0" smtClean="0">
                    <a:latin typeface="Arial" charset="0"/>
                  </a:rPr>
                  <a:t>DANJC30</a:t>
                </a:r>
              </a:p>
            </p:txBody>
          </p:sp>
          <p:sp>
            <p:nvSpPr>
              <p:cNvPr id="151" name="Text Box 58"/>
              <p:cNvSpPr txBox="1">
                <a:spLocks noChangeArrowheads="1"/>
              </p:cNvSpPr>
              <p:nvPr/>
            </p:nvSpPr>
            <p:spPr bwMode="auto">
              <a:xfrm rot="18133058">
                <a:off x="2890941" y="2321899"/>
                <a:ext cx="615874" cy="200055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none">
                <a:spAutoFit/>
              </a:bodyPr>
              <a:lstStyle/>
              <a:p>
                <a:r>
                  <a:rPr lang="en-US" sz="700" dirty="0" smtClean="0">
                    <a:latin typeface="Arial" charset="0"/>
                  </a:rPr>
                  <a:t>WBSCR22</a:t>
                </a:r>
              </a:p>
            </p:txBody>
          </p:sp>
          <p:sp>
            <p:nvSpPr>
              <p:cNvPr id="152" name="Text Box 58"/>
              <p:cNvSpPr txBox="1">
                <a:spLocks noChangeArrowheads="1"/>
              </p:cNvSpPr>
              <p:nvPr/>
            </p:nvSpPr>
            <p:spPr bwMode="auto">
              <a:xfrm rot="18133058">
                <a:off x="3032376" y="2351683"/>
                <a:ext cx="471604" cy="200055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none">
                <a:spAutoFit/>
              </a:bodyPr>
              <a:lstStyle/>
              <a:p>
                <a:r>
                  <a:rPr lang="en-US" sz="700" b="1" dirty="0" smtClean="0">
                    <a:latin typeface="Arial" charset="0"/>
                  </a:rPr>
                  <a:t>STX1A</a:t>
                </a:r>
              </a:p>
            </p:txBody>
          </p:sp>
          <p:sp>
            <p:nvSpPr>
              <p:cNvPr id="153" name="Text Box 58"/>
              <p:cNvSpPr txBox="1">
                <a:spLocks noChangeArrowheads="1"/>
              </p:cNvSpPr>
              <p:nvPr/>
            </p:nvSpPr>
            <p:spPr bwMode="auto">
              <a:xfrm rot="18133058">
                <a:off x="3170555" y="2289164"/>
                <a:ext cx="530915" cy="200055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none">
                <a:spAutoFit/>
              </a:bodyPr>
              <a:lstStyle/>
              <a:p>
                <a:r>
                  <a:rPr lang="en-US" sz="700" dirty="0" smtClean="0">
                    <a:latin typeface="Arial" charset="0"/>
                  </a:rPr>
                  <a:t>ABHD11</a:t>
                </a:r>
              </a:p>
            </p:txBody>
          </p:sp>
          <p:sp>
            <p:nvSpPr>
              <p:cNvPr id="154" name="Text Box 58"/>
              <p:cNvSpPr txBox="1">
                <a:spLocks noChangeArrowheads="1"/>
              </p:cNvSpPr>
              <p:nvPr/>
            </p:nvSpPr>
            <p:spPr bwMode="auto">
              <a:xfrm rot="18133058">
                <a:off x="3343706" y="2350746"/>
                <a:ext cx="476412" cy="200055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none">
                <a:spAutoFit/>
              </a:bodyPr>
              <a:lstStyle/>
              <a:p>
                <a:r>
                  <a:rPr lang="en-US" sz="700" dirty="0" smtClean="0">
                    <a:latin typeface="Arial" charset="0"/>
                  </a:rPr>
                  <a:t>CDLN3</a:t>
                </a:r>
              </a:p>
            </p:txBody>
          </p:sp>
          <p:sp>
            <p:nvSpPr>
              <p:cNvPr id="155" name="Text Box 58"/>
              <p:cNvSpPr txBox="1">
                <a:spLocks noChangeArrowheads="1"/>
              </p:cNvSpPr>
              <p:nvPr/>
            </p:nvSpPr>
            <p:spPr bwMode="auto">
              <a:xfrm rot="18133058">
                <a:off x="3501436" y="2353131"/>
                <a:ext cx="476412" cy="200055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none">
                <a:spAutoFit/>
              </a:bodyPr>
              <a:lstStyle/>
              <a:p>
                <a:r>
                  <a:rPr lang="en-US" sz="700" dirty="0" smtClean="0">
                    <a:latin typeface="Arial" charset="0"/>
                  </a:rPr>
                  <a:t>CDLN4</a:t>
                </a:r>
              </a:p>
            </p:txBody>
          </p:sp>
          <p:sp>
            <p:nvSpPr>
              <p:cNvPr id="156" name="Text Box 58"/>
              <p:cNvSpPr txBox="1">
                <a:spLocks noChangeArrowheads="1"/>
              </p:cNvSpPr>
              <p:nvPr/>
            </p:nvSpPr>
            <p:spPr bwMode="auto">
              <a:xfrm rot="18133058">
                <a:off x="3655921" y="2274673"/>
                <a:ext cx="615874" cy="200055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none">
                <a:spAutoFit/>
              </a:bodyPr>
              <a:lstStyle/>
              <a:p>
                <a:r>
                  <a:rPr lang="en-US" sz="700" dirty="0" smtClean="0">
                    <a:latin typeface="Arial" charset="0"/>
                  </a:rPr>
                  <a:t>WBSCR27</a:t>
                </a:r>
              </a:p>
            </p:txBody>
          </p:sp>
          <p:sp>
            <p:nvSpPr>
              <p:cNvPr id="157" name="Text Box 58"/>
              <p:cNvSpPr txBox="1">
                <a:spLocks noChangeArrowheads="1"/>
              </p:cNvSpPr>
              <p:nvPr/>
            </p:nvSpPr>
            <p:spPr bwMode="auto">
              <a:xfrm rot="18133058">
                <a:off x="3837615" y="2278827"/>
                <a:ext cx="615874" cy="200055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none">
                <a:spAutoFit/>
              </a:bodyPr>
              <a:lstStyle/>
              <a:p>
                <a:r>
                  <a:rPr lang="en-US" sz="700" dirty="0" smtClean="0">
                    <a:latin typeface="Arial" charset="0"/>
                  </a:rPr>
                  <a:t>WBSCR28</a:t>
                </a:r>
              </a:p>
            </p:txBody>
          </p:sp>
          <p:sp>
            <p:nvSpPr>
              <p:cNvPr id="158" name="Text Box 58"/>
              <p:cNvSpPr txBox="1">
                <a:spLocks noChangeArrowheads="1"/>
              </p:cNvSpPr>
              <p:nvPr/>
            </p:nvSpPr>
            <p:spPr bwMode="auto">
              <a:xfrm rot="18133058">
                <a:off x="4245239" y="2392525"/>
                <a:ext cx="362600" cy="200055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none">
                <a:spAutoFit/>
              </a:bodyPr>
              <a:lstStyle/>
              <a:p>
                <a:r>
                  <a:rPr lang="en-US" sz="700" b="1" dirty="0" smtClean="0">
                    <a:latin typeface="Arial" charset="0"/>
                  </a:rPr>
                  <a:t>ELN</a:t>
                </a:r>
              </a:p>
            </p:txBody>
          </p:sp>
          <p:sp>
            <p:nvSpPr>
              <p:cNvPr id="159" name="Text Box 58"/>
              <p:cNvSpPr txBox="1">
                <a:spLocks noChangeArrowheads="1"/>
              </p:cNvSpPr>
              <p:nvPr/>
            </p:nvSpPr>
            <p:spPr bwMode="auto">
              <a:xfrm rot="18133058">
                <a:off x="4438712" y="2349927"/>
                <a:ext cx="453970" cy="200055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none">
                <a:spAutoFit/>
              </a:bodyPr>
              <a:lstStyle/>
              <a:p>
                <a:r>
                  <a:rPr lang="en-US" sz="700" b="1" dirty="0" smtClean="0">
                    <a:latin typeface="Arial" charset="0"/>
                  </a:rPr>
                  <a:t>LIMK1</a:t>
                </a:r>
              </a:p>
            </p:txBody>
          </p:sp>
          <p:sp>
            <p:nvSpPr>
              <p:cNvPr id="160" name="Text Box 58"/>
              <p:cNvSpPr txBox="1">
                <a:spLocks noChangeArrowheads="1"/>
              </p:cNvSpPr>
              <p:nvPr/>
            </p:nvSpPr>
            <p:spPr bwMode="auto">
              <a:xfrm rot="18133058">
                <a:off x="4799723" y="2356741"/>
                <a:ext cx="437940" cy="200055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none">
                <a:spAutoFit/>
              </a:bodyPr>
              <a:lstStyle/>
              <a:p>
                <a:r>
                  <a:rPr lang="en-US" sz="700" dirty="0" smtClean="0">
                    <a:latin typeface="Arial" charset="0"/>
                  </a:rPr>
                  <a:t>EIF4H</a:t>
                </a:r>
              </a:p>
            </p:txBody>
          </p:sp>
          <p:sp>
            <p:nvSpPr>
              <p:cNvPr id="161" name="Text Box 58"/>
              <p:cNvSpPr txBox="1">
                <a:spLocks noChangeArrowheads="1"/>
              </p:cNvSpPr>
              <p:nvPr/>
            </p:nvSpPr>
            <p:spPr bwMode="auto">
              <a:xfrm rot="18133058">
                <a:off x="5031598" y="2380872"/>
                <a:ext cx="397866" cy="200055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none">
                <a:spAutoFit/>
              </a:bodyPr>
              <a:lstStyle/>
              <a:p>
                <a:r>
                  <a:rPr lang="en-US" sz="700" dirty="0" smtClean="0">
                    <a:latin typeface="Arial" charset="0"/>
                  </a:rPr>
                  <a:t>LAT2</a:t>
                </a:r>
              </a:p>
            </p:txBody>
          </p:sp>
          <p:sp>
            <p:nvSpPr>
              <p:cNvPr id="162" name="Text Box 58"/>
              <p:cNvSpPr txBox="1">
                <a:spLocks noChangeArrowheads="1"/>
              </p:cNvSpPr>
              <p:nvPr/>
            </p:nvSpPr>
            <p:spPr bwMode="auto">
              <a:xfrm rot="18133058">
                <a:off x="5311413" y="2372432"/>
                <a:ext cx="417102" cy="200055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none">
                <a:spAutoFit/>
              </a:bodyPr>
              <a:lstStyle/>
              <a:p>
                <a:r>
                  <a:rPr lang="en-US" sz="700" dirty="0" smtClean="0">
                    <a:latin typeface="Arial" charset="0"/>
                  </a:rPr>
                  <a:t>RCF2</a:t>
                </a:r>
              </a:p>
            </p:txBody>
          </p:sp>
          <p:sp>
            <p:nvSpPr>
              <p:cNvPr id="163" name="Text Box 58"/>
              <p:cNvSpPr txBox="1">
                <a:spLocks noChangeArrowheads="1"/>
              </p:cNvSpPr>
              <p:nvPr/>
            </p:nvSpPr>
            <p:spPr bwMode="auto">
              <a:xfrm rot="18133058">
                <a:off x="5582308" y="2366050"/>
                <a:ext cx="437940" cy="200055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none">
                <a:spAutoFit/>
              </a:bodyPr>
              <a:lstStyle/>
              <a:p>
                <a:r>
                  <a:rPr lang="en-US" sz="700" b="1" dirty="0" smtClean="0">
                    <a:latin typeface="Arial" charset="0"/>
                  </a:rPr>
                  <a:t>CLIP2</a:t>
                </a:r>
              </a:p>
            </p:txBody>
          </p:sp>
          <p:sp>
            <p:nvSpPr>
              <p:cNvPr id="164" name="Text Box 58"/>
              <p:cNvSpPr txBox="1">
                <a:spLocks noChangeArrowheads="1"/>
              </p:cNvSpPr>
              <p:nvPr/>
            </p:nvSpPr>
            <p:spPr bwMode="auto">
              <a:xfrm rot="18133058">
                <a:off x="6205256" y="2294986"/>
                <a:ext cx="617477" cy="200055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none">
                <a:spAutoFit/>
              </a:bodyPr>
              <a:lstStyle/>
              <a:p>
                <a:r>
                  <a:rPr lang="en-US" sz="700" b="1" dirty="0" smtClean="0">
                    <a:latin typeface="Arial" charset="0"/>
                  </a:rPr>
                  <a:t>GTF2IRD1</a:t>
                </a:r>
              </a:p>
            </p:txBody>
          </p:sp>
          <p:sp>
            <p:nvSpPr>
              <p:cNvPr id="166" name="Text Box 58"/>
              <p:cNvSpPr txBox="1">
                <a:spLocks noChangeArrowheads="1"/>
              </p:cNvSpPr>
              <p:nvPr/>
            </p:nvSpPr>
            <p:spPr bwMode="auto">
              <a:xfrm rot="18075379">
                <a:off x="6953933" y="2375056"/>
                <a:ext cx="439544" cy="200055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none">
                <a:spAutoFit/>
              </a:bodyPr>
              <a:lstStyle/>
              <a:p>
                <a:r>
                  <a:rPr lang="en-US" sz="700" b="1" dirty="0" smtClean="0">
                    <a:solidFill>
                      <a:schemeClr val="accent2"/>
                    </a:solidFill>
                    <a:latin typeface="Arial" charset="0"/>
                  </a:rPr>
                  <a:t>GTF2I</a:t>
                </a:r>
                <a:endParaRPr lang="en-US" sz="700" b="1" dirty="0">
                  <a:solidFill>
                    <a:schemeClr val="accent2"/>
                  </a:solidFill>
                </a:endParaRPr>
              </a:p>
            </p:txBody>
          </p:sp>
          <p:cxnSp>
            <p:nvCxnSpPr>
              <p:cNvPr id="167" name="166 Conector recto"/>
              <p:cNvCxnSpPr/>
              <p:nvPr/>
            </p:nvCxnSpPr>
            <p:spPr>
              <a:xfrm flipH="1">
                <a:off x="3238793" y="2592119"/>
                <a:ext cx="216024" cy="72000"/>
              </a:xfrm>
              <a:prstGeom prst="line">
                <a:avLst/>
              </a:prstGeom>
              <a:ln w="6350">
                <a:solidFill>
                  <a:schemeClr val="bg1">
                    <a:lumMod val="50000"/>
                  </a:schemeClr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68" name="167 Conector recto"/>
              <p:cNvCxnSpPr/>
              <p:nvPr/>
            </p:nvCxnSpPr>
            <p:spPr>
              <a:xfrm flipH="1">
                <a:off x="3490532" y="2592119"/>
                <a:ext cx="144000" cy="72000"/>
              </a:xfrm>
              <a:prstGeom prst="line">
                <a:avLst/>
              </a:prstGeom>
              <a:ln w="6350">
                <a:solidFill>
                  <a:schemeClr val="bg1">
                    <a:lumMod val="50000"/>
                  </a:schemeClr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69" name="168 Conector recto"/>
              <p:cNvCxnSpPr/>
              <p:nvPr/>
            </p:nvCxnSpPr>
            <p:spPr>
              <a:xfrm flipH="1">
                <a:off x="3545873" y="2592119"/>
                <a:ext cx="216024" cy="72000"/>
              </a:xfrm>
              <a:prstGeom prst="line">
                <a:avLst/>
              </a:prstGeom>
              <a:ln w="6350">
                <a:solidFill>
                  <a:schemeClr val="bg1">
                    <a:lumMod val="50000"/>
                  </a:schemeClr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70" name="169 Conector recto"/>
              <p:cNvCxnSpPr/>
              <p:nvPr/>
            </p:nvCxnSpPr>
            <p:spPr>
              <a:xfrm flipH="1">
                <a:off x="3629786" y="2556119"/>
                <a:ext cx="348135" cy="108000"/>
              </a:xfrm>
              <a:prstGeom prst="line">
                <a:avLst/>
              </a:prstGeom>
              <a:ln>
                <a:solidFill>
                  <a:schemeClr val="bg1">
                    <a:lumMod val="50000"/>
                  </a:schemeClr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71" name="170 Conector recto"/>
              <p:cNvCxnSpPr/>
              <p:nvPr/>
            </p:nvCxnSpPr>
            <p:spPr>
              <a:xfrm flipH="1">
                <a:off x="3113825" y="2592119"/>
                <a:ext cx="216024" cy="72000"/>
              </a:xfrm>
              <a:prstGeom prst="line">
                <a:avLst/>
              </a:prstGeom>
              <a:ln w="6350">
                <a:solidFill>
                  <a:schemeClr val="bg1">
                    <a:lumMod val="50000"/>
                  </a:schemeClr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72" name="171 Conector recto"/>
              <p:cNvCxnSpPr/>
              <p:nvPr/>
            </p:nvCxnSpPr>
            <p:spPr>
              <a:xfrm flipH="1">
                <a:off x="3020388" y="2592119"/>
                <a:ext cx="144000" cy="72000"/>
              </a:xfrm>
              <a:prstGeom prst="line">
                <a:avLst/>
              </a:prstGeom>
              <a:ln w="6350">
                <a:solidFill>
                  <a:schemeClr val="bg1">
                    <a:lumMod val="50000"/>
                  </a:schemeClr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73" name="172 Conector recto"/>
              <p:cNvCxnSpPr/>
              <p:nvPr/>
            </p:nvCxnSpPr>
            <p:spPr>
              <a:xfrm flipH="1">
                <a:off x="2969809" y="2592119"/>
                <a:ext cx="71992" cy="72000"/>
              </a:xfrm>
              <a:prstGeom prst="line">
                <a:avLst/>
              </a:prstGeom>
              <a:ln w="6350">
                <a:solidFill>
                  <a:schemeClr val="bg1">
                    <a:lumMod val="50000"/>
                  </a:schemeClr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74" name="173 Conector recto"/>
              <p:cNvCxnSpPr/>
              <p:nvPr/>
            </p:nvCxnSpPr>
            <p:spPr>
              <a:xfrm>
                <a:off x="2897785" y="2592119"/>
                <a:ext cx="16" cy="72000"/>
              </a:xfrm>
              <a:prstGeom prst="line">
                <a:avLst/>
              </a:prstGeom>
              <a:ln w="6350">
                <a:solidFill>
                  <a:schemeClr val="bg1">
                    <a:lumMod val="50000"/>
                  </a:schemeClr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75" name="174 Conector recto"/>
              <p:cNvCxnSpPr/>
              <p:nvPr/>
            </p:nvCxnSpPr>
            <p:spPr>
              <a:xfrm>
                <a:off x="2753785" y="2592119"/>
                <a:ext cx="72024" cy="72000"/>
              </a:xfrm>
              <a:prstGeom prst="line">
                <a:avLst/>
              </a:prstGeom>
              <a:ln w="6350">
                <a:solidFill>
                  <a:schemeClr val="bg1">
                    <a:lumMod val="50000"/>
                  </a:schemeClr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76" name="175 Conector recto"/>
              <p:cNvCxnSpPr/>
              <p:nvPr/>
            </p:nvCxnSpPr>
            <p:spPr>
              <a:xfrm flipH="1">
                <a:off x="1519090" y="2593216"/>
                <a:ext cx="71992" cy="72000"/>
              </a:xfrm>
              <a:prstGeom prst="line">
                <a:avLst/>
              </a:prstGeom>
              <a:ln w="6350">
                <a:solidFill>
                  <a:schemeClr val="bg1">
                    <a:lumMod val="50000"/>
                  </a:schemeClr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77" name="176 Conector recto"/>
              <p:cNvCxnSpPr/>
              <p:nvPr/>
            </p:nvCxnSpPr>
            <p:spPr>
              <a:xfrm>
                <a:off x="1447066" y="2593216"/>
                <a:ext cx="16" cy="72000"/>
              </a:xfrm>
              <a:prstGeom prst="line">
                <a:avLst/>
              </a:prstGeom>
              <a:ln w="6350">
                <a:solidFill>
                  <a:schemeClr val="bg1">
                    <a:lumMod val="50000"/>
                  </a:schemeClr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78" name="177 Conector recto"/>
              <p:cNvCxnSpPr/>
              <p:nvPr/>
            </p:nvCxnSpPr>
            <p:spPr>
              <a:xfrm>
                <a:off x="1269158" y="2593216"/>
                <a:ext cx="33908" cy="72000"/>
              </a:xfrm>
              <a:prstGeom prst="line">
                <a:avLst/>
              </a:prstGeom>
              <a:ln w="6350">
                <a:solidFill>
                  <a:schemeClr val="bg1">
                    <a:lumMod val="50000"/>
                  </a:schemeClr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79" name="178 Conector recto"/>
              <p:cNvCxnSpPr/>
              <p:nvPr/>
            </p:nvCxnSpPr>
            <p:spPr>
              <a:xfrm>
                <a:off x="4409969" y="2592119"/>
                <a:ext cx="16" cy="72000"/>
              </a:xfrm>
              <a:prstGeom prst="line">
                <a:avLst/>
              </a:prstGeom>
              <a:ln w="6350">
                <a:solidFill>
                  <a:schemeClr val="bg1">
                    <a:lumMod val="50000"/>
                  </a:schemeClr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80" name="179 Conector recto"/>
              <p:cNvCxnSpPr/>
              <p:nvPr/>
            </p:nvCxnSpPr>
            <p:spPr>
              <a:xfrm>
                <a:off x="4625993" y="2592119"/>
                <a:ext cx="16" cy="72000"/>
              </a:xfrm>
              <a:prstGeom prst="line">
                <a:avLst/>
              </a:prstGeom>
              <a:ln w="6350">
                <a:solidFill>
                  <a:schemeClr val="bg1">
                    <a:lumMod val="50000"/>
                  </a:schemeClr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81" name="180 Conector recto"/>
              <p:cNvCxnSpPr/>
              <p:nvPr/>
            </p:nvCxnSpPr>
            <p:spPr>
              <a:xfrm>
                <a:off x="4986033" y="2592119"/>
                <a:ext cx="16" cy="72000"/>
              </a:xfrm>
              <a:prstGeom prst="line">
                <a:avLst/>
              </a:prstGeom>
              <a:ln w="6350">
                <a:solidFill>
                  <a:schemeClr val="bg1">
                    <a:lumMod val="50000"/>
                  </a:schemeClr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82" name="181 Conector recto"/>
              <p:cNvCxnSpPr/>
              <p:nvPr/>
            </p:nvCxnSpPr>
            <p:spPr>
              <a:xfrm>
                <a:off x="5202057" y="2592119"/>
                <a:ext cx="16" cy="72000"/>
              </a:xfrm>
              <a:prstGeom prst="line">
                <a:avLst/>
              </a:prstGeom>
              <a:ln w="6350">
                <a:solidFill>
                  <a:schemeClr val="bg1">
                    <a:lumMod val="50000"/>
                  </a:schemeClr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83" name="182 Conector recto"/>
              <p:cNvCxnSpPr/>
              <p:nvPr/>
            </p:nvCxnSpPr>
            <p:spPr>
              <a:xfrm>
                <a:off x="5490089" y="2592119"/>
                <a:ext cx="16" cy="72000"/>
              </a:xfrm>
              <a:prstGeom prst="line">
                <a:avLst/>
              </a:prstGeom>
              <a:ln w="6350">
                <a:solidFill>
                  <a:schemeClr val="bg1">
                    <a:lumMod val="50000"/>
                  </a:schemeClr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84" name="183 Conector recto"/>
              <p:cNvCxnSpPr/>
              <p:nvPr/>
            </p:nvCxnSpPr>
            <p:spPr>
              <a:xfrm>
                <a:off x="5739454" y="2592119"/>
                <a:ext cx="16" cy="72000"/>
              </a:xfrm>
              <a:prstGeom prst="line">
                <a:avLst/>
              </a:prstGeom>
              <a:ln w="6350">
                <a:solidFill>
                  <a:schemeClr val="bg1">
                    <a:lumMod val="50000"/>
                  </a:schemeClr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85" name="184 Conector recto"/>
              <p:cNvCxnSpPr/>
              <p:nvPr/>
            </p:nvCxnSpPr>
            <p:spPr>
              <a:xfrm>
                <a:off x="6402378" y="2592119"/>
                <a:ext cx="16" cy="72000"/>
              </a:xfrm>
              <a:prstGeom prst="line">
                <a:avLst/>
              </a:prstGeom>
              <a:ln w="6350">
                <a:solidFill>
                  <a:schemeClr val="bg1">
                    <a:lumMod val="50000"/>
                  </a:schemeClr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86" name="185 Conector recto"/>
              <p:cNvCxnSpPr/>
              <p:nvPr/>
            </p:nvCxnSpPr>
            <p:spPr>
              <a:xfrm>
                <a:off x="7107606" y="2592119"/>
                <a:ext cx="16" cy="72000"/>
              </a:xfrm>
              <a:prstGeom prst="line">
                <a:avLst/>
              </a:prstGeom>
              <a:ln w="6350">
                <a:solidFill>
                  <a:schemeClr val="bg1">
                    <a:lumMod val="50000"/>
                  </a:schemeClr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87" name="186 Conector recto"/>
              <p:cNvCxnSpPr/>
              <p:nvPr/>
            </p:nvCxnSpPr>
            <p:spPr>
              <a:xfrm>
                <a:off x="1853396" y="2592119"/>
                <a:ext cx="16" cy="72000"/>
              </a:xfrm>
              <a:prstGeom prst="line">
                <a:avLst/>
              </a:prstGeom>
              <a:ln w="6350">
                <a:solidFill>
                  <a:schemeClr val="bg1">
                    <a:lumMod val="50000"/>
                  </a:schemeClr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88" name="187 Conector recto"/>
              <p:cNvCxnSpPr/>
              <p:nvPr/>
            </p:nvCxnSpPr>
            <p:spPr>
              <a:xfrm>
                <a:off x="2033705" y="2592119"/>
                <a:ext cx="16" cy="72000"/>
              </a:xfrm>
              <a:prstGeom prst="line">
                <a:avLst/>
              </a:prstGeom>
              <a:ln w="6350">
                <a:solidFill>
                  <a:schemeClr val="bg1">
                    <a:lumMod val="50000"/>
                  </a:schemeClr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89" name="188 Conector recto"/>
              <p:cNvCxnSpPr/>
              <p:nvPr/>
            </p:nvCxnSpPr>
            <p:spPr>
              <a:xfrm>
                <a:off x="2295546" y="2592119"/>
                <a:ext cx="16" cy="72000"/>
              </a:xfrm>
              <a:prstGeom prst="line">
                <a:avLst/>
              </a:prstGeom>
              <a:ln w="6350">
                <a:solidFill>
                  <a:schemeClr val="bg1">
                    <a:lumMod val="50000"/>
                  </a:schemeClr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90" name="189 Conector recto"/>
              <p:cNvCxnSpPr/>
              <p:nvPr/>
            </p:nvCxnSpPr>
            <p:spPr>
              <a:xfrm>
                <a:off x="2447946" y="2592119"/>
                <a:ext cx="16" cy="72000"/>
              </a:xfrm>
              <a:prstGeom prst="line">
                <a:avLst/>
              </a:prstGeom>
              <a:ln w="6350">
                <a:solidFill>
                  <a:schemeClr val="bg1">
                    <a:lumMod val="50000"/>
                  </a:schemeClr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91" name="190 Conector recto"/>
              <p:cNvCxnSpPr/>
              <p:nvPr/>
            </p:nvCxnSpPr>
            <p:spPr>
              <a:xfrm>
                <a:off x="2609769" y="2592119"/>
                <a:ext cx="16" cy="72000"/>
              </a:xfrm>
              <a:prstGeom prst="line">
                <a:avLst/>
              </a:prstGeom>
              <a:ln w="6350">
                <a:solidFill>
                  <a:schemeClr val="bg1">
                    <a:lumMod val="50000"/>
                  </a:schemeClr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194" name="Text Box 58"/>
              <p:cNvSpPr txBox="1">
                <a:spLocks noChangeArrowheads="1"/>
              </p:cNvSpPr>
              <p:nvPr/>
            </p:nvSpPr>
            <p:spPr bwMode="auto">
              <a:xfrm rot="18075379">
                <a:off x="7282918" y="2386749"/>
                <a:ext cx="417102" cy="200055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none">
                <a:spAutoFit/>
              </a:bodyPr>
              <a:lstStyle/>
              <a:p>
                <a:r>
                  <a:rPr lang="en-US" sz="700" b="1" dirty="0" smtClean="0">
                    <a:solidFill>
                      <a:schemeClr val="accent2"/>
                    </a:solidFill>
                    <a:latin typeface="Arial" charset="0"/>
                  </a:rPr>
                  <a:t>NCF1</a:t>
                </a:r>
                <a:endParaRPr lang="en-US" sz="700" b="1" dirty="0">
                  <a:solidFill>
                    <a:schemeClr val="accent2"/>
                  </a:solidFill>
                </a:endParaRPr>
              </a:p>
            </p:txBody>
          </p:sp>
          <p:cxnSp>
            <p:nvCxnSpPr>
              <p:cNvPr id="195" name="194 Conector recto"/>
              <p:cNvCxnSpPr/>
              <p:nvPr/>
            </p:nvCxnSpPr>
            <p:spPr>
              <a:xfrm>
                <a:off x="7425369" y="2592119"/>
                <a:ext cx="16" cy="72000"/>
              </a:xfrm>
              <a:prstGeom prst="line">
                <a:avLst/>
              </a:prstGeom>
              <a:ln w="6350">
                <a:solidFill>
                  <a:schemeClr val="bg1">
                    <a:lumMod val="50000"/>
                  </a:schemeClr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196" name="Text Box 58"/>
              <p:cNvSpPr txBox="1">
                <a:spLocks noChangeArrowheads="1"/>
              </p:cNvSpPr>
              <p:nvPr/>
            </p:nvSpPr>
            <p:spPr bwMode="auto">
              <a:xfrm rot="18075379">
                <a:off x="7440381" y="2276649"/>
                <a:ext cx="617477" cy="200055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none">
                <a:spAutoFit/>
              </a:bodyPr>
              <a:lstStyle/>
              <a:p>
                <a:r>
                  <a:rPr lang="en-US" sz="700" b="1" dirty="0" smtClean="0">
                    <a:solidFill>
                      <a:schemeClr val="accent2"/>
                    </a:solidFill>
                    <a:latin typeface="Arial" charset="0"/>
                  </a:rPr>
                  <a:t>GTF2IRD2</a:t>
                </a:r>
                <a:endParaRPr lang="en-US" sz="700" b="1" dirty="0">
                  <a:solidFill>
                    <a:schemeClr val="accent2"/>
                  </a:solidFill>
                </a:endParaRPr>
              </a:p>
            </p:txBody>
          </p:sp>
          <p:cxnSp>
            <p:nvCxnSpPr>
              <p:cNvPr id="197" name="196 Conector recto"/>
              <p:cNvCxnSpPr/>
              <p:nvPr/>
            </p:nvCxnSpPr>
            <p:spPr>
              <a:xfrm>
                <a:off x="7611299" y="2592119"/>
                <a:ext cx="16" cy="72000"/>
              </a:xfrm>
              <a:prstGeom prst="line">
                <a:avLst/>
              </a:prstGeom>
              <a:ln w="6350">
                <a:solidFill>
                  <a:schemeClr val="bg1">
                    <a:lumMod val="50000"/>
                  </a:schemeClr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289" name="Line 17"/>
              <p:cNvSpPr>
                <a:spLocks noChangeShapeType="1"/>
              </p:cNvSpPr>
              <p:nvPr/>
            </p:nvSpPr>
            <p:spPr bwMode="auto">
              <a:xfrm>
                <a:off x="2260919" y="1873285"/>
                <a:ext cx="5220000" cy="0"/>
              </a:xfrm>
              <a:prstGeom prst="line">
                <a:avLst/>
              </a:prstGeom>
              <a:noFill/>
              <a:ln w="12700">
                <a:solidFill>
                  <a:schemeClr val="tx1"/>
                </a:solidFill>
                <a:round/>
                <a:headEnd/>
                <a:tailEnd/>
              </a:ln>
              <a:effectLst/>
            </p:spPr>
            <p:txBody>
              <a:bodyPr wrap="none" anchor="ctr"/>
              <a:lstStyle/>
              <a:p>
                <a:endParaRPr lang="es-ES" sz="1600"/>
              </a:p>
            </p:txBody>
          </p:sp>
          <p:sp>
            <p:nvSpPr>
              <p:cNvPr id="290" name="AutoShape 8"/>
              <p:cNvSpPr>
                <a:spLocks noChangeArrowheads="1"/>
              </p:cNvSpPr>
              <p:nvPr/>
            </p:nvSpPr>
            <p:spPr bwMode="auto">
              <a:xfrm>
                <a:off x="3790409" y="1772608"/>
                <a:ext cx="166747" cy="201354"/>
              </a:xfrm>
              <a:prstGeom prst="rightArrow">
                <a:avLst>
                  <a:gd name="adj1" fmla="val 50000"/>
                  <a:gd name="adj2" fmla="val 25000"/>
                </a:avLst>
              </a:prstGeom>
              <a:solidFill>
                <a:srgbClr val="92D050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  <a:effectLst/>
            </p:spPr>
            <p:txBody>
              <a:bodyPr wrap="none" anchor="ctr"/>
              <a:lstStyle/>
              <a:p>
                <a:endParaRPr lang="es-ES" sz="1600"/>
              </a:p>
            </p:txBody>
          </p:sp>
          <p:sp>
            <p:nvSpPr>
              <p:cNvPr id="291" name="AutoShape 10"/>
              <p:cNvSpPr>
                <a:spLocks noChangeArrowheads="1"/>
              </p:cNvSpPr>
              <p:nvPr/>
            </p:nvSpPr>
            <p:spPr bwMode="auto">
              <a:xfrm rot="10800000" flipH="1">
                <a:off x="5206119" y="1772609"/>
                <a:ext cx="425781" cy="201354"/>
              </a:xfrm>
              <a:prstGeom prst="rightArrow">
                <a:avLst>
                  <a:gd name="adj1" fmla="val 50000"/>
                  <a:gd name="adj2" fmla="val 52865"/>
                </a:avLst>
              </a:prstGeom>
              <a:solidFill>
                <a:srgbClr val="FFC000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  <a:effectLst/>
            </p:spPr>
            <p:txBody>
              <a:bodyPr wrap="none" anchor="ctr"/>
              <a:lstStyle/>
              <a:p>
                <a:pPr algn="ctr"/>
                <a:endParaRPr lang="es-ES_tradnl" sz="1600"/>
              </a:p>
              <a:p>
                <a:pPr algn="ctr"/>
                <a:endParaRPr lang="es-ES_tradnl" sz="1600"/>
              </a:p>
            </p:txBody>
          </p:sp>
          <p:sp>
            <p:nvSpPr>
              <p:cNvPr id="292" name="AutoShape 11"/>
              <p:cNvSpPr>
                <a:spLocks noChangeArrowheads="1"/>
              </p:cNvSpPr>
              <p:nvPr/>
            </p:nvSpPr>
            <p:spPr bwMode="auto">
              <a:xfrm flipH="1">
                <a:off x="5838302" y="1772608"/>
                <a:ext cx="540092" cy="201354"/>
              </a:xfrm>
              <a:prstGeom prst="rightArrow">
                <a:avLst>
                  <a:gd name="adj1" fmla="val 50000"/>
                  <a:gd name="adj2" fmla="val 67057"/>
                </a:avLst>
              </a:prstGeom>
              <a:solidFill>
                <a:schemeClr val="accent2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  <a:effectLst/>
            </p:spPr>
            <p:txBody>
              <a:bodyPr wrap="none" anchor="ctr"/>
              <a:lstStyle/>
              <a:p>
                <a:endParaRPr lang="es-ES" sz="1600"/>
              </a:p>
            </p:txBody>
          </p:sp>
          <p:sp>
            <p:nvSpPr>
              <p:cNvPr id="293" name="AutoShape 12"/>
              <p:cNvSpPr>
                <a:spLocks noChangeArrowheads="1"/>
              </p:cNvSpPr>
              <p:nvPr/>
            </p:nvSpPr>
            <p:spPr bwMode="auto">
              <a:xfrm flipH="1">
                <a:off x="6381295" y="1772608"/>
                <a:ext cx="555823" cy="201354"/>
              </a:xfrm>
              <a:prstGeom prst="rightArrow">
                <a:avLst>
                  <a:gd name="adj1" fmla="val 50000"/>
                  <a:gd name="adj2" fmla="val 69010"/>
                </a:avLst>
              </a:prstGeom>
              <a:solidFill>
                <a:srgbClr val="FFC000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  <a:effectLst/>
            </p:spPr>
            <p:txBody>
              <a:bodyPr wrap="none" anchor="ctr"/>
              <a:lstStyle/>
              <a:p>
                <a:pPr algn="ctr"/>
                <a:endParaRPr lang="es-ES_tradnl" sz="1600"/>
              </a:p>
              <a:p>
                <a:pPr algn="ctr"/>
                <a:endParaRPr lang="es-ES_tradnl" sz="1600"/>
              </a:p>
            </p:txBody>
          </p:sp>
          <p:sp>
            <p:nvSpPr>
              <p:cNvPr id="294" name="AutoShape 13"/>
              <p:cNvSpPr>
                <a:spLocks noChangeArrowheads="1"/>
              </p:cNvSpPr>
              <p:nvPr/>
            </p:nvSpPr>
            <p:spPr bwMode="auto">
              <a:xfrm flipH="1">
                <a:off x="6941548" y="1772608"/>
                <a:ext cx="420538" cy="201354"/>
              </a:xfrm>
              <a:prstGeom prst="rightArrow">
                <a:avLst>
                  <a:gd name="adj1" fmla="val 50000"/>
                  <a:gd name="adj2" fmla="val 52214"/>
                </a:avLst>
              </a:prstGeom>
              <a:solidFill>
                <a:srgbClr val="92D050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  <a:effectLst/>
            </p:spPr>
            <p:txBody>
              <a:bodyPr wrap="none" anchor="ctr"/>
              <a:lstStyle/>
              <a:p>
                <a:pPr algn="ctr"/>
                <a:endParaRPr lang="es-ES_tradnl" sz="1600"/>
              </a:p>
            </p:txBody>
          </p:sp>
          <p:grpSp>
            <p:nvGrpSpPr>
              <p:cNvPr id="295" name="Group 34"/>
              <p:cNvGrpSpPr>
                <a:grpSpLocks/>
              </p:cNvGrpSpPr>
              <p:nvPr/>
            </p:nvGrpSpPr>
            <p:grpSpPr bwMode="auto">
              <a:xfrm>
                <a:off x="2339396" y="1923625"/>
                <a:ext cx="5024427" cy="261132"/>
                <a:chOff x="585" y="768"/>
                <a:chExt cx="4791" cy="249"/>
              </a:xfrm>
            </p:grpSpPr>
            <p:sp>
              <p:nvSpPr>
                <p:cNvPr id="296" name="Text Box 24"/>
                <p:cNvSpPr txBox="1">
                  <a:spLocks noChangeArrowheads="1"/>
                </p:cNvSpPr>
                <p:nvPr/>
              </p:nvSpPr>
              <p:spPr bwMode="auto">
                <a:xfrm>
                  <a:off x="585" y="768"/>
                  <a:ext cx="375" cy="249"/>
                </a:xfrm>
                <a:prstGeom prst="rect">
                  <a:avLst/>
                </a:prstGeom>
                <a:noFill/>
                <a:ln w="9525">
                  <a:noFill/>
                  <a:miter lim="800000"/>
                  <a:headEnd/>
                  <a:tailEnd/>
                </a:ln>
                <a:effectLst/>
              </p:spPr>
              <p:txBody>
                <a:bodyPr wrap="square">
                  <a:spAutoFit/>
                </a:bodyPr>
                <a:lstStyle/>
                <a:p>
                  <a:pPr>
                    <a:spcBef>
                      <a:spcPct val="50000"/>
                    </a:spcBef>
                  </a:pPr>
                  <a:r>
                    <a:rPr lang="es-ES_tradnl" sz="1050" dirty="0" err="1">
                      <a:latin typeface="Arial" charset="0"/>
                    </a:rPr>
                    <a:t>Cc</a:t>
                  </a:r>
                  <a:endParaRPr lang="es-ES_tradnl" sz="1050" dirty="0"/>
                </a:p>
              </p:txBody>
            </p:sp>
            <p:sp>
              <p:nvSpPr>
                <p:cNvPr id="297" name="Text Box 25"/>
                <p:cNvSpPr txBox="1">
                  <a:spLocks noChangeArrowheads="1"/>
                </p:cNvSpPr>
                <p:nvPr/>
              </p:nvSpPr>
              <p:spPr bwMode="auto">
                <a:xfrm>
                  <a:off x="1905" y="768"/>
                  <a:ext cx="404" cy="249"/>
                </a:xfrm>
                <a:prstGeom prst="rect">
                  <a:avLst/>
                </a:prstGeom>
                <a:noFill/>
                <a:ln w="9525">
                  <a:noFill/>
                  <a:miter lim="800000"/>
                  <a:headEnd/>
                  <a:tailEnd/>
                </a:ln>
                <a:effectLst/>
              </p:spPr>
              <p:txBody>
                <a:bodyPr wrap="square">
                  <a:spAutoFit/>
                </a:bodyPr>
                <a:lstStyle/>
                <a:p>
                  <a:pPr>
                    <a:spcBef>
                      <a:spcPct val="50000"/>
                    </a:spcBef>
                  </a:pPr>
                  <a:r>
                    <a:rPr lang="es-ES_tradnl" sz="1050" dirty="0">
                      <a:latin typeface="Arial" charset="0"/>
                    </a:rPr>
                    <a:t>Cm</a:t>
                  </a:r>
                  <a:endParaRPr lang="es-ES_tradnl" sz="1050" dirty="0"/>
                </a:p>
              </p:txBody>
            </p:sp>
            <p:sp>
              <p:nvSpPr>
                <p:cNvPr id="298" name="Text Box 26"/>
                <p:cNvSpPr txBox="1">
                  <a:spLocks noChangeArrowheads="1"/>
                </p:cNvSpPr>
                <p:nvPr/>
              </p:nvSpPr>
              <p:spPr bwMode="auto">
                <a:xfrm>
                  <a:off x="5040" y="768"/>
                  <a:ext cx="336" cy="249"/>
                </a:xfrm>
                <a:prstGeom prst="rect">
                  <a:avLst/>
                </a:prstGeom>
                <a:noFill/>
                <a:ln w="9525">
                  <a:noFill/>
                  <a:miter lim="800000"/>
                  <a:headEnd/>
                  <a:tailEnd/>
                </a:ln>
                <a:effectLst/>
              </p:spPr>
              <p:txBody>
                <a:bodyPr>
                  <a:spAutoFit/>
                </a:bodyPr>
                <a:lstStyle/>
                <a:p>
                  <a:pPr>
                    <a:spcBef>
                      <a:spcPct val="50000"/>
                    </a:spcBef>
                  </a:pPr>
                  <a:r>
                    <a:rPr lang="es-ES_tradnl" sz="1050" dirty="0" err="1">
                      <a:latin typeface="Arial" charset="0"/>
                    </a:rPr>
                    <a:t>Ct</a:t>
                  </a:r>
                  <a:endParaRPr lang="es-ES_tradnl" sz="1050" dirty="0"/>
                </a:p>
              </p:txBody>
            </p:sp>
            <p:sp>
              <p:nvSpPr>
                <p:cNvPr id="299" name="Text Box 27"/>
                <p:cNvSpPr txBox="1">
                  <a:spLocks noChangeArrowheads="1"/>
                </p:cNvSpPr>
                <p:nvPr/>
              </p:nvSpPr>
              <p:spPr bwMode="auto">
                <a:xfrm>
                  <a:off x="1584" y="768"/>
                  <a:ext cx="426" cy="249"/>
                </a:xfrm>
                <a:prstGeom prst="rect">
                  <a:avLst/>
                </a:prstGeom>
                <a:noFill/>
                <a:ln w="9525">
                  <a:noFill/>
                  <a:miter lim="800000"/>
                  <a:headEnd/>
                  <a:tailEnd/>
                </a:ln>
                <a:effectLst/>
              </p:spPr>
              <p:txBody>
                <a:bodyPr wrap="square">
                  <a:spAutoFit/>
                </a:bodyPr>
                <a:lstStyle/>
                <a:p>
                  <a:pPr>
                    <a:spcBef>
                      <a:spcPct val="50000"/>
                    </a:spcBef>
                  </a:pPr>
                  <a:r>
                    <a:rPr lang="es-ES_tradnl" sz="1050" dirty="0" err="1">
                      <a:latin typeface="Arial" charset="0"/>
                    </a:rPr>
                    <a:t>Bc</a:t>
                  </a:r>
                  <a:endParaRPr lang="es-ES_tradnl" sz="1050" dirty="0"/>
                </a:p>
              </p:txBody>
            </p:sp>
            <p:sp>
              <p:nvSpPr>
                <p:cNvPr id="300" name="Text Box 28"/>
                <p:cNvSpPr txBox="1">
                  <a:spLocks noChangeArrowheads="1"/>
                </p:cNvSpPr>
                <p:nvPr/>
              </p:nvSpPr>
              <p:spPr bwMode="auto">
                <a:xfrm>
                  <a:off x="2765" y="768"/>
                  <a:ext cx="470" cy="249"/>
                </a:xfrm>
                <a:prstGeom prst="rect">
                  <a:avLst/>
                </a:prstGeom>
                <a:noFill/>
                <a:ln w="9525">
                  <a:noFill/>
                  <a:miter lim="800000"/>
                  <a:headEnd/>
                  <a:tailEnd/>
                </a:ln>
                <a:effectLst/>
              </p:spPr>
              <p:txBody>
                <a:bodyPr wrap="square">
                  <a:spAutoFit/>
                </a:bodyPr>
                <a:lstStyle/>
                <a:p>
                  <a:pPr>
                    <a:spcBef>
                      <a:spcPct val="50000"/>
                    </a:spcBef>
                  </a:pPr>
                  <a:r>
                    <a:rPr lang="es-ES_tradnl" sz="1050" dirty="0" err="1">
                      <a:latin typeface="Arial" charset="0"/>
                    </a:rPr>
                    <a:t>Bm</a:t>
                  </a:r>
                  <a:endParaRPr lang="es-ES_tradnl" sz="1050" dirty="0"/>
                </a:p>
              </p:txBody>
            </p:sp>
            <p:sp>
              <p:nvSpPr>
                <p:cNvPr id="301" name="Text Box 30"/>
                <p:cNvSpPr txBox="1">
                  <a:spLocks noChangeArrowheads="1"/>
                </p:cNvSpPr>
                <p:nvPr/>
              </p:nvSpPr>
              <p:spPr bwMode="auto">
                <a:xfrm>
                  <a:off x="4076" y="768"/>
                  <a:ext cx="336" cy="249"/>
                </a:xfrm>
                <a:prstGeom prst="rect">
                  <a:avLst/>
                </a:prstGeom>
                <a:noFill/>
                <a:ln w="9525">
                  <a:noFill/>
                  <a:miter lim="800000"/>
                  <a:headEnd/>
                  <a:tailEnd/>
                </a:ln>
                <a:effectLst/>
              </p:spPr>
              <p:txBody>
                <a:bodyPr>
                  <a:spAutoFit/>
                </a:bodyPr>
                <a:lstStyle/>
                <a:p>
                  <a:pPr>
                    <a:spcBef>
                      <a:spcPct val="50000"/>
                    </a:spcBef>
                  </a:pPr>
                  <a:r>
                    <a:rPr lang="es-ES_tradnl" sz="1050" dirty="0" err="1">
                      <a:latin typeface="Arial" charset="0"/>
                    </a:rPr>
                    <a:t>Bt</a:t>
                  </a:r>
                  <a:endParaRPr lang="es-ES_tradnl" sz="1050" dirty="0"/>
                </a:p>
              </p:txBody>
            </p:sp>
            <p:sp>
              <p:nvSpPr>
                <p:cNvPr id="302" name="Text Box 31"/>
                <p:cNvSpPr txBox="1">
                  <a:spLocks noChangeArrowheads="1"/>
                </p:cNvSpPr>
                <p:nvPr/>
              </p:nvSpPr>
              <p:spPr bwMode="auto">
                <a:xfrm>
                  <a:off x="1152" y="768"/>
                  <a:ext cx="377" cy="249"/>
                </a:xfrm>
                <a:prstGeom prst="rect">
                  <a:avLst/>
                </a:prstGeom>
                <a:noFill/>
                <a:ln w="9525">
                  <a:noFill/>
                  <a:miter lim="800000"/>
                  <a:headEnd/>
                  <a:tailEnd/>
                </a:ln>
                <a:effectLst/>
              </p:spPr>
              <p:txBody>
                <a:bodyPr wrap="square">
                  <a:spAutoFit/>
                </a:bodyPr>
                <a:lstStyle/>
                <a:p>
                  <a:pPr>
                    <a:spcBef>
                      <a:spcPct val="50000"/>
                    </a:spcBef>
                  </a:pPr>
                  <a:r>
                    <a:rPr lang="es-ES_tradnl" sz="1050" dirty="0">
                      <a:latin typeface="Arial" charset="0"/>
                    </a:rPr>
                    <a:t>Ac</a:t>
                  </a:r>
                  <a:endParaRPr lang="es-ES_tradnl" sz="1050" dirty="0"/>
                </a:p>
              </p:txBody>
            </p:sp>
            <p:sp>
              <p:nvSpPr>
                <p:cNvPr id="303" name="Text Box 32"/>
                <p:cNvSpPr txBox="1">
                  <a:spLocks noChangeArrowheads="1"/>
                </p:cNvSpPr>
                <p:nvPr/>
              </p:nvSpPr>
              <p:spPr bwMode="auto">
                <a:xfrm>
                  <a:off x="3314" y="768"/>
                  <a:ext cx="438" cy="249"/>
                </a:xfrm>
                <a:prstGeom prst="rect">
                  <a:avLst/>
                </a:prstGeom>
                <a:noFill/>
                <a:ln w="9525">
                  <a:noFill/>
                  <a:miter lim="800000"/>
                  <a:headEnd/>
                  <a:tailEnd/>
                </a:ln>
                <a:effectLst/>
              </p:spPr>
              <p:txBody>
                <a:bodyPr wrap="square">
                  <a:spAutoFit/>
                </a:bodyPr>
                <a:lstStyle/>
                <a:p>
                  <a:pPr>
                    <a:spcBef>
                      <a:spcPct val="50000"/>
                    </a:spcBef>
                  </a:pPr>
                  <a:r>
                    <a:rPr lang="es-ES_tradnl" sz="1050" dirty="0">
                      <a:latin typeface="Arial" charset="0"/>
                    </a:rPr>
                    <a:t>Am</a:t>
                  </a:r>
                  <a:endParaRPr lang="es-ES_tradnl" sz="1050" dirty="0"/>
                </a:p>
              </p:txBody>
            </p:sp>
            <p:sp>
              <p:nvSpPr>
                <p:cNvPr id="304" name="Text Box 33"/>
                <p:cNvSpPr txBox="1">
                  <a:spLocks noChangeArrowheads="1"/>
                </p:cNvSpPr>
                <p:nvPr/>
              </p:nvSpPr>
              <p:spPr bwMode="auto">
                <a:xfrm>
                  <a:off x="4625" y="768"/>
                  <a:ext cx="336" cy="249"/>
                </a:xfrm>
                <a:prstGeom prst="rect">
                  <a:avLst/>
                </a:prstGeom>
                <a:noFill/>
                <a:ln w="9525">
                  <a:noFill/>
                  <a:miter lim="800000"/>
                  <a:headEnd/>
                  <a:tailEnd/>
                </a:ln>
                <a:effectLst/>
              </p:spPr>
              <p:txBody>
                <a:bodyPr>
                  <a:spAutoFit/>
                </a:bodyPr>
                <a:lstStyle/>
                <a:p>
                  <a:pPr>
                    <a:spcBef>
                      <a:spcPct val="50000"/>
                    </a:spcBef>
                  </a:pPr>
                  <a:r>
                    <a:rPr lang="es-ES_tradnl" sz="1050" dirty="0">
                      <a:latin typeface="Arial" charset="0"/>
                    </a:rPr>
                    <a:t>At</a:t>
                  </a:r>
                  <a:endParaRPr lang="es-ES_tradnl" sz="1050" dirty="0"/>
                </a:p>
              </p:txBody>
            </p:sp>
          </p:grpSp>
          <p:sp>
            <p:nvSpPr>
              <p:cNvPr id="306" name="AutoShape 5"/>
              <p:cNvSpPr>
                <a:spLocks noChangeArrowheads="1"/>
              </p:cNvSpPr>
              <p:nvPr/>
            </p:nvSpPr>
            <p:spPr bwMode="auto">
              <a:xfrm>
                <a:off x="2818661" y="1772608"/>
                <a:ext cx="555823" cy="201354"/>
              </a:xfrm>
              <a:prstGeom prst="rightArrow">
                <a:avLst>
                  <a:gd name="adj1" fmla="val 50000"/>
                  <a:gd name="adj2" fmla="val 69010"/>
                </a:avLst>
              </a:prstGeom>
              <a:solidFill>
                <a:srgbClr val="FFC000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  <a:effectLst/>
            </p:spPr>
            <p:txBody>
              <a:bodyPr wrap="none" anchor="ctr"/>
              <a:lstStyle/>
              <a:p>
                <a:endParaRPr lang="es-ES" sz="1600"/>
              </a:p>
            </p:txBody>
          </p:sp>
          <p:sp>
            <p:nvSpPr>
              <p:cNvPr id="307" name="AutoShape 4"/>
              <p:cNvSpPr>
                <a:spLocks noChangeArrowheads="1"/>
              </p:cNvSpPr>
              <p:nvPr/>
            </p:nvSpPr>
            <p:spPr bwMode="auto">
              <a:xfrm>
                <a:off x="2397770" y="1772608"/>
                <a:ext cx="418440" cy="201354"/>
              </a:xfrm>
              <a:prstGeom prst="rightArrow">
                <a:avLst>
                  <a:gd name="adj1" fmla="val 50000"/>
                  <a:gd name="adj2" fmla="val 51953"/>
                </a:avLst>
              </a:prstGeom>
              <a:solidFill>
                <a:srgbClr val="92D050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  <a:effectLst/>
            </p:spPr>
            <p:txBody>
              <a:bodyPr wrap="none" anchor="ctr"/>
              <a:lstStyle/>
              <a:p>
                <a:endParaRPr lang="es-ES" sz="1600"/>
              </a:p>
            </p:txBody>
          </p:sp>
          <p:sp>
            <p:nvSpPr>
              <p:cNvPr id="308" name="AutoShape 6"/>
              <p:cNvSpPr>
                <a:spLocks noChangeArrowheads="1"/>
              </p:cNvSpPr>
              <p:nvPr/>
            </p:nvSpPr>
            <p:spPr bwMode="auto">
              <a:xfrm>
                <a:off x="3376439" y="1772608"/>
                <a:ext cx="413197" cy="201354"/>
              </a:xfrm>
              <a:prstGeom prst="rightArrow">
                <a:avLst>
                  <a:gd name="adj1" fmla="val 50000"/>
                  <a:gd name="adj2" fmla="val 51302"/>
                </a:avLst>
              </a:prstGeom>
              <a:solidFill>
                <a:schemeClr val="accent2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  <a:effectLst/>
            </p:spPr>
            <p:txBody>
              <a:bodyPr wrap="none" anchor="ctr"/>
              <a:lstStyle/>
              <a:p>
                <a:pPr algn="ctr"/>
                <a:endParaRPr lang="es-ES_tradnl" sz="1600"/>
              </a:p>
              <a:p>
                <a:pPr algn="ctr"/>
                <a:endParaRPr lang="es-ES_tradnl" sz="1600"/>
              </a:p>
            </p:txBody>
          </p:sp>
          <p:sp>
            <p:nvSpPr>
              <p:cNvPr id="309" name="AutoShape 9"/>
              <p:cNvSpPr>
                <a:spLocks noChangeArrowheads="1"/>
              </p:cNvSpPr>
              <p:nvPr/>
            </p:nvSpPr>
            <p:spPr bwMode="auto">
              <a:xfrm rot="10800000" flipH="1">
                <a:off x="4662775" y="1772608"/>
                <a:ext cx="540092" cy="201354"/>
              </a:xfrm>
              <a:prstGeom prst="rightArrow">
                <a:avLst>
                  <a:gd name="adj1" fmla="val 50000"/>
                  <a:gd name="adj2" fmla="val 67057"/>
                </a:avLst>
              </a:prstGeom>
              <a:solidFill>
                <a:schemeClr val="accent2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  <a:effectLst/>
            </p:spPr>
            <p:txBody>
              <a:bodyPr wrap="none" anchor="ctr"/>
              <a:lstStyle/>
              <a:p>
                <a:pPr algn="ctr"/>
                <a:endParaRPr lang="es-ES" sz="1600"/>
              </a:p>
            </p:txBody>
          </p:sp>
          <p:sp>
            <p:nvSpPr>
              <p:cNvPr id="314" name="313 Rectángulo"/>
              <p:cNvSpPr/>
              <p:nvPr/>
            </p:nvSpPr>
            <p:spPr>
              <a:xfrm>
                <a:off x="3995936" y="1723194"/>
                <a:ext cx="648071" cy="144016"/>
              </a:xfrm>
              <a:prstGeom prst="rect">
                <a:avLst/>
              </a:prstGeom>
              <a:solidFill>
                <a:schemeClr val="bg1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s-ES" dirty="0">
                  <a:solidFill>
                    <a:schemeClr val="bg1"/>
                  </a:solidFill>
                </a:endParaRPr>
              </a:p>
            </p:txBody>
          </p:sp>
          <p:sp>
            <p:nvSpPr>
              <p:cNvPr id="315" name="61 Triángulo isósceles"/>
              <p:cNvSpPr/>
              <p:nvPr/>
            </p:nvSpPr>
            <p:spPr>
              <a:xfrm rot="5400000">
                <a:off x="4160019" y="1834098"/>
                <a:ext cx="88675" cy="88675"/>
              </a:xfrm>
              <a:prstGeom prst="triangle">
                <a:avLst/>
              </a:prstGeom>
              <a:solidFill>
                <a:schemeClr val="tx2">
                  <a:lumMod val="40000"/>
                  <a:lumOff val="6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s-ES"/>
              </a:p>
            </p:txBody>
          </p:sp>
          <p:sp>
            <p:nvSpPr>
              <p:cNvPr id="316" name="Line 18"/>
              <p:cNvSpPr>
                <a:spLocks noChangeShapeType="1"/>
              </p:cNvSpPr>
              <p:nvPr/>
            </p:nvSpPr>
            <p:spPr bwMode="auto">
              <a:xfrm flipH="1">
                <a:off x="4335035" y="1771614"/>
                <a:ext cx="41007" cy="192902"/>
              </a:xfrm>
              <a:prstGeom prst="line">
                <a:avLst/>
              </a:prstGeom>
              <a:noFill/>
              <a:ln w="12700">
                <a:solidFill>
                  <a:schemeClr val="tx1"/>
                </a:solidFill>
                <a:round/>
                <a:headEnd/>
                <a:tailEnd/>
              </a:ln>
              <a:effectLst/>
            </p:spPr>
            <p:txBody>
              <a:bodyPr wrap="none" anchor="ctr"/>
              <a:lstStyle/>
              <a:p>
                <a:endParaRPr lang="en-US" sz="1600"/>
              </a:p>
            </p:txBody>
          </p:sp>
          <p:sp>
            <p:nvSpPr>
              <p:cNvPr id="317" name="Line 18"/>
              <p:cNvSpPr>
                <a:spLocks noChangeShapeType="1"/>
              </p:cNvSpPr>
              <p:nvPr/>
            </p:nvSpPr>
            <p:spPr bwMode="auto">
              <a:xfrm flipH="1">
                <a:off x="4376043" y="1773995"/>
                <a:ext cx="41007" cy="192902"/>
              </a:xfrm>
              <a:prstGeom prst="line">
                <a:avLst/>
              </a:prstGeom>
              <a:noFill/>
              <a:ln w="12700">
                <a:solidFill>
                  <a:schemeClr val="tx1"/>
                </a:solidFill>
                <a:round/>
                <a:headEnd/>
                <a:tailEnd/>
              </a:ln>
              <a:effectLst/>
            </p:spPr>
            <p:txBody>
              <a:bodyPr wrap="none" anchor="ctr"/>
              <a:lstStyle/>
              <a:p>
                <a:endParaRPr lang="en-US" sz="1600"/>
              </a:p>
            </p:txBody>
          </p:sp>
        </p:grpSp>
        <p:cxnSp>
          <p:nvCxnSpPr>
            <p:cNvPr id="391" name="390 Conector recto de flecha"/>
            <p:cNvCxnSpPr/>
            <p:nvPr/>
          </p:nvCxnSpPr>
          <p:spPr>
            <a:xfrm>
              <a:off x="4035177" y="1614666"/>
              <a:ext cx="1368000" cy="9524"/>
            </a:xfrm>
            <a:prstGeom prst="straightConnector1">
              <a:avLst/>
            </a:prstGeom>
            <a:ln w="19050">
              <a:solidFill>
                <a:schemeClr val="accent6">
                  <a:lumMod val="75000"/>
                </a:schemeClr>
              </a:solidFill>
              <a:prstDash val="sysDash"/>
              <a:headEnd type="arrow"/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403" name="402 Grupo"/>
          <p:cNvGrpSpPr/>
          <p:nvPr/>
        </p:nvGrpSpPr>
        <p:grpSpPr>
          <a:xfrm>
            <a:off x="107504" y="2673720"/>
            <a:ext cx="6632213" cy="611264"/>
            <a:chOff x="107504" y="2564904"/>
            <a:chExt cx="6632213" cy="611264"/>
          </a:xfrm>
        </p:grpSpPr>
        <p:grpSp>
          <p:nvGrpSpPr>
            <p:cNvPr id="345" name="344 Grupo"/>
            <p:cNvGrpSpPr/>
            <p:nvPr/>
          </p:nvGrpSpPr>
          <p:grpSpPr>
            <a:xfrm>
              <a:off x="2815717" y="2708920"/>
              <a:ext cx="3924000" cy="467248"/>
              <a:chOff x="2815717" y="2987275"/>
              <a:chExt cx="3924000" cy="467248"/>
            </a:xfrm>
          </p:grpSpPr>
          <p:sp>
            <p:nvSpPr>
              <p:cNvPr id="226" name="Line 17"/>
              <p:cNvSpPr>
                <a:spLocks noChangeShapeType="1"/>
              </p:cNvSpPr>
              <p:nvPr/>
            </p:nvSpPr>
            <p:spPr bwMode="auto">
              <a:xfrm>
                <a:off x="2815717" y="3143214"/>
                <a:ext cx="3924000" cy="0"/>
              </a:xfrm>
              <a:prstGeom prst="line">
                <a:avLst/>
              </a:prstGeom>
              <a:noFill/>
              <a:ln w="12700">
                <a:solidFill>
                  <a:schemeClr val="tx1"/>
                </a:solidFill>
                <a:round/>
                <a:headEnd/>
                <a:tailEnd/>
              </a:ln>
              <a:effectLst/>
            </p:spPr>
            <p:txBody>
              <a:bodyPr wrap="none" anchor="ctr"/>
              <a:lstStyle/>
              <a:p>
                <a:endParaRPr lang="en-US" sz="1600"/>
              </a:p>
            </p:txBody>
          </p:sp>
          <p:grpSp>
            <p:nvGrpSpPr>
              <p:cNvPr id="227" name="Group 34"/>
              <p:cNvGrpSpPr>
                <a:grpSpLocks/>
              </p:cNvGrpSpPr>
              <p:nvPr/>
            </p:nvGrpSpPr>
            <p:grpSpPr bwMode="auto">
              <a:xfrm>
                <a:off x="2936002" y="3193391"/>
                <a:ext cx="827441" cy="261132"/>
                <a:chOff x="1909" y="769"/>
                <a:chExt cx="789" cy="249"/>
              </a:xfrm>
            </p:grpSpPr>
            <p:sp>
              <p:nvSpPr>
                <p:cNvPr id="228" name="Text Box 24"/>
                <p:cNvSpPr txBox="1">
                  <a:spLocks noChangeArrowheads="1"/>
                </p:cNvSpPr>
                <p:nvPr/>
              </p:nvSpPr>
              <p:spPr bwMode="auto">
                <a:xfrm>
                  <a:off x="1909" y="769"/>
                  <a:ext cx="375" cy="249"/>
                </a:xfrm>
                <a:prstGeom prst="rect">
                  <a:avLst/>
                </a:prstGeom>
                <a:noFill/>
                <a:ln w="9525">
                  <a:noFill/>
                  <a:miter lim="800000"/>
                  <a:headEnd/>
                  <a:tailEnd/>
                </a:ln>
                <a:effectLst/>
              </p:spPr>
              <p:txBody>
                <a:bodyPr wrap="square">
                  <a:spAutoFit/>
                </a:bodyPr>
                <a:lstStyle/>
                <a:p>
                  <a:pPr>
                    <a:spcBef>
                      <a:spcPct val="50000"/>
                    </a:spcBef>
                  </a:pPr>
                  <a:r>
                    <a:rPr lang="en-US" sz="1050" dirty="0" smtClean="0">
                      <a:latin typeface="Arial" charset="0"/>
                    </a:rPr>
                    <a:t>Cc</a:t>
                  </a:r>
                  <a:endParaRPr lang="en-US" sz="1050" dirty="0"/>
                </a:p>
              </p:txBody>
            </p:sp>
            <p:sp>
              <p:nvSpPr>
                <p:cNvPr id="229" name="Text Box 31"/>
                <p:cNvSpPr txBox="1">
                  <a:spLocks noChangeArrowheads="1"/>
                </p:cNvSpPr>
                <p:nvPr/>
              </p:nvSpPr>
              <p:spPr bwMode="auto">
                <a:xfrm>
                  <a:off x="2321" y="769"/>
                  <a:ext cx="377" cy="249"/>
                </a:xfrm>
                <a:prstGeom prst="rect">
                  <a:avLst/>
                </a:prstGeom>
                <a:noFill/>
                <a:ln w="9525">
                  <a:noFill/>
                  <a:miter lim="800000"/>
                  <a:headEnd/>
                  <a:tailEnd/>
                </a:ln>
                <a:effectLst/>
              </p:spPr>
              <p:txBody>
                <a:bodyPr wrap="square">
                  <a:spAutoFit/>
                </a:bodyPr>
                <a:lstStyle/>
                <a:p>
                  <a:pPr>
                    <a:spcBef>
                      <a:spcPct val="50000"/>
                    </a:spcBef>
                  </a:pPr>
                  <a:r>
                    <a:rPr lang="en-US" sz="1050" dirty="0" smtClean="0">
                      <a:latin typeface="Arial" charset="0"/>
                    </a:rPr>
                    <a:t>Ac</a:t>
                  </a:r>
                  <a:endParaRPr lang="en-US" sz="1050" dirty="0"/>
                </a:p>
              </p:txBody>
            </p:sp>
          </p:grpSp>
          <p:sp>
            <p:nvSpPr>
              <p:cNvPr id="230" name="AutoShape 5"/>
              <p:cNvSpPr>
                <a:spLocks noChangeArrowheads="1"/>
              </p:cNvSpPr>
              <p:nvPr/>
            </p:nvSpPr>
            <p:spPr bwMode="auto">
              <a:xfrm>
                <a:off x="3363630" y="3041325"/>
                <a:ext cx="555823" cy="201354"/>
              </a:xfrm>
              <a:prstGeom prst="rightArrow">
                <a:avLst>
                  <a:gd name="adj1" fmla="val 50000"/>
                  <a:gd name="adj2" fmla="val 69010"/>
                </a:avLst>
              </a:prstGeom>
              <a:solidFill>
                <a:srgbClr val="FFC000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  <a:effectLst/>
            </p:spPr>
            <p:txBody>
              <a:bodyPr wrap="none" anchor="ctr"/>
              <a:lstStyle/>
              <a:p>
                <a:endParaRPr lang="en-US" sz="1600"/>
              </a:p>
            </p:txBody>
          </p:sp>
          <p:sp>
            <p:nvSpPr>
              <p:cNvPr id="231" name="AutoShape 4"/>
              <p:cNvSpPr>
                <a:spLocks noChangeArrowheads="1"/>
              </p:cNvSpPr>
              <p:nvPr/>
            </p:nvSpPr>
            <p:spPr bwMode="auto">
              <a:xfrm>
                <a:off x="2942739" y="3041325"/>
                <a:ext cx="418440" cy="201354"/>
              </a:xfrm>
              <a:prstGeom prst="rightArrow">
                <a:avLst>
                  <a:gd name="adj1" fmla="val 50000"/>
                  <a:gd name="adj2" fmla="val 51953"/>
                </a:avLst>
              </a:prstGeom>
              <a:solidFill>
                <a:srgbClr val="92D050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  <a:effectLst/>
            </p:spPr>
            <p:txBody>
              <a:bodyPr wrap="none" anchor="ctr"/>
              <a:lstStyle/>
              <a:p>
                <a:endParaRPr lang="en-US" sz="1600"/>
              </a:p>
            </p:txBody>
          </p:sp>
          <p:sp>
            <p:nvSpPr>
              <p:cNvPr id="232" name="AutoShape 10"/>
              <p:cNvSpPr>
                <a:spLocks noChangeArrowheads="1"/>
              </p:cNvSpPr>
              <p:nvPr/>
            </p:nvSpPr>
            <p:spPr bwMode="auto">
              <a:xfrm rot="10800000" flipH="1">
                <a:off x="4479366" y="3032429"/>
                <a:ext cx="425781" cy="201354"/>
              </a:xfrm>
              <a:prstGeom prst="rightArrow">
                <a:avLst>
                  <a:gd name="adj1" fmla="val 50000"/>
                  <a:gd name="adj2" fmla="val 52865"/>
                </a:avLst>
              </a:prstGeom>
              <a:solidFill>
                <a:srgbClr val="FFC000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  <a:effectLst/>
            </p:spPr>
            <p:txBody>
              <a:bodyPr wrap="none" anchor="ctr"/>
              <a:lstStyle/>
              <a:p>
                <a:pPr algn="ctr"/>
                <a:endParaRPr lang="en-US" sz="1600" smtClean="0"/>
              </a:p>
              <a:p>
                <a:pPr algn="ctr"/>
                <a:endParaRPr lang="en-US" sz="1600"/>
              </a:p>
            </p:txBody>
          </p:sp>
          <p:sp>
            <p:nvSpPr>
              <p:cNvPr id="233" name="AutoShape 11"/>
              <p:cNvSpPr>
                <a:spLocks noChangeArrowheads="1"/>
              </p:cNvSpPr>
              <p:nvPr/>
            </p:nvSpPr>
            <p:spPr bwMode="auto">
              <a:xfrm flipH="1">
                <a:off x="5111549" y="3032428"/>
                <a:ext cx="540092" cy="201354"/>
              </a:xfrm>
              <a:prstGeom prst="rightArrow">
                <a:avLst>
                  <a:gd name="adj1" fmla="val 50000"/>
                  <a:gd name="adj2" fmla="val 67057"/>
                </a:avLst>
              </a:prstGeom>
              <a:solidFill>
                <a:schemeClr val="accent2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  <a:effectLst/>
            </p:spPr>
            <p:txBody>
              <a:bodyPr wrap="none" anchor="ctr"/>
              <a:lstStyle/>
              <a:p>
                <a:endParaRPr lang="en-US" sz="1600"/>
              </a:p>
            </p:txBody>
          </p:sp>
          <p:sp>
            <p:nvSpPr>
              <p:cNvPr id="234" name="AutoShape 12"/>
              <p:cNvSpPr>
                <a:spLocks noChangeArrowheads="1"/>
              </p:cNvSpPr>
              <p:nvPr/>
            </p:nvSpPr>
            <p:spPr bwMode="auto">
              <a:xfrm flipH="1">
                <a:off x="5654542" y="3032428"/>
                <a:ext cx="555823" cy="201354"/>
              </a:xfrm>
              <a:prstGeom prst="rightArrow">
                <a:avLst>
                  <a:gd name="adj1" fmla="val 50000"/>
                  <a:gd name="adj2" fmla="val 69010"/>
                </a:avLst>
              </a:prstGeom>
              <a:solidFill>
                <a:srgbClr val="FFC000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  <a:effectLst/>
            </p:spPr>
            <p:txBody>
              <a:bodyPr wrap="none" anchor="ctr"/>
              <a:lstStyle/>
              <a:p>
                <a:pPr algn="ctr"/>
                <a:endParaRPr lang="en-US" sz="1600" smtClean="0"/>
              </a:p>
              <a:p>
                <a:pPr algn="ctr"/>
                <a:endParaRPr lang="en-US" sz="1600"/>
              </a:p>
            </p:txBody>
          </p:sp>
          <p:sp>
            <p:nvSpPr>
              <p:cNvPr id="235" name="AutoShape 13"/>
              <p:cNvSpPr>
                <a:spLocks noChangeArrowheads="1"/>
              </p:cNvSpPr>
              <p:nvPr/>
            </p:nvSpPr>
            <p:spPr bwMode="auto">
              <a:xfrm flipH="1">
                <a:off x="6214795" y="3032428"/>
                <a:ext cx="420538" cy="201354"/>
              </a:xfrm>
              <a:prstGeom prst="rightArrow">
                <a:avLst>
                  <a:gd name="adj1" fmla="val 50000"/>
                  <a:gd name="adj2" fmla="val 52214"/>
                </a:avLst>
              </a:prstGeom>
              <a:solidFill>
                <a:srgbClr val="92D050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  <a:effectLst/>
            </p:spPr>
            <p:txBody>
              <a:bodyPr wrap="none" anchor="ctr"/>
              <a:lstStyle/>
              <a:p>
                <a:endParaRPr lang="en-US" sz="1600"/>
              </a:p>
            </p:txBody>
          </p:sp>
          <p:grpSp>
            <p:nvGrpSpPr>
              <p:cNvPr id="236" name="Group 34"/>
              <p:cNvGrpSpPr>
                <a:grpSpLocks/>
              </p:cNvGrpSpPr>
              <p:nvPr/>
            </p:nvGrpSpPr>
            <p:grpSpPr bwMode="auto">
              <a:xfrm>
                <a:off x="4467698" y="3193390"/>
                <a:ext cx="2162465" cy="261132"/>
                <a:chOff x="2019" y="769"/>
                <a:chExt cx="2062" cy="249"/>
              </a:xfrm>
            </p:grpSpPr>
            <p:sp>
              <p:nvSpPr>
                <p:cNvPr id="237" name="Text Box 26"/>
                <p:cNvSpPr txBox="1">
                  <a:spLocks noChangeArrowheads="1"/>
                </p:cNvSpPr>
                <p:nvPr/>
              </p:nvSpPr>
              <p:spPr bwMode="auto">
                <a:xfrm>
                  <a:off x="3745" y="769"/>
                  <a:ext cx="336" cy="249"/>
                </a:xfrm>
                <a:prstGeom prst="rect">
                  <a:avLst/>
                </a:prstGeom>
                <a:noFill/>
                <a:ln w="9525">
                  <a:noFill/>
                  <a:miter lim="800000"/>
                  <a:headEnd/>
                  <a:tailEnd/>
                </a:ln>
                <a:effectLst/>
              </p:spPr>
              <p:txBody>
                <a:bodyPr>
                  <a:spAutoFit/>
                </a:bodyPr>
                <a:lstStyle/>
                <a:p>
                  <a:pPr>
                    <a:spcBef>
                      <a:spcPct val="50000"/>
                    </a:spcBef>
                  </a:pPr>
                  <a:r>
                    <a:rPr lang="en-US" sz="1050" dirty="0" smtClean="0">
                      <a:latin typeface="Arial" charset="0"/>
                    </a:rPr>
                    <a:t>Ct</a:t>
                  </a:r>
                  <a:endParaRPr lang="en-US" sz="1050" dirty="0"/>
                </a:p>
              </p:txBody>
            </p:sp>
            <p:sp>
              <p:nvSpPr>
                <p:cNvPr id="238" name="Text Box 30"/>
                <p:cNvSpPr txBox="1">
                  <a:spLocks noChangeArrowheads="1"/>
                </p:cNvSpPr>
                <p:nvPr/>
              </p:nvSpPr>
              <p:spPr bwMode="auto">
                <a:xfrm>
                  <a:off x="2789" y="769"/>
                  <a:ext cx="336" cy="249"/>
                </a:xfrm>
                <a:prstGeom prst="rect">
                  <a:avLst/>
                </a:prstGeom>
                <a:noFill/>
                <a:ln w="9525">
                  <a:noFill/>
                  <a:miter lim="800000"/>
                  <a:headEnd/>
                  <a:tailEnd/>
                </a:ln>
                <a:effectLst/>
              </p:spPr>
              <p:txBody>
                <a:bodyPr>
                  <a:spAutoFit/>
                </a:bodyPr>
                <a:lstStyle/>
                <a:p>
                  <a:pPr>
                    <a:spcBef>
                      <a:spcPct val="50000"/>
                    </a:spcBef>
                  </a:pPr>
                  <a:r>
                    <a:rPr lang="en-US" sz="1050" smtClean="0">
                      <a:latin typeface="Arial" charset="0"/>
                    </a:rPr>
                    <a:t>Bt</a:t>
                  </a:r>
                  <a:endParaRPr lang="en-US" sz="1050"/>
                </a:p>
              </p:txBody>
            </p:sp>
            <p:sp>
              <p:nvSpPr>
                <p:cNvPr id="239" name="Text Box 32"/>
                <p:cNvSpPr txBox="1">
                  <a:spLocks noChangeArrowheads="1"/>
                </p:cNvSpPr>
                <p:nvPr/>
              </p:nvSpPr>
              <p:spPr bwMode="auto">
                <a:xfrm>
                  <a:off x="2019" y="769"/>
                  <a:ext cx="438" cy="249"/>
                </a:xfrm>
                <a:prstGeom prst="rect">
                  <a:avLst/>
                </a:prstGeom>
                <a:noFill/>
                <a:ln w="9525">
                  <a:noFill/>
                  <a:miter lim="800000"/>
                  <a:headEnd/>
                  <a:tailEnd/>
                </a:ln>
                <a:effectLst/>
              </p:spPr>
              <p:txBody>
                <a:bodyPr wrap="square">
                  <a:spAutoFit/>
                </a:bodyPr>
                <a:lstStyle/>
                <a:p>
                  <a:pPr>
                    <a:spcBef>
                      <a:spcPct val="50000"/>
                    </a:spcBef>
                  </a:pPr>
                  <a:r>
                    <a:rPr lang="en-US" sz="1050" dirty="0" smtClean="0">
                      <a:latin typeface="Arial" charset="0"/>
                    </a:rPr>
                    <a:t>Am</a:t>
                  </a:r>
                  <a:endParaRPr lang="en-US" sz="1050" dirty="0"/>
                </a:p>
              </p:txBody>
            </p:sp>
            <p:sp>
              <p:nvSpPr>
                <p:cNvPr id="240" name="Text Box 33"/>
                <p:cNvSpPr txBox="1">
                  <a:spLocks noChangeArrowheads="1"/>
                </p:cNvSpPr>
                <p:nvPr/>
              </p:nvSpPr>
              <p:spPr bwMode="auto">
                <a:xfrm>
                  <a:off x="3308" y="769"/>
                  <a:ext cx="336" cy="249"/>
                </a:xfrm>
                <a:prstGeom prst="rect">
                  <a:avLst/>
                </a:prstGeom>
                <a:noFill/>
                <a:ln w="9525">
                  <a:noFill/>
                  <a:miter lim="800000"/>
                  <a:headEnd/>
                  <a:tailEnd/>
                </a:ln>
                <a:effectLst/>
              </p:spPr>
              <p:txBody>
                <a:bodyPr>
                  <a:spAutoFit/>
                </a:bodyPr>
                <a:lstStyle/>
                <a:p>
                  <a:pPr>
                    <a:spcBef>
                      <a:spcPct val="50000"/>
                    </a:spcBef>
                  </a:pPr>
                  <a:r>
                    <a:rPr lang="en-US" sz="1050" smtClean="0">
                      <a:latin typeface="Arial" charset="0"/>
                    </a:rPr>
                    <a:t>At</a:t>
                  </a:r>
                  <a:endParaRPr lang="en-US" sz="1050"/>
                </a:p>
              </p:txBody>
            </p:sp>
          </p:grpSp>
          <p:sp>
            <p:nvSpPr>
              <p:cNvPr id="241" name="AutoShape 9"/>
              <p:cNvSpPr>
                <a:spLocks noChangeArrowheads="1"/>
              </p:cNvSpPr>
              <p:nvPr/>
            </p:nvSpPr>
            <p:spPr bwMode="auto">
              <a:xfrm rot="10800000" flipH="1">
                <a:off x="3936022" y="3032428"/>
                <a:ext cx="540092" cy="201354"/>
              </a:xfrm>
              <a:prstGeom prst="rightArrow">
                <a:avLst>
                  <a:gd name="adj1" fmla="val 50000"/>
                  <a:gd name="adj2" fmla="val 67057"/>
                </a:avLst>
              </a:prstGeom>
              <a:solidFill>
                <a:schemeClr val="accent2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  <a:effectLst/>
            </p:spPr>
            <p:txBody>
              <a:bodyPr wrap="none" anchor="ctr"/>
              <a:lstStyle/>
              <a:p>
                <a:endParaRPr lang="en-US" sz="1600"/>
              </a:p>
            </p:txBody>
          </p:sp>
          <p:sp>
            <p:nvSpPr>
              <p:cNvPr id="242" name="Line 82"/>
              <p:cNvSpPr>
                <a:spLocks noChangeShapeType="1"/>
              </p:cNvSpPr>
              <p:nvPr/>
            </p:nvSpPr>
            <p:spPr bwMode="auto">
              <a:xfrm>
                <a:off x="5284587" y="3235166"/>
                <a:ext cx="0" cy="151016"/>
              </a:xfrm>
              <a:prstGeom prst="line">
                <a:avLst/>
              </a:prstGeom>
              <a:noFill/>
              <a:ln w="19050">
                <a:solidFill>
                  <a:schemeClr val="bg1"/>
                </a:solidFill>
                <a:round/>
                <a:headEnd/>
                <a:tailEnd/>
              </a:ln>
              <a:effectLst/>
            </p:spPr>
            <p:txBody>
              <a:bodyPr wrap="none" anchor="ctr"/>
              <a:lstStyle/>
              <a:p>
                <a:endParaRPr lang="en-US" sz="1600"/>
              </a:p>
            </p:txBody>
          </p:sp>
          <p:cxnSp>
            <p:nvCxnSpPr>
              <p:cNvPr id="243" name="105 Conector recto"/>
              <p:cNvCxnSpPr/>
              <p:nvPr/>
            </p:nvCxnSpPr>
            <p:spPr>
              <a:xfrm>
                <a:off x="4190371" y="2987275"/>
                <a:ext cx="0" cy="288000"/>
              </a:xfrm>
              <a:prstGeom prst="line">
                <a:avLst/>
              </a:prstGeom>
              <a:ln w="28575">
                <a:solidFill>
                  <a:schemeClr val="tx1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244" name="Text Box 28"/>
              <p:cNvSpPr txBox="1">
                <a:spLocks noChangeArrowheads="1"/>
              </p:cNvSpPr>
              <p:nvPr/>
            </p:nvSpPr>
            <p:spPr bwMode="auto">
              <a:xfrm>
                <a:off x="3956067" y="3245665"/>
                <a:ext cx="418416" cy="161583"/>
              </a:xfrm>
              <a:prstGeom prst="rect">
                <a:avLst/>
              </a:prstGeom>
              <a:solidFill>
                <a:schemeClr val="bg1">
                  <a:lumMod val="95000"/>
                </a:schemeClr>
              </a:solidFill>
              <a:ln w="12700">
                <a:solidFill>
                  <a:schemeClr val="bg1">
                    <a:lumMod val="65000"/>
                  </a:schemeClr>
                </a:solidFill>
                <a:miter lim="800000"/>
                <a:headEnd/>
                <a:tailEnd/>
              </a:ln>
              <a:effectLst/>
            </p:spPr>
            <p:txBody>
              <a:bodyPr wrap="square" lIns="36000" tIns="0" rIns="36000" bIns="0">
                <a:spAutoFit/>
              </a:bodyPr>
              <a:lstStyle/>
              <a:p>
                <a:pPr>
                  <a:spcBef>
                    <a:spcPct val="50000"/>
                  </a:spcBef>
                </a:pPr>
                <a:r>
                  <a:rPr lang="en-US" sz="1050" dirty="0" err="1" smtClean="0">
                    <a:solidFill>
                      <a:sysClr val="windowText" lastClr="000000"/>
                    </a:solidFill>
                    <a:latin typeface="Arial" charset="0"/>
                  </a:rPr>
                  <a:t>Bc</a:t>
                </a:r>
                <a:r>
                  <a:rPr lang="en-US" sz="1050" dirty="0" smtClean="0">
                    <a:solidFill>
                      <a:sysClr val="windowText" lastClr="000000"/>
                    </a:solidFill>
                    <a:latin typeface="Arial" charset="0"/>
                  </a:rPr>
                  <a:t>-m</a:t>
                </a:r>
                <a:endParaRPr lang="en-US" sz="1050" dirty="0">
                  <a:solidFill>
                    <a:sysClr val="windowText" lastClr="000000"/>
                  </a:solidFill>
                </a:endParaRPr>
              </a:p>
            </p:txBody>
          </p:sp>
        </p:grpSp>
        <p:grpSp>
          <p:nvGrpSpPr>
            <p:cNvPr id="366" name="365 Grupo"/>
            <p:cNvGrpSpPr/>
            <p:nvPr/>
          </p:nvGrpSpPr>
          <p:grpSpPr>
            <a:xfrm>
              <a:off x="107504" y="2564904"/>
              <a:ext cx="2073374" cy="556478"/>
              <a:chOff x="107504" y="2852936"/>
              <a:chExt cx="2073374" cy="556478"/>
            </a:xfrm>
          </p:grpSpPr>
          <p:sp>
            <p:nvSpPr>
              <p:cNvPr id="30" name="29 Rectángulo redondeado"/>
              <p:cNvSpPr/>
              <p:nvPr/>
            </p:nvSpPr>
            <p:spPr>
              <a:xfrm>
                <a:off x="107504" y="2889000"/>
                <a:ext cx="1885254" cy="467992"/>
              </a:xfrm>
              <a:prstGeom prst="roundRect">
                <a:avLst/>
              </a:prstGeom>
              <a:solidFill>
                <a:schemeClr val="bg1">
                  <a:lumMod val="85000"/>
                </a:schemeClr>
              </a:solidFill>
              <a:ln>
                <a:noFill/>
              </a:ln>
            </p:spPr>
            <p:style>
              <a:lnRef idx="2">
                <a:schemeClr val="accent3">
                  <a:shade val="50000"/>
                </a:schemeClr>
              </a:lnRef>
              <a:fillRef idx="1">
                <a:schemeClr val="accent3"/>
              </a:fillRef>
              <a:effectRef idx="0">
                <a:schemeClr val="accent3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s-ES" sz="1200" b="1" dirty="0" smtClean="0">
                  <a:solidFill>
                    <a:schemeClr val="tx1">
                      <a:lumMod val="95000"/>
                      <a:lumOff val="5000"/>
                    </a:schemeClr>
                  </a:solidFill>
                </a:endParaRPr>
              </a:p>
              <a:p>
                <a:pPr algn="ctr"/>
                <a:endParaRPr lang="es-ES" sz="1200" b="1" dirty="0">
                  <a:solidFill>
                    <a:schemeClr val="tx1">
                      <a:lumMod val="95000"/>
                      <a:lumOff val="5000"/>
                    </a:schemeClr>
                  </a:solidFill>
                </a:endParaRPr>
              </a:p>
            </p:txBody>
          </p:sp>
          <p:sp>
            <p:nvSpPr>
              <p:cNvPr id="128" name="Text Box 279"/>
              <p:cNvSpPr txBox="1">
                <a:spLocks noChangeArrowheads="1"/>
              </p:cNvSpPr>
              <p:nvPr/>
            </p:nvSpPr>
            <p:spPr bwMode="auto">
              <a:xfrm>
                <a:off x="164654" y="3163193"/>
                <a:ext cx="2016224" cy="246221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square">
                <a:spAutoFit/>
              </a:bodyPr>
              <a:lstStyle/>
              <a:p>
                <a:pPr algn="l" eaLnBrk="0" hangingPunct="0"/>
                <a:r>
                  <a:rPr lang="en-US" sz="1000" b="1" dirty="0" smtClean="0">
                    <a:solidFill>
                      <a:srgbClr val="000000"/>
                    </a:solidFill>
                  </a:rPr>
                  <a:t>CROMOSOMA DELECIONADO</a:t>
                </a:r>
                <a:endParaRPr lang="es-ES" sz="1000" b="1" dirty="0"/>
              </a:p>
            </p:txBody>
          </p:sp>
          <p:grpSp>
            <p:nvGrpSpPr>
              <p:cNvPr id="322" name="330 Grupo"/>
              <p:cNvGrpSpPr/>
              <p:nvPr/>
            </p:nvGrpSpPr>
            <p:grpSpPr>
              <a:xfrm>
                <a:off x="391544" y="2852936"/>
                <a:ext cx="1344175" cy="366341"/>
                <a:chOff x="609326" y="3607387"/>
                <a:chExt cx="3131819" cy="853540"/>
              </a:xfrm>
            </p:grpSpPr>
            <p:grpSp>
              <p:nvGrpSpPr>
                <p:cNvPr id="323" name="274 Grupo"/>
                <p:cNvGrpSpPr/>
                <p:nvPr/>
              </p:nvGrpSpPr>
              <p:grpSpPr>
                <a:xfrm>
                  <a:off x="609326" y="3986215"/>
                  <a:ext cx="3131819" cy="474712"/>
                  <a:chOff x="609326" y="3986215"/>
                  <a:chExt cx="3131819" cy="474712"/>
                </a:xfrm>
              </p:grpSpPr>
              <p:grpSp>
                <p:nvGrpSpPr>
                  <p:cNvPr id="325" name="Group 425"/>
                  <p:cNvGrpSpPr>
                    <a:grpSpLocks/>
                  </p:cNvGrpSpPr>
                  <p:nvPr/>
                </p:nvGrpSpPr>
                <p:grpSpPr bwMode="auto">
                  <a:xfrm rot="5400000" flipH="1">
                    <a:off x="1996151" y="2641806"/>
                    <a:ext cx="358169" cy="3131819"/>
                    <a:chOff x="919" y="1309"/>
                    <a:chExt cx="295" cy="2212"/>
                  </a:xfrm>
                </p:grpSpPr>
                <p:sp>
                  <p:nvSpPr>
                    <p:cNvPr id="327" name="AutoShape 426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919" y="2166"/>
                      <a:ext cx="295" cy="1355"/>
                    </a:xfrm>
                    <a:prstGeom prst="roundRect">
                      <a:avLst>
                        <a:gd name="adj" fmla="val 44606"/>
                      </a:avLst>
                    </a:prstGeom>
                    <a:solidFill>
                      <a:srgbClr val="FFFFFF"/>
                    </a:solidFill>
                    <a:ln w="12700">
                      <a:solidFill>
                        <a:srgbClr val="000000"/>
                      </a:solidFill>
                      <a:round/>
                      <a:headEnd/>
                      <a:tailEnd/>
                    </a:ln>
                    <a:effectLst/>
                  </p:spPr>
                  <p:txBody>
                    <a:bodyPr wrap="none" anchor="ctr"/>
                    <a:lstStyle/>
                    <a:p>
                      <a:endParaRPr lang="ca-ES"/>
                    </a:p>
                  </p:txBody>
                </p:sp>
                <p:sp>
                  <p:nvSpPr>
                    <p:cNvPr id="328" name="AutoShape 427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919" y="1309"/>
                      <a:ext cx="290" cy="868"/>
                    </a:xfrm>
                    <a:prstGeom prst="roundRect">
                      <a:avLst>
                        <a:gd name="adj" fmla="val 44606"/>
                      </a:avLst>
                    </a:prstGeom>
                    <a:solidFill>
                      <a:srgbClr val="FFFFFF"/>
                    </a:solidFill>
                    <a:ln w="12700">
                      <a:solidFill>
                        <a:srgbClr val="000000"/>
                      </a:solidFill>
                      <a:round/>
                      <a:headEnd/>
                      <a:tailEnd/>
                    </a:ln>
                    <a:effectLst/>
                  </p:spPr>
                  <p:txBody>
                    <a:bodyPr wrap="none" anchor="ctr"/>
                    <a:lstStyle/>
                    <a:p>
                      <a:endParaRPr lang="ca-ES"/>
                    </a:p>
                  </p:txBody>
                </p:sp>
                <p:sp>
                  <p:nvSpPr>
                    <p:cNvPr id="329" name="Rectangle 428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919" y="1423"/>
                      <a:ext cx="290" cy="194"/>
                    </a:xfrm>
                    <a:prstGeom prst="rect">
                      <a:avLst/>
                    </a:prstGeom>
                    <a:solidFill>
                      <a:srgbClr val="000000"/>
                    </a:solidFill>
                    <a:ln w="12700">
                      <a:solidFill>
                        <a:srgbClr val="000000"/>
                      </a:solidFill>
                      <a:miter lim="800000"/>
                      <a:headEnd/>
                      <a:tailEnd/>
                    </a:ln>
                    <a:effectLst/>
                  </p:spPr>
                  <p:txBody>
                    <a:bodyPr wrap="none" anchor="ctr"/>
                    <a:lstStyle/>
                    <a:p>
                      <a:endParaRPr lang="ca-ES"/>
                    </a:p>
                  </p:txBody>
                </p:sp>
                <p:sp>
                  <p:nvSpPr>
                    <p:cNvPr id="330" name="Rectangle 429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919" y="1690"/>
                      <a:ext cx="290" cy="1"/>
                    </a:xfrm>
                    <a:prstGeom prst="rect">
                      <a:avLst/>
                    </a:prstGeom>
                    <a:solidFill>
                      <a:srgbClr val="000000"/>
                    </a:solidFill>
                    <a:ln w="12700">
                      <a:solidFill>
                        <a:srgbClr val="000000"/>
                      </a:solidFill>
                      <a:miter lim="800000"/>
                      <a:headEnd/>
                      <a:tailEnd/>
                    </a:ln>
                    <a:effectLst/>
                  </p:spPr>
                  <p:txBody>
                    <a:bodyPr wrap="none" anchor="ctr"/>
                    <a:lstStyle/>
                    <a:p>
                      <a:endParaRPr lang="ca-ES"/>
                    </a:p>
                  </p:txBody>
                </p:sp>
                <p:sp>
                  <p:nvSpPr>
                    <p:cNvPr id="331" name="Rectangle 430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919" y="1796"/>
                      <a:ext cx="290" cy="94"/>
                    </a:xfrm>
                    <a:prstGeom prst="rect">
                      <a:avLst/>
                    </a:prstGeom>
                    <a:solidFill>
                      <a:srgbClr val="000000"/>
                    </a:solidFill>
                    <a:ln w="12700">
                      <a:solidFill>
                        <a:srgbClr val="000000"/>
                      </a:solidFill>
                      <a:miter lim="800000"/>
                      <a:headEnd/>
                      <a:tailEnd/>
                    </a:ln>
                    <a:effectLst/>
                  </p:spPr>
                  <p:txBody>
                    <a:bodyPr wrap="none" anchor="ctr"/>
                    <a:lstStyle/>
                    <a:p>
                      <a:endParaRPr lang="ca-ES"/>
                    </a:p>
                  </p:txBody>
                </p:sp>
                <p:sp>
                  <p:nvSpPr>
                    <p:cNvPr id="332" name="Rectangle 431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919" y="1991"/>
                      <a:ext cx="290" cy="79"/>
                    </a:xfrm>
                    <a:prstGeom prst="rect">
                      <a:avLst/>
                    </a:prstGeom>
                    <a:solidFill>
                      <a:srgbClr val="000000"/>
                    </a:solidFill>
                    <a:ln w="12700">
                      <a:solidFill>
                        <a:srgbClr val="000000"/>
                      </a:solidFill>
                      <a:miter lim="800000"/>
                      <a:headEnd/>
                      <a:tailEnd/>
                    </a:ln>
                    <a:effectLst/>
                  </p:spPr>
                  <p:txBody>
                    <a:bodyPr wrap="none" anchor="ctr"/>
                    <a:lstStyle/>
                    <a:p>
                      <a:endParaRPr lang="ca-ES"/>
                    </a:p>
                  </p:txBody>
                </p:sp>
                <p:sp>
                  <p:nvSpPr>
                    <p:cNvPr id="333" name="Rectangle 432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919" y="2264"/>
                      <a:ext cx="290" cy="28"/>
                    </a:xfrm>
                    <a:prstGeom prst="rect">
                      <a:avLst/>
                    </a:prstGeom>
                    <a:solidFill>
                      <a:srgbClr val="000000"/>
                    </a:solidFill>
                    <a:ln w="12700">
                      <a:solidFill>
                        <a:srgbClr val="000000"/>
                      </a:solidFill>
                      <a:miter lim="800000"/>
                      <a:headEnd/>
                      <a:tailEnd/>
                    </a:ln>
                    <a:effectLst/>
                  </p:spPr>
                  <p:txBody>
                    <a:bodyPr wrap="none" anchor="ctr"/>
                    <a:lstStyle/>
                    <a:p>
                      <a:endParaRPr lang="ca-ES"/>
                    </a:p>
                  </p:txBody>
                </p:sp>
                <p:sp>
                  <p:nvSpPr>
                    <p:cNvPr id="334" name="Rectangle 433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919" y="2441"/>
                      <a:ext cx="290" cy="136"/>
                    </a:xfrm>
                    <a:prstGeom prst="rect">
                      <a:avLst/>
                    </a:prstGeom>
                    <a:solidFill>
                      <a:srgbClr val="000000"/>
                    </a:solidFill>
                    <a:ln w="12700">
                      <a:solidFill>
                        <a:srgbClr val="000000"/>
                      </a:solidFill>
                      <a:miter lim="800000"/>
                      <a:headEnd/>
                      <a:tailEnd/>
                    </a:ln>
                    <a:effectLst/>
                  </p:spPr>
                  <p:txBody>
                    <a:bodyPr wrap="none" anchor="ctr"/>
                    <a:lstStyle/>
                    <a:p>
                      <a:endParaRPr lang="ca-ES"/>
                    </a:p>
                  </p:txBody>
                </p:sp>
                <p:sp>
                  <p:nvSpPr>
                    <p:cNvPr id="335" name="Rectangle 434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919" y="2643"/>
                      <a:ext cx="290" cy="49"/>
                    </a:xfrm>
                    <a:prstGeom prst="rect">
                      <a:avLst/>
                    </a:prstGeom>
                    <a:solidFill>
                      <a:srgbClr val="000000"/>
                    </a:solidFill>
                    <a:ln w="12700">
                      <a:solidFill>
                        <a:srgbClr val="000000"/>
                      </a:solidFill>
                      <a:miter lim="800000"/>
                      <a:headEnd/>
                      <a:tailEnd/>
                    </a:ln>
                    <a:effectLst/>
                  </p:spPr>
                  <p:txBody>
                    <a:bodyPr wrap="none" anchor="ctr"/>
                    <a:lstStyle/>
                    <a:p>
                      <a:endParaRPr lang="ca-ES"/>
                    </a:p>
                  </p:txBody>
                </p:sp>
                <p:sp>
                  <p:nvSpPr>
                    <p:cNvPr id="336" name="Rectangle 435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919" y="2768"/>
                      <a:ext cx="290" cy="73"/>
                    </a:xfrm>
                    <a:prstGeom prst="rect">
                      <a:avLst/>
                    </a:prstGeom>
                    <a:solidFill>
                      <a:srgbClr val="000000"/>
                    </a:solidFill>
                    <a:ln w="12700">
                      <a:solidFill>
                        <a:srgbClr val="000000"/>
                      </a:solidFill>
                      <a:miter lim="800000"/>
                      <a:headEnd/>
                      <a:tailEnd/>
                    </a:ln>
                    <a:effectLst/>
                  </p:spPr>
                  <p:txBody>
                    <a:bodyPr wrap="none" anchor="ctr"/>
                    <a:lstStyle/>
                    <a:p>
                      <a:endParaRPr lang="ca-ES"/>
                    </a:p>
                  </p:txBody>
                </p:sp>
                <p:sp>
                  <p:nvSpPr>
                    <p:cNvPr id="337" name="Rectangle 436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919" y="2904"/>
                      <a:ext cx="290" cy="179"/>
                    </a:xfrm>
                    <a:prstGeom prst="rect">
                      <a:avLst/>
                    </a:prstGeom>
                    <a:solidFill>
                      <a:srgbClr val="000000"/>
                    </a:solidFill>
                    <a:ln w="12700">
                      <a:solidFill>
                        <a:srgbClr val="000000"/>
                      </a:solidFill>
                      <a:miter lim="800000"/>
                      <a:headEnd/>
                      <a:tailEnd/>
                    </a:ln>
                    <a:effectLst/>
                  </p:spPr>
                  <p:txBody>
                    <a:bodyPr wrap="none" anchor="ctr"/>
                    <a:lstStyle/>
                    <a:p>
                      <a:endParaRPr lang="ca-ES"/>
                    </a:p>
                  </p:txBody>
                </p:sp>
                <p:sp>
                  <p:nvSpPr>
                    <p:cNvPr id="338" name="Rectangle 437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919" y="3193"/>
                      <a:ext cx="290" cy="58"/>
                    </a:xfrm>
                    <a:prstGeom prst="rect">
                      <a:avLst/>
                    </a:prstGeom>
                    <a:solidFill>
                      <a:srgbClr val="000000"/>
                    </a:solidFill>
                    <a:ln w="12700">
                      <a:solidFill>
                        <a:srgbClr val="000000"/>
                      </a:solidFill>
                      <a:miter lim="800000"/>
                      <a:headEnd/>
                      <a:tailEnd/>
                    </a:ln>
                    <a:effectLst/>
                  </p:spPr>
                  <p:txBody>
                    <a:bodyPr wrap="none" anchor="ctr"/>
                    <a:lstStyle/>
                    <a:p>
                      <a:endParaRPr lang="ca-ES"/>
                    </a:p>
                  </p:txBody>
                </p:sp>
                <p:sp>
                  <p:nvSpPr>
                    <p:cNvPr id="339" name="Rectangle 438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919" y="3343"/>
                      <a:ext cx="290" cy="58"/>
                    </a:xfrm>
                    <a:prstGeom prst="rect">
                      <a:avLst/>
                    </a:prstGeom>
                    <a:solidFill>
                      <a:srgbClr val="000000"/>
                    </a:solidFill>
                    <a:ln w="12700">
                      <a:solidFill>
                        <a:srgbClr val="000000"/>
                      </a:solidFill>
                      <a:miter lim="800000"/>
                      <a:headEnd/>
                      <a:tailEnd/>
                    </a:ln>
                    <a:effectLst/>
                  </p:spPr>
                  <p:txBody>
                    <a:bodyPr wrap="none" anchor="ctr"/>
                    <a:lstStyle/>
                    <a:p>
                      <a:endParaRPr lang="ca-ES"/>
                    </a:p>
                  </p:txBody>
                </p:sp>
                <p:sp>
                  <p:nvSpPr>
                    <p:cNvPr id="340" name="Freeform 439" descr="Light upward diagonal"/>
                    <p:cNvSpPr>
                      <a:spLocks/>
                    </p:cNvSpPr>
                    <p:nvPr/>
                  </p:nvSpPr>
                  <p:spPr bwMode="auto">
                    <a:xfrm>
                      <a:off x="938" y="2131"/>
                      <a:ext cx="254" cy="80"/>
                    </a:xfrm>
                    <a:custGeom>
                      <a:avLst/>
                      <a:gdLst/>
                      <a:ahLst/>
                      <a:cxnLst>
                        <a:cxn ang="0">
                          <a:pos x="0" y="0"/>
                        </a:cxn>
                        <a:cxn ang="0">
                          <a:pos x="253" y="0"/>
                        </a:cxn>
                        <a:cxn ang="0">
                          <a:pos x="187" y="43"/>
                        </a:cxn>
                        <a:cxn ang="0">
                          <a:pos x="253" y="79"/>
                        </a:cxn>
                        <a:cxn ang="0">
                          <a:pos x="10" y="79"/>
                        </a:cxn>
                        <a:cxn ang="0">
                          <a:pos x="66" y="43"/>
                        </a:cxn>
                        <a:cxn ang="0">
                          <a:pos x="0" y="0"/>
                        </a:cxn>
                      </a:cxnLst>
                      <a:rect l="0" t="0" r="r" b="b"/>
                      <a:pathLst>
                        <a:path w="254" h="80">
                          <a:moveTo>
                            <a:pt x="0" y="0"/>
                          </a:moveTo>
                          <a:lnTo>
                            <a:pt x="253" y="0"/>
                          </a:lnTo>
                          <a:lnTo>
                            <a:pt x="187" y="43"/>
                          </a:lnTo>
                          <a:lnTo>
                            <a:pt x="253" y="79"/>
                          </a:lnTo>
                          <a:lnTo>
                            <a:pt x="10" y="79"/>
                          </a:lnTo>
                          <a:lnTo>
                            <a:pt x="66" y="43"/>
                          </a:lnTo>
                          <a:lnTo>
                            <a:pt x="0" y="0"/>
                          </a:lnTo>
                        </a:path>
                      </a:pathLst>
                    </a:custGeom>
                    <a:pattFill prst="ltUpDiag">
                      <a:fgClr>
                        <a:srgbClr val="FFFFFF"/>
                      </a:fgClr>
                      <a:bgClr>
                        <a:srgbClr val="000000"/>
                      </a:bgClr>
                    </a:pattFill>
                    <a:ln w="12700" cap="rnd" cmpd="sng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>
                    <a:effectLst/>
                  </p:spPr>
                  <p:txBody>
                    <a:bodyPr/>
                    <a:lstStyle/>
                    <a:p>
                      <a:endParaRPr lang="ca-ES"/>
                    </a:p>
                  </p:txBody>
                </p:sp>
              </p:grpSp>
              <p:cxnSp>
                <p:nvCxnSpPr>
                  <p:cNvPr id="326" name="325 Conector recto"/>
                  <p:cNvCxnSpPr/>
                  <p:nvPr/>
                </p:nvCxnSpPr>
                <p:spPr>
                  <a:xfrm flipH="1">
                    <a:off x="2250821" y="3986215"/>
                    <a:ext cx="1842" cy="474712"/>
                  </a:xfrm>
                  <a:prstGeom prst="line">
                    <a:avLst/>
                  </a:prstGeom>
                  <a:ln w="19050">
                    <a:solidFill>
                      <a:schemeClr val="accent6"/>
                    </a:solidFill>
                    <a:prstDash val="sysDash"/>
                  </a:ln>
                </p:spPr>
                <p:style>
                  <a:lnRef idx="1">
                    <a:schemeClr val="accent1"/>
                  </a:lnRef>
                  <a:fillRef idx="0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tx1"/>
                  </a:fontRef>
                </p:style>
              </p:cxnSp>
            </p:grpSp>
            <p:sp>
              <p:nvSpPr>
                <p:cNvPr id="324" name="Text Box 442"/>
                <p:cNvSpPr txBox="1">
                  <a:spLocks noChangeArrowheads="1"/>
                </p:cNvSpPr>
                <p:nvPr/>
              </p:nvSpPr>
              <p:spPr bwMode="auto">
                <a:xfrm>
                  <a:off x="1743624" y="3607387"/>
                  <a:ext cx="1509955" cy="501964"/>
                </a:xfrm>
                <a:prstGeom prst="rect">
                  <a:avLst/>
                </a:prstGeom>
                <a:noFill/>
                <a:ln w="9525">
                  <a:noFill/>
                  <a:miter lim="800000"/>
                  <a:headEnd/>
                  <a:tailEnd/>
                </a:ln>
                <a:effectLst/>
              </p:spPr>
              <p:txBody>
                <a:bodyPr wrap="square">
                  <a:spAutoFit/>
                </a:bodyPr>
                <a:lstStyle/>
                <a:p>
                  <a:pPr algn="l" eaLnBrk="0" hangingPunct="0"/>
                  <a:r>
                    <a:rPr lang="en-US" altLang="en-US" sz="800" dirty="0" smtClean="0"/>
                    <a:t>7q11.23</a:t>
                  </a:r>
                  <a:endParaRPr lang="en-US" altLang="en-US" sz="800" dirty="0"/>
                </a:p>
              </p:txBody>
            </p:sp>
          </p:grpSp>
        </p:grpSp>
      </p:grpSp>
    </p:spTree>
    <p:extLst>
      <p:ext uri="{BB962C8B-B14F-4D97-AF65-F5344CB8AC3E}">
        <p14:creationId xmlns="" xmlns:p14="http://schemas.microsoft.com/office/powerpoint/2010/main" val="77848733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ol 1"/>
          <p:cNvSpPr>
            <a:spLocks noGrp="1"/>
          </p:cNvSpPr>
          <p:nvPr>
            <p:ph type="title"/>
          </p:nvPr>
        </p:nvSpPr>
        <p:spPr>
          <a:xfrm>
            <a:off x="1691680" y="261191"/>
            <a:ext cx="7452319" cy="1143000"/>
          </a:xfrm>
        </p:spPr>
        <p:txBody>
          <a:bodyPr>
            <a:normAutofit/>
          </a:bodyPr>
          <a:lstStyle/>
          <a:p>
            <a:r>
              <a:rPr lang="ca-ES" sz="3200" dirty="0" smtClean="0"/>
              <a:t>2. </a:t>
            </a:r>
            <a:r>
              <a:rPr lang="es-ES" sz="3200" dirty="0" smtClean="0">
                <a:cs typeface="Arial" pitchFamily="34" charset="0"/>
              </a:rPr>
              <a:t>Generación de modelos celulares </a:t>
            </a:r>
            <a:r>
              <a:rPr lang="es-ES" sz="3200" i="1" dirty="0" smtClean="0">
                <a:cs typeface="Arial" pitchFamily="34" charset="0"/>
              </a:rPr>
              <a:t>in vitro </a:t>
            </a:r>
            <a:r>
              <a:rPr lang="es-ES" sz="2400" dirty="0" smtClean="0">
                <a:cs typeface="Arial" pitchFamily="34" charset="0"/>
              </a:rPr>
              <a:t>Muestras pacientes: 4 SWB, 4 7DUP; 2 controles</a:t>
            </a:r>
            <a:endParaRPr lang="ca-ES" sz="3200" dirty="0"/>
          </a:p>
        </p:txBody>
      </p:sp>
      <p:pic>
        <p:nvPicPr>
          <p:cNvPr id="20" name="19 Imagen" descr="Figura cels per ppt.jpg"/>
          <p:cNvPicPr>
            <a:picLocks noChangeAspect="1"/>
          </p:cNvPicPr>
          <p:nvPr/>
        </p:nvPicPr>
        <p:blipFill>
          <a:blip r:embed="rId2" cstate="print"/>
          <a:srcRect b="21640"/>
          <a:stretch>
            <a:fillRect/>
          </a:stretch>
        </p:blipFill>
        <p:spPr>
          <a:xfrm>
            <a:off x="97535" y="1826240"/>
            <a:ext cx="8954409" cy="1314728"/>
          </a:xfrm>
          <a:prstGeom prst="rect">
            <a:avLst/>
          </a:prstGeom>
        </p:spPr>
      </p:pic>
      <p:sp>
        <p:nvSpPr>
          <p:cNvPr id="5" name="4 CuadroTexto"/>
          <p:cNvSpPr txBox="1"/>
          <p:nvPr/>
        </p:nvSpPr>
        <p:spPr>
          <a:xfrm>
            <a:off x="1374680" y="2916706"/>
            <a:ext cx="965072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s-ES" sz="1200" b="1" dirty="0" smtClean="0">
                <a:latin typeface="+mj-lt"/>
                <a:cs typeface="Arial" pitchFamily="34" charset="0"/>
              </a:rPr>
              <a:t>Fibroblastos</a:t>
            </a:r>
          </a:p>
        </p:txBody>
      </p:sp>
      <p:sp>
        <p:nvSpPr>
          <p:cNvPr id="6" name="5 CuadroTexto"/>
          <p:cNvSpPr txBox="1"/>
          <p:nvPr/>
        </p:nvSpPr>
        <p:spPr>
          <a:xfrm>
            <a:off x="4139952" y="2916706"/>
            <a:ext cx="458780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s-ES" sz="1200" b="1" dirty="0" err="1" smtClean="0">
                <a:latin typeface="+mj-lt"/>
                <a:cs typeface="Arial" pitchFamily="34" charset="0"/>
              </a:rPr>
              <a:t>iPSC</a:t>
            </a:r>
            <a:endParaRPr lang="es-ES" sz="1200" b="1" dirty="0">
              <a:latin typeface="+mj-lt"/>
              <a:cs typeface="Arial" pitchFamily="34" charset="0"/>
            </a:endParaRPr>
          </a:p>
        </p:txBody>
      </p:sp>
      <p:sp>
        <p:nvSpPr>
          <p:cNvPr id="7" name="6 CuadroTexto"/>
          <p:cNvSpPr txBox="1"/>
          <p:nvPr/>
        </p:nvSpPr>
        <p:spPr>
          <a:xfrm>
            <a:off x="1907704" y="1340768"/>
            <a:ext cx="1605889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s-ES" sz="1400" b="1" dirty="0" smtClean="0">
                <a:latin typeface="+mj-lt"/>
                <a:cs typeface="Arial" pitchFamily="34" charset="0"/>
              </a:rPr>
              <a:t>Reprogramación</a:t>
            </a:r>
          </a:p>
          <a:p>
            <a:r>
              <a:rPr lang="es-ES" sz="1400" b="1" dirty="0" smtClean="0">
                <a:latin typeface="+mj-lt"/>
                <a:cs typeface="Arial" pitchFamily="34" charset="0"/>
              </a:rPr>
              <a:t>Factores </a:t>
            </a:r>
            <a:r>
              <a:rPr lang="es-ES" sz="1400" b="1" dirty="0" err="1" smtClean="0">
                <a:latin typeface="+mj-lt"/>
                <a:cs typeface="Arial" pitchFamily="34" charset="0"/>
              </a:rPr>
              <a:t>Yamanaka</a:t>
            </a:r>
            <a:endParaRPr lang="es-ES" sz="1400" b="1" dirty="0">
              <a:latin typeface="+mj-lt"/>
              <a:cs typeface="Arial" pitchFamily="34" charset="0"/>
            </a:endParaRPr>
          </a:p>
        </p:txBody>
      </p:sp>
      <p:sp>
        <p:nvSpPr>
          <p:cNvPr id="8" name="7 CuadroTexto"/>
          <p:cNvSpPr txBox="1"/>
          <p:nvPr/>
        </p:nvSpPr>
        <p:spPr>
          <a:xfrm>
            <a:off x="4884746" y="2916706"/>
            <a:ext cx="2016224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ES" sz="1200" b="1" dirty="0" smtClean="0">
                <a:latin typeface="+mj-lt"/>
                <a:cs typeface="Arial" pitchFamily="34" charset="0"/>
              </a:rPr>
              <a:t>Progenitores Neurales (NPC)</a:t>
            </a:r>
            <a:endParaRPr lang="es-ES" sz="1200" b="1" dirty="0">
              <a:latin typeface="+mj-lt"/>
              <a:cs typeface="Arial" pitchFamily="34" charset="0"/>
            </a:endParaRPr>
          </a:p>
        </p:txBody>
      </p:sp>
      <p:sp>
        <p:nvSpPr>
          <p:cNvPr id="9" name="8 CuadroTexto"/>
          <p:cNvSpPr txBox="1"/>
          <p:nvPr/>
        </p:nvSpPr>
        <p:spPr>
          <a:xfrm>
            <a:off x="3923928" y="1443694"/>
            <a:ext cx="2232248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ES" sz="1400" b="1" dirty="0" smtClean="0">
                <a:latin typeface="+mj-lt"/>
                <a:cs typeface="Arial" pitchFamily="34" charset="0"/>
              </a:rPr>
              <a:t>Inducción neural</a:t>
            </a:r>
            <a:endParaRPr lang="es-ES" sz="1400" b="1" dirty="0">
              <a:latin typeface="+mj-lt"/>
              <a:cs typeface="Arial" pitchFamily="34" charset="0"/>
            </a:endParaRPr>
          </a:p>
        </p:txBody>
      </p:sp>
      <p:sp>
        <p:nvSpPr>
          <p:cNvPr id="10" name="9 CuadroTexto"/>
          <p:cNvSpPr txBox="1"/>
          <p:nvPr/>
        </p:nvSpPr>
        <p:spPr>
          <a:xfrm>
            <a:off x="8232610" y="2916706"/>
            <a:ext cx="936104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ES" sz="1200" b="1" dirty="0" smtClean="0">
                <a:latin typeface="+mj-lt"/>
                <a:cs typeface="Arial" pitchFamily="34" charset="0"/>
              </a:rPr>
              <a:t>Neuronas</a:t>
            </a:r>
            <a:endParaRPr lang="es-ES" sz="1200" b="1" dirty="0">
              <a:latin typeface="+mj-lt"/>
              <a:cs typeface="Arial" pitchFamily="34" charset="0"/>
            </a:endParaRPr>
          </a:p>
        </p:txBody>
      </p:sp>
      <p:sp>
        <p:nvSpPr>
          <p:cNvPr id="11" name="10 CuadroTexto"/>
          <p:cNvSpPr txBox="1"/>
          <p:nvPr/>
        </p:nvSpPr>
        <p:spPr>
          <a:xfrm>
            <a:off x="6444208" y="1443694"/>
            <a:ext cx="144016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ES" sz="1400" b="1" dirty="0" smtClean="0">
                <a:latin typeface="+mj-lt"/>
                <a:cs typeface="Arial" pitchFamily="34" charset="0"/>
              </a:rPr>
              <a:t>Diferenciación</a:t>
            </a:r>
            <a:endParaRPr lang="es-ES" sz="1400" b="1" dirty="0">
              <a:latin typeface="+mj-lt"/>
              <a:cs typeface="Arial" pitchFamily="34" charset="0"/>
            </a:endParaRPr>
          </a:p>
        </p:txBody>
      </p:sp>
      <p:grpSp>
        <p:nvGrpSpPr>
          <p:cNvPr id="36" name="49 Grupo"/>
          <p:cNvGrpSpPr/>
          <p:nvPr/>
        </p:nvGrpSpPr>
        <p:grpSpPr>
          <a:xfrm>
            <a:off x="899592" y="1484784"/>
            <a:ext cx="481939" cy="234949"/>
            <a:chOff x="2659913" y="2503831"/>
            <a:chExt cx="814050" cy="396856"/>
          </a:xfrm>
        </p:grpSpPr>
        <p:sp>
          <p:nvSpPr>
            <p:cNvPr id="98" name="97 Forma libre"/>
            <p:cNvSpPr/>
            <p:nvPr/>
          </p:nvSpPr>
          <p:spPr>
            <a:xfrm>
              <a:off x="3042296" y="2503831"/>
              <a:ext cx="431667" cy="396856"/>
            </a:xfrm>
            <a:custGeom>
              <a:avLst/>
              <a:gdLst>
                <a:gd name="connsiteX0" fmla="*/ 279699 w 2334410"/>
                <a:gd name="connsiteY0" fmla="*/ 892885 h 1775012"/>
                <a:gd name="connsiteX1" fmla="*/ 494852 w 2334410"/>
                <a:gd name="connsiteY1" fmla="*/ 839096 h 1775012"/>
                <a:gd name="connsiteX2" fmla="*/ 849854 w 2334410"/>
                <a:gd name="connsiteY2" fmla="*/ 430306 h 1775012"/>
                <a:gd name="connsiteX3" fmla="*/ 957431 w 2334410"/>
                <a:gd name="connsiteY3" fmla="*/ 290456 h 1775012"/>
                <a:gd name="connsiteX4" fmla="*/ 1011219 w 2334410"/>
                <a:gd name="connsiteY4" fmla="*/ 0 h 1775012"/>
                <a:gd name="connsiteX5" fmla="*/ 1065007 w 2334410"/>
                <a:gd name="connsiteY5" fmla="*/ 311972 h 1775012"/>
                <a:gd name="connsiteX6" fmla="*/ 1355464 w 2334410"/>
                <a:gd name="connsiteY6" fmla="*/ 333487 h 1775012"/>
                <a:gd name="connsiteX7" fmla="*/ 1516828 w 2334410"/>
                <a:gd name="connsiteY7" fmla="*/ 311972 h 1775012"/>
                <a:gd name="connsiteX8" fmla="*/ 1667435 w 2334410"/>
                <a:gd name="connsiteY8" fmla="*/ 118334 h 1775012"/>
                <a:gd name="connsiteX9" fmla="*/ 1602890 w 2334410"/>
                <a:gd name="connsiteY9" fmla="*/ 355002 h 1775012"/>
                <a:gd name="connsiteX10" fmla="*/ 1839558 w 2334410"/>
                <a:gd name="connsiteY10" fmla="*/ 537882 h 1775012"/>
                <a:gd name="connsiteX11" fmla="*/ 2173045 w 2334410"/>
                <a:gd name="connsiteY11" fmla="*/ 430306 h 1775012"/>
                <a:gd name="connsiteX12" fmla="*/ 2011680 w 2334410"/>
                <a:gd name="connsiteY12" fmla="*/ 570155 h 1775012"/>
                <a:gd name="connsiteX13" fmla="*/ 2065468 w 2334410"/>
                <a:gd name="connsiteY13" fmla="*/ 871369 h 1775012"/>
                <a:gd name="connsiteX14" fmla="*/ 2334410 w 2334410"/>
                <a:gd name="connsiteY14" fmla="*/ 1075765 h 1775012"/>
                <a:gd name="connsiteX15" fmla="*/ 1990165 w 2334410"/>
                <a:gd name="connsiteY15" fmla="*/ 978946 h 1775012"/>
                <a:gd name="connsiteX16" fmla="*/ 1699708 w 2334410"/>
                <a:gd name="connsiteY16" fmla="*/ 1312433 h 1775012"/>
                <a:gd name="connsiteX17" fmla="*/ 1678193 w 2334410"/>
                <a:gd name="connsiteY17" fmla="*/ 1645920 h 1775012"/>
                <a:gd name="connsiteX18" fmla="*/ 1506071 w 2334410"/>
                <a:gd name="connsiteY18" fmla="*/ 1215614 h 1775012"/>
                <a:gd name="connsiteX19" fmla="*/ 1183341 w 2334410"/>
                <a:gd name="connsiteY19" fmla="*/ 1323191 h 1775012"/>
                <a:gd name="connsiteX20" fmla="*/ 1129553 w 2334410"/>
                <a:gd name="connsiteY20" fmla="*/ 1775012 h 1775012"/>
                <a:gd name="connsiteX21" fmla="*/ 1043492 w 2334410"/>
                <a:gd name="connsiteY21" fmla="*/ 1366221 h 1775012"/>
                <a:gd name="connsiteX22" fmla="*/ 451821 w 2334410"/>
                <a:gd name="connsiteY22" fmla="*/ 946673 h 1775012"/>
                <a:gd name="connsiteX23" fmla="*/ 0 w 2334410"/>
                <a:gd name="connsiteY23" fmla="*/ 946673 h 1775012"/>
                <a:gd name="connsiteX24" fmla="*/ 279699 w 2334410"/>
                <a:gd name="connsiteY24" fmla="*/ 892885 h 1775012"/>
                <a:gd name="connsiteX0" fmla="*/ 279699 w 2334410"/>
                <a:gd name="connsiteY0" fmla="*/ 896471 h 1778598"/>
                <a:gd name="connsiteX1" fmla="*/ 494852 w 2334410"/>
                <a:gd name="connsiteY1" fmla="*/ 842682 h 1778598"/>
                <a:gd name="connsiteX2" fmla="*/ 849854 w 2334410"/>
                <a:gd name="connsiteY2" fmla="*/ 433892 h 1778598"/>
                <a:gd name="connsiteX3" fmla="*/ 957431 w 2334410"/>
                <a:gd name="connsiteY3" fmla="*/ 294042 h 1778598"/>
                <a:gd name="connsiteX4" fmla="*/ 1011219 w 2334410"/>
                <a:gd name="connsiteY4" fmla="*/ 3586 h 1778598"/>
                <a:gd name="connsiteX5" fmla="*/ 1065007 w 2334410"/>
                <a:gd name="connsiteY5" fmla="*/ 315558 h 1778598"/>
                <a:gd name="connsiteX6" fmla="*/ 1355464 w 2334410"/>
                <a:gd name="connsiteY6" fmla="*/ 337073 h 1778598"/>
                <a:gd name="connsiteX7" fmla="*/ 1516828 w 2334410"/>
                <a:gd name="connsiteY7" fmla="*/ 315558 h 1778598"/>
                <a:gd name="connsiteX8" fmla="*/ 1667435 w 2334410"/>
                <a:gd name="connsiteY8" fmla="*/ 121920 h 1778598"/>
                <a:gd name="connsiteX9" fmla="*/ 1602890 w 2334410"/>
                <a:gd name="connsiteY9" fmla="*/ 358588 h 1778598"/>
                <a:gd name="connsiteX10" fmla="*/ 1839558 w 2334410"/>
                <a:gd name="connsiteY10" fmla="*/ 541468 h 1778598"/>
                <a:gd name="connsiteX11" fmla="*/ 2173045 w 2334410"/>
                <a:gd name="connsiteY11" fmla="*/ 433892 h 1778598"/>
                <a:gd name="connsiteX12" fmla="*/ 2011680 w 2334410"/>
                <a:gd name="connsiteY12" fmla="*/ 573741 h 1778598"/>
                <a:gd name="connsiteX13" fmla="*/ 2065468 w 2334410"/>
                <a:gd name="connsiteY13" fmla="*/ 874955 h 1778598"/>
                <a:gd name="connsiteX14" fmla="*/ 2334410 w 2334410"/>
                <a:gd name="connsiteY14" fmla="*/ 1079351 h 1778598"/>
                <a:gd name="connsiteX15" fmla="*/ 1990165 w 2334410"/>
                <a:gd name="connsiteY15" fmla="*/ 982532 h 1778598"/>
                <a:gd name="connsiteX16" fmla="*/ 1699708 w 2334410"/>
                <a:gd name="connsiteY16" fmla="*/ 1316019 h 1778598"/>
                <a:gd name="connsiteX17" fmla="*/ 1678193 w 2334410"/>
                <a:gd name="connsiteY17" fmla="*/ 1649506 h 1778598"/>
                <a:gd name="connsiteX18" fmla="*/ 1506071 w 2334410"/>
                <a:gd name="connsiteY18" fmla="*/ 1219200 h 1778598"/>
                <a:gd name="connsiteX19" fmla="*/ 1183341 w 2334410"/>
                <a:gd name="connsiteY19" fmla="*/ 1326777 h 1778598"/>
                <a:gd name="connsiteX20" fmla="*/ 1129553 w 2334410"/>
                <a:gd name="connsiteY20" fmla="*/ 1778598 h 1778598"/>
                <a:gd name="connsiteX21" fmla="*/ 1043492 w 2334410"/>
                <a:gd name="connsiteY21" fmla="*/ 1369807 h 1778598"/>
                <a:gd name="connsiteX22" fmla="*/ 451821 w 2334410"/>
                <a:gd name="connsiteY22" fmla="*/ 950259 h 1778598"/>
                <a:gd name="connsiteX23" fmla="*/ 0 w 2334410"/>
                <a:gd name="connsiteY23" fmla="*/ 950259 h 1778598"/>
                <a:gd name="connsiteX24" fmla="*/ 279699 w 2334410"/>
                <a:gd name="connsiteY24" fmla="*/ 896471 h 1778598"/>
                <a:gd name="connsiteX0" fmla="*/ 279699 w 2334410"/>
                <a:gd name="connsiteY0" fmla="*/ 896471 h 1778598"/>
                <a:gd name="connsiteX1" fmla="*/ 494852 w 2334410"/>
                <a:gd name="connsiteY1" fmla="*/ 842682 h 1778598"/>
                <a:gd name="connsiteX2" fmla="*/ 849854 w 2334410"/>
                <a:gd name="connsiteY2" fmla="*/ 433892 h 1778598"/>
                <a:gd name="connsiteX3" fmla="*/ 957431 w 2334410"/>
                <a:gd name="connsiteY3" fmla="*/ 294042 h 1778598"/>
                <a:gd name="connsiteX4" fmla="*/ 1011219 w 2334410"/>
                <a:gd name="connsiteY4" fmla="*/ 3586 h 1778598"/>
                <a:gd name="connsiteX5" fmla="*/ 1065007 w 2334410"/>
                <a:gd name="connsiteY5" fmla="*/ 315558 h 1778598"/>
                <a:gd name="connsiteX6" fmla="*/ 1355464 w 2334410"/>
                <a:gd name="connsiteY6" fmla="*/ 337073 h 1778598"/>
                <a:gd name="connsiteX7" fmla="*/ 1516828 w 2334410"/>
                <a:gd name="connsiteY7" fmla="*/ 315558 h 1778598"/>
                <a:gd name="connsiteX8" fmla="*/ 1667435 w 2334410"/>
                <a:gd name="connsiteY8" fmla="*/ 121920 h 1778598"/>
                <a:gd name="connsiteX9" fmla="*/ 1602890 w 2334410"/>
                <a:gd name="connsiteY9" fmla="*/ 358588 h 1778598"/>
                <a:gd name="connsiteX10" fmla="*/ 1839558 w 2334410"/>
                <a:gd name="connsiteY10" fmla="*/ 541468 h 1778598"/>
                <a:gd name="connsiteX11" fmla="*/ 2173045 w 2334410"/>
                <a:gd name="connsiteY11" fmla="*/ 433892 h 1778598"/>
                <a:gd name="connsiteX12" fmla="*/ 2011680 w 2334410"/>
                <a:gd name="connsiteY12" fmla="*/ 573741 h 1778598"/>
                <a:gd name="connsiteX13" fmla="*/ 2065468 w 2334410"/>
                <a:gd name="connsiteY13" fmla="*/ 874955 h 1778598"/>
                <a:gd name="connsiteX14" fmla="*/ 2334410 w 2334410"/>
                <a:gd name="connsiteY14" fmla="*/ 1079351 h 1778598"/>
                <a:gd name="connsiteX15" fmla="*/ 1990165 w 2334410"/>
                <a:gd name="connsiteY15" fmla="*/ 982532 h 1778598"/>
                <a:gd name="connsiteX16" fmla="*/ 1699708 w 2334410"/>
                <a:gd name="connsiteY16" fmla="*/ 1316019 h 1778598"/>
                <a:gd name="connsiteX17" fmla="*/ 1678193 w 2334410"/>
                <a:gd name="connsiteY17" fmla="*/ 1649506 h 1778598"/>
                <a:gd name="connsiteX18" fmla="*/ 1506071 w 2334410"/>
                <a:gd name="connsiteY18" fmla="*/ 1219200 h 1778598"/>
                <a:gd name="connsiteX19" fmla="*/ 1183341 w 2334410"/>
                <a:gd name="connsiteY19" fmla="*/ 1326777 h 1778598"/>
                <a:gd name="connsiteX20" fmla="*/ 1129553 w 2334410"/>
                <a:gd name="connsiteY20" fmla="*/ 1778598 h 1778598"/>
                <a:gd name="connsiteX21" fmla="*/ 1043492 w 2334410"/>
                <a:gd name="connsiteY21" fmla="*/ 1369807 h 1778598"/>
                <a:gd name="connsiteX22" fmla="*/ 451821 w 2334410"/>
                <a:gd name="connsiteY22" fmla="*/ 950259 h 1778598"/>
                <a:gd name="connsiteX23" fmla="*/ 0 w 2334410"/>
                <a:gd name="connsiteY23" fmla="*/ 950259 h 1778598"/>
                <a:gd name="connsiteX24" fmla="*/ 279699 w 2334410"/>
                <a:gd name="connsiteY24" fmla="*/ 896471 h 1778598"/>
                <a:gd name="connsiteX0" fmla="*/ 279699 w 2334410"/>
                <a:gd name="connsiteY0" fmla="*/ 896471 h 1778598"/>
                <a:gd name="connsiteX1" fmla="*/ 494852 w 2334410"/>
                <a:gd name="connsiteY1" fmla="*/ 842682 h 1778598"/>
                <a:gd name="connsiteX2" fmla="*/ 849854 w 2334410"/>
                <a:gd name="connsiteY2" fmla="*/ 433892 h 1778598"/>
                <a:gd name="connsiteX3" fmla="*/ 957431 w 2334410"/>
                <a:gd name="connsiteY3" fmla="*/ 294042 h 1778598"/>
                <a:gd name="connsiteX4" fmla="*/ 1011219 w 2334410"/>
                <a:gd name="connsiteY4" fmla="*/ 3586 h 1778598"/>
                <a:gd name="connsiteX5" fmla="*/ 1065007 w 2334410"/>
                <a:gd name="connsiteY5" fmla="*/ 315558 h 1778598"/>
                <a:gd name="connsiteX6" fmla="*/ 1355464 w 2334410"/>
                <a:gd name="connsiteY6" fmla="*/ 337073 h 1778598"/>
                <a:gd name="connsiteX7" fmla="*/ 1516828 w 2334410"/>
                <a:gd name="connsiteY7" fmla="*/ 315558 h 1778598"/>
                <a:gd name="connsiteX8" fmla="*/ 1667435 w 2334410"/>
                <a:gd name="connsiteY8" fmla="*/ 121920 h 1778598"/>
                <a:gd name="connsiteX9" fmla="*/ 1602890 w 2334410"/>
                <a:gd name="connsiteY9" fmla="*/ 358588 h 1778598"/>
                <a:gd name="connsiteX10" fmla="*/ 1839558 w 2334410"/>
                <a:gd name="connsiteY10" fmla="*/ 541468 h 1778598"/>
                <a:gd name="connsiteX11" fmla="*/ 2173045 w 2334410"/>
                <a:gd name="connsiteY11" fmla="*/ 433892 h 1778598"/>
                <a:gd name="connsiteX12" fmla="*/ 2011680 w 2334410"/>
                <a:gd name="connsiteY12" fmla="*/ 573741 h 1778598"/>
                <a:gd name="connsiteX13" fmla="*/ 2065468 w 2334410"/>
                <a:gd name="connsiteY13" fmla="*/ 874955 h 1778598"/>
                <a:gd name="connsiteX14" fmla="*/ 2334410 w 2334410"/>
                <a:gd name="connsiteY14" fmla="*/ 1079351 h 1778598"/>
                <a:gd name="connsiteX15" fmla="*/ 1990165 w 2334410"/>
                <a:gd name="connsiteY15" fmla="*/ 982532 h 1778598"/>
                <a:gd name="connsiteX16" fmla="*/ 1699708 w 2334410"/>
                <a:gd name="connsiteY16" fmla="*/ 1316019 h 1778598"/>
                <a:gd name="connsiteX17" fmla="*/ 1678193 w 2334410"/>
                <a:gd name="connsiteY17" fmla="*/ 1649506 h 1778598"/>
                <a:gd name="connsiteX18" fmla="*/ 1506071 w 2334410"/>
                <a:gd name="connsiteY18" fmla="*/ 1219200 h 1778598"/>
                <a:gd name="connsiteX19" fmla="*/ 1183341 w 2334410"/>
                <a:gd name="connsiteY19" fmla="*/ 1326777 h 1778598"/>
                <a:gd name="connsiteX20" fmla="*/ 1129553 w 2334410"/>
                <a:gd name="connsiteY20" fmla="*/ 1778598 h 1778598"/>
                <a:gd name="connsiteX21" fmla="*/ 1043492 w 2334410"/>
                <a:gd name="connsiteY21" fmla="*/ 1369807 h 1778598"/>
                <a:gd name="connsiteX22" fmla="*/ 451821 w 2334410"/>
                <a:gd name="connsiteY22" fmla="*/ 950259 h 1778598"/>
                <a:gd name="connsiteX23" fmla="*/ 0 w 2334410"/>
                <a:gd name="connsiteY23" fmla="*/ 950259 h 1778598"/>
                <a:gd name="connsiteX24" fmla="*/ 279699 w 2334410"/>
                <a:gd name="connsiteY24" fmla="*/ 896471 h 1778598"/>
                <a:gd name="connsiteX0" fmla="*/ 279699 w 2334410"/>
                <a:gd name="connsiteY0" fmla="*/ 896471 h 1778598"/>
                <a:gd name="connsiteX1" fmla="*/ 494852 w 2334410"/>
                <a:gd name="connsiteY1" fmla="*/ 842682 h 1778598"/>
                <a:gd name="connsiteX2" fmla="*/ 849854 w 2334410"/>
                <a:gd name="connsiteY2" fmla="*/ 433892 h 1778598"/>
                <a:gd name="connsiteX3" fmla="*/ 957431 w 2334410"/>
                <a:gd name="connsiteY3" fmla="*/ 294042 h 1778598"/>
                <a:gd name="connsiteX4" fmla="*/ 1011219 w 2334410"/>
                <a:gd name="connsiteY4" fmla="*/ 3586 h 1778598"/>
                <a:gd name="connsiteX5" fmla="*/ 1065007 w 2334410"/>
                <a:gd name="connsiteY5" fmla="*/ 315558 h 1778598"/>
                <a:gd name="connsiteX6" fmla="*/ 1355464 w 2334410"/>
                <a:gd name="connsiteY6" fmla="*/ 337073 h 1778598"/>
                <a:gd name="connsiteX7" fmla="*/ 1516828 w 2334410"/>
                <a:gd name="connsiteY7" fmla="*/ 315558 h 1778598"/>
                <a:gd name="connsiteX8" fmla="*/ 1667435 w 2334410"/>
                <a:gd name="connsiteY8" fmla="*/ 121920 h 1778598"/>
                <a:gd name="connsiteX9" fmla="*/ 1602890 w 2334410"/>
                <a:gd name="connsiteY9" fmla="*/ 358588 h 1778598"/>
                <a:gd name="connsiteX10" fmla="*/ 1839558 w 2334410"/>
                <a:gd name="connsiteY10" fmla="*/ 541468 h 1778598"/>
                <a:gd name="connsiteX11" fmla="*/ 2173045 w 2334410"/>
                <a:gd name="connsiteY11" fmla="*/ 433892 h 1778598"/>
                <a:gd name="connsiteX12" fmla="*/ 2011680 w 2334410"/>
                <a:gd name="connsiteY12" fmla="*/ 573741 h 1778598"/>
                <a:gd name="connsiteX13" fmla="*/ 2065468 w 2334410"/>
                <a:gd name="connsiteY13" fmla="*/ 874955 h 1778598"/>
                <a:gd name="connsiteX14" fmla="*/ 2334410 w 2334410"/>
                <a:gd name="connsiteY14" fmla="*/ 1079351 h 1778598"/>
                <a:gd name="connsiteX15" fmla="*/ 1990165 w 2334410"/>
                <a:gd name="connsiteY15" fmla="*/ 982532 h 1778598"/>
                <a:gd name="connsiteX16" fmla="*/ 1699708 w 2334410"/>
                <a:gd name="connsiteY16" fmla="*/ 1316019 h 1778598"/>
                <a:gd name="connsiteX17" fmla="*/ 1678193 w 2334410"/>
                <a:gd name="connsiteY17" fmla="*/ 1649506 h 1778598"/>
                <a:gd name="connsiteX18" fmla="*/ 1506071 w 2334410"/>
                <a:gd name="connsiteY18" fmla="*/ 1219200 h 1778598"/>
                <a:gd name="connsiteX19" fmla="*/ 1183341 w 2334410"/>
                <a:gd name="connsiteY19" fmla="*/ 1326777 h 1778598"/>
                <a:gd name="connsiteX20" fmla="*/ 1129553 w 2334410"/>
                <a:gd name="connsiteY20" fmla="*/ 1778598 h 1778598"/>
                <a:gd name="connsiteX21" fmla="*/ 1043492 w 2334410"/>
                <a:gd name="connsiteY21" fmla="*/ 1369807 h 1778598"/>
                <a:gd name="connsiteX22" fmla="*/ 451821 w 2334410"/>
                <a:gd name="connsiteY22" fmla="*/ 950259 h 1778598"/>
                <a:gd name="connsiteX23" fmla="*/ 0 w 2334410"/>
                <a:gd name="connsiteY23" fmla="*/ 950259 h 1778598"/>
                <a:gd name="connsiteX24" fmla="*/ 279699 w 2334410"/>
                <a:gd name="connsiteY24" fmla="*/ 896471 h 1778598"/>
                <a:gd name="connsiteX0" fmla="*/ 279699 w 2334410"/>
                <a:gd name="connsiteY0" fmla="*/ 896471 h 1778598"/>
                <a:gd name="connsiteX1" fmla="*/ 494852 w 2334410"/>
                <a:gd name="connsiteY1" fmla="*/ 842682 h 1778598"/>
                <a:gd name="connsiteX2" fmla="*/ 849854 w 2334410"/>
                <a:gd name="connsiteY2" fmla="*/ 433892 h 1778598"/>
                <a:gd name="connsiteX3" fmla="*/ 957431 w 2334410"/>
                <a:gd name="connsiteY3" fmla="*/ 294042 h 1778598"/>
                <a:gd name="connsiteX4" fmla="*/ 1011219 w 2334410"/>
                <a:gd name="connsiteY4" fmla="*/ 3586 h 1778598"/>
                <a:gd name="connsiteX5" fmla="*/ 1065007 w 2334410"/>
                <a:gd name="connsiteY5" fmla="*/ 315558 h 1778598"/>
                <a:gd name="connsiteX6" fmla="*/ 1355464 w 2334410"/>
                <a:gd name="connsiteY6" fmla="*/ 337073 h 1778598"/>
                <a:gd name="connsiteX7" fmla="*/ 1516828 w 2334410"/>
                <a:gd name="connsiteY7" fmla="*/ 315558 h 1778598"/>
                <a:gd name="connsiteX8" fmla="*/ 1667435 w 2334410"/>
                <a:gd name="connsiteY8" fmla="*/ 121920 h 1778598"/>
                <a:gd name="connsiteX9" fmla="*/ 1602890 w 2334410"/>
                <a:gd name="connsiteY9" fmla="*/ 358588 h 1778598"/>
                <a:gd name="connsiteX10" fmla="*/ 1839558 w 2334410"/>
                <a:gd name="connsiteY10" fmla="*/ 541468 h 1778598"/>
                <a:gd name="connsiteX11" fmla="*/ 2173045 w 2334410"/>
                <a:gd name="connsiteY11" fmla="*/ 433892 h 1778598"/>
                <a:gd name="connsiteX12" fmla="*/ 2011680 w 2334410"/>
                <a:gd name="connsiteY12" fmla="*/ 573741 h 1778598"/>
                <a:gd name="connsiteX13" fmla="*/ 2065468 w 2334410"/>
                <a:gd name="connsiteY13" fmla="*/ 874955 h 1778598"/>
                <a:gd name="connsiteX14" fmla="*/ 2334410 w 2334410"/>
                <a:gd name="connsiteY14" fmla="*/ 1079351 h 1778598"/>
                <a:gd name="connsiteX15" fmla="*/ 1990165 w 2334410"/>
                <a:gd name="connsiteY15" fmla="*/ 982532 h 1778598"/>
                <a:gd name="connsiteX16" fmla="*/ 1699708 w 2334410"/>
                <a:gd name="connsiteY16" fmla="*/ 1316019 h 1778598"/>
                <a:gd name="connsiteX17" fmla="*/ 1678193 w 2334410"/>
                <a:gd name="connsiteY17" fmla="*/ 1649506 h 1778598"/>
                <a:gd name="connsiteX18" fmla="*/ 1506071 w 2334410"/>
                <a:gd name="connsiteY18" fmla="*/ 1219200 h 1778598"/>
                <a:gd name="connsiteX19" fmla="*/ 1183341 w 2334410"/>
                <a:gd name="connsiteY19" fmla="*/ 1326777 h 1778598"/>
                <a:gd name="connsiteX20" fmla="*/ 1129553 w 2334410"/>
                <a:gd name="connsiteY20" fmla="*/ 1778598 h 1778598"/>
                <a:gd name="connsiteX21" fmla="*/ 1043492 w 2334410"/>
                <a:gd name="connsiteY21" fmla="*/ 1369807 h 1778598"/>
                <a:gd name="connsiteX22" fmla="*/ 451821 w 2334410"/>
                <a:gd name="connsiteY22" fmla="*/ 950259 h 1778598"/>
                <a:gd name="connsiteX23" fmla="*/ 0 w 2334410"/>
                <a:gd name="connsiteY23" fmla="*/ 950259 h 1778598"/>
                <a:gd name="connsiteX24" fmla="*/ 279699 w 2334410"/>
                <a:gd name="connsiteY24" fmla="*/ 896471 h 1778598"/>
                <a:gd name="connsiteX0" fmla="*/ 279699 w 2334410"/>
                <a:gd name="connsiteY0" fmla="*/ 896471 h 1778598"/>
                <a:gd name="connsiteX1" fmla="*/ 494852 w 2334410"/>
                <a:gd name="connsiteY1" fmla="*/ 842682 h 1778598"/>
                <a:gd name="connsiteX2" fmla="*/ 849854 w 2334410"/>
                <a:gd name="connsiteY2" fmla="*/ 433892 h 1778598"/>
                <a:gd name="connsiteX3" fmla="*/ 957431 w 2334410"/>
                <a:gd name="connsiteY3" fmla="*/ 294042 h 1778598"/>
                <a:gd name="connsiteX4" fmla="*/ 1011219 w 2334410"/>
                <a:gd name="connsiteY4" fmla="*/ 3586 h 1778598"/>
                <a:gd name="connsiteX5" fmla="*/ 1065007 w 2334410"/>
                <a:gd name="connsiteY5" fmla="*/ 315558 h 1778598"/>
                <a:gd name="connsiteX6" fmla="*/ 1355464 w 2334410"/>
                <a:gd name="connsiteY6" fmla="*/ 337073 h 1778598"/>
                <a:gd name="connsiteX7" fmla="*/ 1516828 w 2334410"/>
                <a:gd name="connsiteY7" fmla="*/ 315558 h 1778598"/>
                <a:gd name="connsiteX8" fmla="*/ 1667435 w 2334410"/>
                <a:gd name="connsiteY8" fmla="*/ 121920 h 1778598"/>
                <a:gd name="connsiteX9" fmla="*/ 1602890 w 2334410"/>
                <a:gd name="connsiteY9" fmla="*/ 358588 h 1778598"/>
                <a:gd name="connsiteX10" fmla="*/ 1839558 w 2334410"/>
                <a:gd name="connsiteY10" fmla="*/ 541468 h 1778598"/>
                <a:gd name="connsiteX11" fmla="*/ 2173045 w 2334410"/>
                <a:gd name="connsiteY11" fmla="*/ 433892 h 1778598"/>
                <a:gd name="connsiteX12" fmla="*/ 2011680 w 2334410"/>
                <a:gd name="connsiteY12" fmla="*/ 573741 h 1778598"/>
                <a:gd name="connsiteX13" fmla="*/ 2065468 w 2334410"/>
                <a:gd name="connsiteY13" fmla="*/ 874955 h 1778598"/>
                <a:gd name="connsiteX14" fmla="*/ 2334410 w 2334410"/>
                <a:gd name="connsiteY14" fmla="*/ 1079351 h 1778598"/>
                <a:gd name="connsiteX15" fmla="*/ 1990165 w 2334410"/>
                <a:gd name="connsiteY15" fmla="*/ 982532 h 1778598"/>
                <a:gd name="connsiteX16" fmla="*/ 1699708 w 2334410"/>
                <a:gd name="connsiteY16" fmla="*/ 1316019 h 1778598"/>
                <a:gd name="connsiteX17" fmla="*/ 1678193 w 2334410"/>
                <a:gd name="connsiteY17" fmla="*/ 1649506 h 1778598"/>
                <a:gd name="connsiteX18" fmla="*/ 1506071 w 2334410"/>
                <a:gd name="connsiteY18" fmla="*/ 1219200 h 1778598"/>
                <a:gd name="connsiteX19" fmla="*/ 1183341 w 2334410"/>
                <a:gd name="connsiteY19" fmla="*/ 1326777 h 1778598"/>
                <a:gd name="connsiteX20" fmla="*/ 1129553 w 2334410"/>
                <a:gd name="connsiteY20" fmla="*/ 1778598 h 1778598"/>
                <a:gd name="connsiteX21" fmla="*/ 1043492 w 2334410"/>
                <a:gd name="connsiteY21" fmla="*/ 1369807 h 1778598"/>
                <a:gd name="connsiteX22" fmla="*/ 451821 w 2334410"/>
                <a:gd name="connsiteY22" fmla="*/ 950259 h 1778598"/>
                <a:gd name="connsiteX23" fmla="*/ 0 w 2334410"/>
                <a:gd name="connsiteY23" fmla="*/ 950259 h 1778598"/>
                <a:gd name="connsiteX24" fmla="*/ 279699 w 2334410"/>
                <a:gd name="connsiteY24" fmla="*/ 896471 h 1778598"/>
                <a:gd name="connsiteX0" fmla="*/ 279699 w 2334410"/>
                <a:gd name="connsiteY0" fmla="*/ 896471 h 1778598"/>
                <a:gd name="connsiteX1" fmla="*/ 494852 w 2334410"/>
                <a:gd name="connsiteY1" fmla="*/ 842682 h 1778598"/>
                <a:gd name="connsiteX2" fmla="*/ 849854 w 2334410"/>
                <a:gd name="connsiteY2" fmla="*/ 433892 h 1778598"/>
                <a:gd name="connsiteX3" fmla="*/ 957431 w 2334410"/>
                <a:gd name="connsiteY3" fmla="*/ 294042 h 1778598"/>
                <a:gd name="connsiteX4" fmla="*/ 1011219 w 2334410"/>
                <a:gd name="connsiteY4" fmla="*/ 3586 h 1778598"/>
                <a:gd name="connsiteX5" fmla="*/ 1065007 w 2334410"/>
                <a:gd name="connsiteY5" fmla="*/ 315558 h 1778598"/>
                <a:gd name="connsiteX6" fmla="*/ 1355464 w 2334410"/>
                <a:gd name="connsiteY6" fmla="*/ 337073 h 1778598"/>
                <a:gd name="connsiteX7" fmla="*/ 1516828 w 2334410"/>
                <a:gd name="connsiteY7" fmla="*/ 315558 h 1778598"/>
                <a:gd name="connsiteX8" fmla="*/ 1667435 w 2334410"/>
                <a:gd name="connsiteY8" fmla="*/ 121920 h 1778598"/>
                <a:gd name="connsiteX9" fmla="*/ 1602890 w 2334410"/>
                <a:gd name="connsiteY9" fmla="*/ 358588 h 1778598"/>
                <a:gd name="connsiteX10" fmla="*/ 1839558 w 2334410"/>
                <a:gd name="connsiteY10" fmla="*/ 541468 h 1778598"/>
                <a:gd name="connsiteX11" fmla="*/ 2173045 w 2334410"/>
                <a:gd name="connsiteY11" fmla="*/ 433892 h 1778598"/>
                <a:gd name="connsiteX12" fmla="*/ 2011680 w 2334410"/>
                <a:gd name="connsiteY12" fmla="*/ 573741 h 1778598"/>
                <a:gd name="connsiteX13" fmla="*/ 2065468 w 2334410"/>
                <a:gd name="connsiteY13" fmla="*/ 874955 h 1778598"/>
                <a:gd name="connsiteX14" fmla="*/ 2334410 w 2334410"/>
                <a:gd name="connsiteY14" fmla="*/ 1079351 h 1778598"/>
                <a:gd name="connsiteX15" fmla="*/ 1990165 w 2334410"/>
                <a:gd name="connsiteY15" fmla="*/ 982532 h 1778598"/>
                <a:gd name="connsiteX16" fmla="*/ 1699708 w 2334410"/>
                <a:gd name="connsiteY16" fmla="*/ 1316019 h 1778598"/>
                <a:gd name="connsiteX17" fmla="*/ 1678193 w 2334410"/>
                <a:gd name="connsiteY17" fmla="*/ 1649506 h 1778598"/>
                <a:gd name="connsiteX18" fmla="*/ 1506071 w 2334410"/>
                <a:gd name="connsiteY18" fmla="*/ 1219200 h 1778598"/>
                <a:gd name="connsiteX19" fmla="*/ 1183341 w 2334410"/>
                <a:gd name="connsiteY19" fmla="*/ 1326777 h 1778598"/>
                <a:gd name="connsiteX20" fmla="*/ 1129553 w 2334410"/>
                <a:gd name="connsiteY20" fmla="*/ 1778598 h 1778598"/>
                <a:gd name="connsiteX21" fmla="*/ 1043492 w 2334410"/>
                <a:gd name="connsiteY21" fmla="*/ 1369807 h 1778598"/>
                <a:gd name="connsiteX22" fmla="*/ 451821 w 2334410"/>
                <a:gd name="connsiteY22" fmla="*/ 950259 h 1778598"/>
                <a:gd name="connsiteX23" fmla="*/ 0 w 2334410"/>
                <a:gd name="connsiteY23" fmla="*/ 950259 h 1778598"/>
                <a:gd name="connsiteX24" fmla="*/ 279699 w 2334410"/>
                <a:gd name="connsiteY24" fmla="*/ 896471 h 1778598"/>
                <a:gd name="connsiteX0" fmla="*/ 279699 w 2334410"/>
                <a:gd name="connsiteY0" fmla="*/ 896471 h 1778598"/>
                <a:gd name="connsiteX1" fmla="*/ 494852 w 2334410"/>
                <a:gd name="connsiteY1" fmla="*/ 842682 h 1778598"/>
                <a:gd name="connsiteX2" fmla="*/ 849854 w 2334410"/>
                <a:gd name="connsiteY2" fmla="*/ 433892 h 1778598"/>
                <a:gd name="connsiteX3" fmla="*/ 957431 w 2334410"/>
                <a:gd name="connsiteY3" fmla="*/ 294042 h 1778598"/>
                <a:gd name="connsiteX4" fmla="*/ 1011219 w 2334410"/>
                <a:gd name="connsiteY4" fmla="*/ 3586 h 1778598"/>
                <a:gd name="connsiteX5" fmla="*/ 1065007 w 2334410"/>
                <a:gd name="connsiteY5" fmla="*/ 315558 h 1778598"/>
                <a:gd name="connsiteX6" fmla="*/ 1355464 w 2334410"/>
                <a:gd name="connsiteY6" fmla="*/ 337073 h 1778598"/>
                <a:gd name="connsiteX7" fmla="*/ 1516828 w 2334410"/>
                <a:gd name="connsiteY7" fmla="*/ 315558 h 1778598"/>
                <a:gd name="connsiteX8" fmla="*/ 1667435 w 2334410"/>
                <a:gd name="connsiteY8" fmla="*/ 121920 h 1778598"/>
                <a:gd name="connsiteX9" fmla="*/ 1602890 w 2334410"/>
                <a:gd name="connsiteY9" fmla="*/ 358588 h 1778598"/>
                <a:gd name="connsiteX10" fmla="*/ 1839558 w 2334410"/>
                <a:gd name="connsiteY10" fmla="*/ 541468 h 1778598"/>
                <a:gd name="connsiteX11" fmla="*/ 2173045 w 2334410"/>
                <a:gd name="connsiteY11" fmla="*/ 433892 h 1778598"/>
                <a:gd name="connsiteX12" fmla="*/ 2011680 w 2334410"/>
                <a:gd name="connsiteY12" fmla="*/ 573741 h 1778598"/>
                <a:gd name="connsiteX13" fmla="*/ 2065468 w 2334410"/>
                <a:gd name="connsiteY13" fmla="*/ 874955 h 1778598"/>
                <a:gd name="connsiteX14" fmla="*/ 2334410 w 2334410"/>
                <a:gd name="connsiteY14" fmla="*/ 1079351 h 1778598"/>
                <a:gd name="connsiteX15" fmla="*/ 1990165 w 2334410"/>
                <a:gd name="connsiteY15" fmla="*/ 982532 h 1778598"/>
                <a:gd name="connsiteX16" fmla="*/ 1699708 w 2334410"/>
                <a:gd name="connsiteY16" fmla="*/ 1316019 h 1778598"/>
                <a:gd name="connsiteX17" fmla="*/ 1678193 w 2334410"/>
                <a:gd name="connsiteY17" fmla="*/ 1649506 h 1778598"/>
                <a:gd name="connsiteX18" fmla="*/ 1506071 w 2334410"/>
                <a:gd name="connsiteY18" fmla="*/ 1219200 h 1778598"/>
                <a:gd name="connsiteX19" fmla="*/ 1183341 w 2334410"/>
                <a:gd name="connsiteY19" fmla="*/ 1326777 h 1778598"/>
                <a:gd name="connsiteX20" fmla="*/ 1129553 w 2334410"/>
                <a:gd name="connsiteY20" fmla="*/ 1778598 h 1778598"/>
                <a:gd name="connsiteX21" fmla="*/ 1043492 w 2334410"/>
                <a:gd name="connsiteY21" fmla="*/ 1369807 h 1778598"/>
                <a:gd name="connsiteX22" fmla="*/ 451821 w 2334410"/>
                <a:gd name="connsiteY22" fmla="*/ 950259 h 1778598"/>
                <a:gd name="connsiteX23" fmla="*/ 0 w 2334410"/>
                <a:gd name="connsiteY23" fmla="*/ 950259 h 1778598"/>
                <a:gd name="connsiteX24" fmla="*/ 279699 w 2334410"/>
                <a:gd name="connsiteY24" fmla="*/ 896471 h 1778598"/>
                <a:gd name="connsiteX0" fmla="*/ 279699 w 2346960"/>
                <a:gd name="connsiteY0" fmla="*/ 896471 h 1778598"/>
                <a:gd name="connsiteX1" fmla="*/ 494852 w 2346960"/>
                <a:gd name="connsiteY1" fmla="*/ 842682 h 1778598"/>
                <a:gd name="connsiteX2" fmla="*/ 849854 w 2346960"/>
                <a:gd name="connsiteY2" fmla="*/ 433892 h 1778598"/>
                <a:gd name="connsiteX3" fmla="*/ 957431 w 2346960"/>
                <a:gd name="connsiteY3" fmla="*/ 294042 h 1778598"/>
                <a:gd name="connsiteX4" fmla="*/ 1011219 w 2346960"/>
                <a:gd name="connsiteY4" fmla="*/ 3586 h 1778598"/>
                <a:gd name="connsiteX5" fmla="*/ 1065007 w 2346960"/>
                <a:gd name="connsiteY5" fmla="*/ 315558 h 1778598"/>
                <a:gd name="connsiteX6" fmla="*/ 1355464 w 2346960"/>
                <a:gd name="connsiteY6" fmla="*/ 337073 h 1778598"/>
                <a:gd name="connsiteX7" fmla="*/ 1516828 w 2346960"/>
                <a:gd name="connsiteY7" fmla="*/ 315558 h 1778598"/>
                <a:gd name="connsiteX8" fmla="*/ 1667435 w 2346960"/>
                <a:gd name="connsiteY8" fmla="*/ 121920 h 1778598"/>
                <a:gd name="connsiteX9" fmla="*/ 1602890 w 2346960"/>
                <a:gd name="connsiteY9" fmla="*/ 358588 h 1778598"/>
                <a:gd name="connsiteX10" fmla="*/ 1839558 w 2346960"/>
                <a:gd name="connsiteY10" fmla="*/ 541468 h 1778598"/>
                <a:gd name="connsiteX11" fmla="*/ 2173045 w 2346960"/>
                <a:gd name="connsiteY11" fmla="*/ 433892 h 1778598"/>
                <a:gd name="connsiteX12" fmla="*/ 2011680 w 2346960"/>
                <a:gd name="connsiteY12" fmla="*/ 573741 h 1778598"/>
                <a:gd name="connsiteX13" fmla="*/ 2065468 w 2346960"/>
                <a:gd name="connsiteY13" fmla="*/ 874955 h 1778598"/>
                <a:gd name="connsiteX14" fmla="*/ 2334410 w 2346960"/>
                <a:gd name="connsiteY14" fmla="*/ 1079351 h 1778598"/>
                <a:gd name="connsiteX15" fmla="*/ 1990165 w 2346960"/>
                <a:gd name="connsiteY15" fmla="*/ 982532 h 1778598"/>
                <a:gd name="connsiteX16" fmla="*/ 1699708 w 2346960"/>
                <a:gd name="connsiteY16" fmla="*/ 1316019 h 1778598"/>
                <a:gd name="connsiteX17" fmla="*/ 1678193 w 2346960"/>
                <a:gd name="connsiteY17" fmla="*/ 1649506 h 1778598"/>
                <a:gd name="connsiteX18" fmla="*/ 1506071 w 2346960"/>
                <a:gd name="connsiteY18" fmla="*/ 1219200 h 1778598"/>
                <a:gd name="connsiteX19" fmla="*/ 1183341 w 2346960"/>
                <a:gd name="connsiteY19" fmla="*/ 1326777 h 1778598"/>
                <a:gd name="connsiteX20" fmla="*/ 1129553 w 2346960"/>
                <a:gd name="connsiteY20" fmla="*/ 1778598 h 1778598"/>
                <a:gd name="connsiteX21" fmla="*/ 1043492 w 2346960"/>
                <a:gd name="connsiteY21" fmla="*/ 1369807 h 1778598"/>
                <a:gd name="connsiteX22" fmla="*/ 451821 w 2346960"/>
                <a:gd name="connsiteY22" fmla="*/ 950259 h 1778598"/>
                <a:gd name="connsiteX23" fmla="*/ 0 w 2346960"/>
                <a:gd name="connsiteY23" fmla="*/ 950259 h 1778598"/>
                <a:gd name="connsiteX24" fmla="*/ 279699 w 2346960"/>
                <a:gd name="connsiteY24" fmla="*/ 896471 h 1778598"/>
                <a:gd name="connsiteX0" fmla="*/ 279699 w 2346960"/>
                <a:gd name="connsiteY0" fmla="*/ 896471 h 1778598"/>
                <a:gd name="connsiteX1" fmla="*/ 494852 w 2346960"/>
                <a:gd name="connsiteY1" fmla="*/ 842682 h 1778598"/>
                <a:gd name="connsiteX2" fmla="*/ 849854 w 2346960"/>
                <a:gd name="connsiteY2" fmla="*/ 433892 h 1778598"/>
                <a:gd name="connsiteX3" fmla="*/ 957431 w 2346960"/>
                <a:gd name="connsiteY3" fmla="*/ 294042 h 1778598"/>
                <a:gd name="connsiteX4" fmla="*/ 1011219 w 2346960"/>
                <a:gd name="connsiteY4" fmla="*/ 3586 h 1778598"/>
                <a:gd name="connsiteX5" fmla="*/ 1065007 w 2346960"/>
                <a:gd name="connsiteY5" fmla="*/ 315558 h 1778598"/>
                <a:gd name="connsiteX6" fmla="*/ 1355464 w 2346960"/>
                <a:gd name="connsiteY6" fmla="*/ 337073 h 1778598"/>
                <a:gd name="connsiteX7" fmla="*/ 1516828 w 2346960"/>
                <a:gd name="connsiteY7" fmla="*/ 315558 h 1778598"/>
                <a:gd name="connsiteX8" fmla="*/ 1667435 w 2346960"/>
                <a:gd name="connsiteY8" fmla="*/ 121920 h 1778598"/>
                <a:gd name="connsiteX9" fmla="*/ 1602890 w 2346960"/>
                <a:gd name="connsiteY9" fmla="*/ 358588 h 1778598"/>
                <a:gd name="connsiteX10" fmla="*/ 1839558 w 2346960"/>
                <a:gd name="connsiteY10" fmla="*/ 541468 h 1778598"/>
                <a:gd name="connsiteX11" fmla="*/ 2173045 w 2346960"/>
                <a:gd name="connsiteY11" fmla="*/ 433892 h 1778598"/>
                <a:gd name="connsiteX12" fmla="*/ 2011680 w 2346960"/>
                <a:gd name="connsiteY12" fmla="*/ 573741 h 1778598"/>
                <a:gd name="connsiteX13" fmla="*/ 2065468 w 2346960"/>
                <a:gd name="connsiteY13" fmla="*/ 874955 h 1778598"/>
                <a:gd name="connsiteX14" fmla="*/ 2334410 w 2346960"/>
                <a:gd name="connsiteY14" fmla="*/ 1079351 h 1778598"/>
                <a:gd name="connsiteX15" fmla="*/ 1990165 w 2346960"/>
                <a:gd name="connsiteY15" fmla="*/ 982532 h 1778598"/>
                <a:gd name="connsiteX16" fmla="*/ 1699708 w 2346960"/>
                <a:gd name="connsiteY16" fmla="*/ 1316019 h 1778598"/>
                <a:gd name="connsiteX17" fmla="*/ 1678193 w 2346960"/>
                <a:gd name="connsiteY17" fmla="*/ 1649506 h 1778598"/>
                <a:gd name="connsiteX18" fmla="*/ 1506071 w 2346960"/>
                <a:gd name="connsiteY18" fmla="*/ 1219200 h 1778598"/>
                <a:gd name="connsiteX19" fmla="*/ 1183341 w 2346960"/>
                <a:gd name="connsiteY19" fmla="*/ 1326777 h 1778598"/>
                <a:gd name="connsiteX20" fmla="*/ 1129553 w 2346960"/>
                <a:gd name="connsiteY20" fmla="*/ 1778598 h 1778598"/>
                <a:gd name="connsiteX21" fmla="*/ 1043492 w 2346960"/>
                <a:gd name="connsiteY21" fmla="*/ 1369807 h 1778598"/>
                <a:gd name="connsiteX22" fmla="*/ 451821 w 2346960"/>
                <a:gd name="connsiteY22" fmla="*/ 950259 h 1778598"/>
                <a:gd name="connsiteX23" fmla="*/ 0 w 2346960"/>
                <a:gd name="connsiteY23" fmla="*/ 950259 h 1778598"/>
                <a:gd name="connsiteX24" fmla="*/ 279699 w 2346960"/>
                <a:gd name="connsiteY24" fmla="*/ 896471 h 1778598"/>
                <a:gd name="connsiteX0" fmla="*/ 279699 w 2346960"/>
                <a:gd name="connsiteY0" fmla="*/ 896471 h 1778598"/>
                <a:gd name="connsiteX1" fmla="*/ 494852 w 2346960"/>
                <a:gd name="connsiteY1" fmla="*/ 842682 h 1778598"/>
                <a:gd name="connsiteX2" fmla="*/ 849854 w 2346960"/>
                <a:gd name="connsiteY2" fmla="*/ 433892 h 1778598"/>
                <a:gd name="connsiteX3" fmla="*/ 957431 w 2346960"/>
                <a:gd name="connsiteY3" fmla="*/ 294042 h 1778598"/>
                <a:gd name="connsiteX4" fmla="*/ 1011219 w 2346960"/>
                <a:gd name="connsiteY4" fmla="*/ 3586 h 1778598"/>
                <a:gd name="connsiteX5" fmla="*/ 1065007 w 2346960"/>
                <a:gd name="connsiteY5" fmla="*/ 315558 h 1778598"/>
                <a:gd name="connsiteX6" fmla="*/ 1355464 w 2346960"/>
                <a:gd name="connsiteY6" fmla="*/ 337073 h 1778598"/>
                <a:gd name="connsiteX7" fmla="*/ 1516828 w 2346960"/>
                <a:gd name="connsiteY7" fmla="*/ 315558 h 1778598"/>
                <a:gd name="connsiteX8" fmla="*/ 1667435 w 2346960"/>
                <a:gd name="connsiteY8" fmla="*/ 121920 h 1778598"/>
                <a:gd name="connsiteX9" fmla="*/ 1602890 w 2346960"/>
                <a:gd name="connsiteY9" fmla="*/ 358588 h 1778598"/>
                <a:gd name="connsiteX10" fmla="*/ 1839558 w 2346960"/>
                <a:gd name="connsiteY10" fmla="*/ 541468 h 1778598"/>
                <a:gd name="connsiteX11" fmla="*/ 2173045 w 2346960"/>
                <a:gd name="connsiteY11" fmla="*/ 433892 h 1778598"/>
                <a:gd name="connsiteX12" fmla="*/ 2011680 w 2346960"/>
                <a:gd name="connsiteY12" fmla="*/ 573741 h 1778598"/>
                <a:gd name="connsiteX13" fmla="*/ 2065468 w 2346960"/>
                <a:gd name="connsiteY13" fmla="*/ 874955 h 1778598"/>
                <a:gd name="connsiteX14" fmla="*/ 2334410 w 2346960"/>
                <a:gd name="connsiteY14" fmla="*/ 1079351 h 1778598"/>
                <a:gd name="connsiteX15" fmla="*/ 1990165 w 2346960"/>
                <a:gd name="connsiteY15" fmla="*/ 982532 h 1778598"/>
                <a:gd name="connsiteX16" fmla="*/ 1699708 w 2346960"/>
                <a:gd name="connsiteY16" fmla="*/ 1316019 h 1778598"/>
                <a:gd name="connsiteX17" fmla="*/ 1678193 w 2346960"/>
                <a:gd name="connsiteY17" fmla="*/ 1649506 h 1778598"/>
                <a:gd name="connsiteX18" fmla="*/ 1506071 w 2346960"/>
                <a:gd name="connsiteY18" fmla="*/ 1219200 h 1778598"/>
                <a:gd name="connsiteX19" fmla="*/ 1183341 w 2346960"/>
                <a:gd name="connsiteY19" fmla="*/ 1326777 h 1778598"/>
                <a:gd name="connsiteX20" fmla="*/ 1129553 w 2346960"/>
                <a:gd name="connsiteY20" fmla="*/ 1778598 h 1778598"/>
                <a:gd name="connsiteX21" fmla="*/ 1043492 w 2346960"/>
                <a:gd name="connsiteY21" fmla="*/ 1369807 h 1778598"/>
                <a:gd name="connsiteX22" fmla="*/ 451821 w 2346960"/>
                <a:gd name="connsiteY22" fmla="*/ 950259 h 1778598"/>
                <a:gd name="connsiteX23" fmla="*/ 0 w 2346960"/>
                <a:gd name="connsiteY23" fmla="*/ 950259 h 1778598"/>
                <a:gd name="connsiteX24" fmla="*/ 279699 w 2346960"/>
                <a:gd name="connsiteY24" fmla="*/ 896471 h 1778598"/>
                <a:gd name="connsiteX0" fmla="*/ 279699 w 2346960"/>
                <a:gd name="connsiteY0" fmla="*/ 896471 h 1778598"/>
                <a:gd name="connsiteX1" fmla="*/ 494852 w 2346960"/>
                <a:gd name="connsiteY1" fmla="*/ 842682 h 1778598"/>
                <a:gd name="connsiteX2" fmla="*/ 849854 w 2346960"/>
                <a:gd name="connsiteY2" fmla="*/ 433892 h 1778598"/>
                <a:gd name="connsiteX3" fmla="*/ 957431 w 2346960"/>
                <a:gd name="connsiteY3" fmla="*/ 294042 h 1778598"/>
                <a:gd name="connsiteX4" fmla="*/ 1011219 w 2346960"/>
                <a:gd name="connsiteY4" fmla="*/ 3586 h 1778598"/>
                <a:gd name="connsiteX5" fmla="*/ 1065007 w 2346960"/>
                <a:gd name="connsiteY5" fmla="*/ 315558 h 1778598"/>
                <a:gd name="connsiteX6" fmla="*/ 1355464 w 2346960"/>
                <a:gd name="connsiteY6" fmla="*/ 337073 h 1778598"/>
                <a:gd name="connsiteX7" fmla="*/ 1516828 w 2346960"/>
                <a:gd name="connsiteY7" fmla="*/ 315558 h 1778598"/>
                <a:gd name="connsiteX8" fmla="*/ 1667435 w 2346960"/>
                <a:gd name="connsiteY8" fmla="*/ 121920 h 1778598"/>
                <a:gd name="connsiteX9" fmla="*/ 1602890 w 2346960"/>
                <a:gd name="connsiteY9" fmla="*/ 358588 h 1778598"/>
                <a:gd name="connsiteX10" fmla="*/ 1839558 w 2346960"/>
                <a:gd name="connsiteY10" fmla="*/ 541468 h 1778598"/>
                <a:gd name="connsiteX11" fmla="*/ 2173045 w 2346960"/>
                <a:gd name="connsiteY11" fmla="*/ 433892 h 1778598"/>
                <a:gd name="connsiteX12" fmla="*/ 2011680 w 2346960"/>
                <a:gd name="connsiteY12" fmla="*/ 573741 h 1778598"/>
                <a:gd name="connsiteX13" fmla="*/ 2065468 w 2346960"/>
                <a:gd name="connsiteY13" fmla="*/ 874955 h 1778598"/>
                <a:gd name="connsiteX14" fmla="*/ 2334410 w 2346960"/>
                <a:gd name="connsiteY14" fmla="*/ 1079351 h 1778598"/>
                <a:gd name="connsiteX15" fmla="*/ 1990165 w 2346960"/>
                <a:gd name="connsiteY15" fmla="*/ 982532 h 1778598"/>
                <a:gd name="connsiteX16" fmla="*/ 1699708 w 2346960"/>
                <a:gd name="connsiteY16" fmla="*/ 1316019 h 1778598"/>
                <a:gd name="connsiteX17" fmla="*/ 1678193 w 2346960"/>
                <a:gd name="connsiteY17" fmla="*/ 1649506 h 1778598"/>
                <a:gd name="connsiteX18" fmla="*/ 1506071 w 2346960"/>
                <a:gd name="connsiteY18" fmla="*/ 1219200 h 1778598"/>
                <a:gd name="connsiteX19" fmla="*/ 1183341 w 2346960"/>
                <a:gd name="connsiteY19" fmla="*/ 1326777 h 1778598"/>
                <a:gd name="connsiteX20" fmla="*/ 1129553 w 2346960"/>
                <a:gd name="connsiteY20" fmla="*/ 1778598 h 1778598"/>
                <a:gd name="connsiteX21" fmla="*/ 1043492 w 2346960"/>
                <a:gd name="connsiteY21" fmla="*/ 1369807 h 1778598"/>
                <a:gd name="connsiteX22" fmla="*/ 451821 w 2346960"/>
                <a:gd name="connsiteY22" fmla="*/ 950259 h 1778598"/>
                <a:gd name="connsiteX23" fmla="*/ 0 w 2346960"/>
                <a:gd name="connsiteY23" fmla="*/ 950259 h 1778598"/>
                <a:gd name="connsiteX24" fmla="*/ 279699 w 2346960"/>
                <a:gd name="connsiteY24" fmla="*/ 896471 h 1778598"/>
                <a:gd name="connsiteX0" fmla="*/ 279699 w 2346960"/>
                <a:gd name="connsiteY0" fmla="*/ 896471 h 1778598"/>
                <a:gd name="connsiteX1" fmla="*/ 494852 w 2346960"/>
                <a:gd name="connsiteY1" fmla="*/ 842682 h 1778598"/>
                <a:gd name="connsiteX2" fmla="*/ 849854 w 2346960"/>
                <a:gd name="connsiteY2" fmla="*/ 433892 h 1778598"/>
                <a:gd name="connsiteX3" fmla="*/ 957431 w 2346960"/>
                <a:gd name="connsiteY3" fmla="*/ 294042 h 1778598"/>
                <a:gd name="connsiteX4" fmla="*/ 1011219 w 2346960"/>
                <a:gd name="connsiteY4" fmla="*/ 3586 h 1778598"/>
                <a:gd name="connsiteX5" fmla="*/ 1065007 w 2346960"/>
                <a:gd name="connsiteY5" fmla="*/ 315558 h 1778598"/>
                <a:gd name="connsiteX6" fmla="*/ 1355464 w 2346960"/>
                <a:gd name="connsiteY6" fmla="*/ 337073 h 1778598"/>
                <a:gd name="connsiteX7" fmla="*/ 1516828 w 2346960"/>
                <a:gd name="connsiteY7" fmla="*/ 315558 h 1778598"/>
                <a:gd name="connsiteX8" fmla="*/ 1667435 w 2346960"/>
                <a:gd name="connsiteY8" fmla="*/ 121920 h 1778598"/>
                <a:gd name="connsiteX9" fmla="*/ 1602890 w 2346960"/>
                <a:gd name="connsiteY9" fmla="*/ 358588 h 1778598"/>
                <a:gd name="connsiteX10" fmla="*/ 1839558 w 2346960"/>
                <a:gd name="connsiteY10" fmla="*/ 541468 h 1778598"/>
                <a:gd name="connsiteX11" fmla="*/ 2173045 w 2346960"/>
                <a:gd name="connsiteY11" fmla="*/ 433892 h 1778598"/>
                <a:gd name="connsiteX12" fmla="*/ 2011680 w 2346960"/>
                <a:gd name="connsiteY12" fmla="*/ 573741 h 1778598"/>
                <a:gd name="connsiteX13" fmla="*/ 2065468 w 2346960"/>
                <a:gd name="connsiteY13" fmla="*/ 874955 h 1778598"/>
                <a:gd name="connsiteX14" fmla="*/ 2334410 w 2346960"/>
                <a:gd name="connsiteY14" fmla="*/ 1079351 h 1778598"/>
                <a:gd name="connsiteX15" fmla="*/ 1990165 w 2346960"/>
                <a:gd name="connsiteY15" fmla="*/ 982532 h 1778598"/>
                <a:gd name="connsiteX16" fmla="*/ 1699708 w 2346960"/>
                <a:gd name="connsiteY16" fmla="*/ 1316019 h 1778598"/>
                <a:gd name="connsiteX17" fmla="*/ 1678193 w 2346960"/>
                <a:gd name="connsiteY17" fmla="*/ 1649506 h 1778598"/>
                <a:gd name="connsiteX18" fmla="*/ 1506071 w 2346960"/>
                <a:gd name="connsiteY18" fmla="*/ 1219200 h 1778598"/>
                <a:gd name="connsiteX19" fmla="*/ 1183341 w 2346960"/>
                <a:gd name="connsiteY19" fmla="*/ 1326777 h 1778598"/>
                <a:gd name="connsiteX20" fmla="*/ 1129553 w 2346960"/>
                <a:gd name="connsiteY20" fmla="*/ 1778598 h 1778598"/>
                <a:gd name="connsiteX21" fmla="*/ 1043492 w 2346960"/>
                <a:gd name="connsiteY21" fmla="*/ 1369807 h 1778598"/>
                <a:gd name="connsiteX22" fmla="*/ 451821 w 2346960"/>
                <a:gd name="connsiteY22" fmla="*/ 950259 h 1778598"/>
                <a:gd name="connsiteX23" fmla="*/ 0 w 2346960"/>
                <a:gd name="connsiteY23" fmla="*/ 950259 h 1778598"/>
                <a:gd name="connsiteX24" fmla="*/ 279699 w 2346960"/>
                <a:gd name="connsiteY24" fmla="*/ 896471 h 1778598"/>
                <a:gd name="connsiteX0" fmla="*/ 279699 w 2346960"/>
                <a:gd name="connsiteY0" fmla="*/ 896471 h 1785770"/>
                <a:gd name="connsiteX1" fmla="*/ 494852 w 2346960"/>
                <a:gd name="connsiteY1" fmla="*/ 842682 h 1785770"/>
                <a:gd name="connsiteX2" fmla="*/ 849854 w 2346960"/>
                <a:gd name="connsiteY2" fmla="*/ 433892 h 1785770"/>
                <a:gd name="connsiteX3" fmla="*/ 957431 w 2346960"/>
                <a:gd name="connsiteY3" fmla="*/ 294042 h 1785770"/>
                <a:gd name="connsiteX4" fmla="*/ 1011219 w 2346960"/>
                <a:gd name="connsiteY4" fmla="*/ 3586 h 1785770"/>
                <a:gd name="connsiteX5" fmla="*/ 1065007 w 2346960"/>
                <a:gd name="connsiteY5" fmla="*/ 315558 h 1785770"/>
                <a:gd name="connsiteX6" fmla="*/ 1355464 w 2346960"/>
                <a:gd name="connsiteY6" fmla="*/ 337073 h 1785770"/>
                <a:gd name="connsiteX7" fmla="*/ 1516828 w 2346960"/>
                <a:gd name="connsiteY7" fmla="*/ 315558 h 1785770"/>
                <a:gd name="connsiteX8" fmla="*/ 1667435 w 2346960"/>
                <a:gd name="connsiteY8" fmla="*/ 121920 h 1785770"/>
                <a:gd name="connsiteX9" fmla="*/ 1602890 w 2346960"/>
                <a:gd name="connsiteY9" fmla="*/ 358588 h 1785770"/>
                <a:gd name="connsiteX10" fmla="*/ 1839558 w 2346960"/>
                <a:gd name="connsiteY10" fmla="*/ 541468 h 1785770"/>
                <a:gd name="connsiteX11" fmla="*/ 2173045 w 2346960"/>
                <a:gd name="connsiteY11" fmla="*/ 433892 h 1785770"/>
                <a:gd name="connsiteX12" fmla="*/ 2011680 w 2346960"/>
                <a:gd name="connsiteY12" fmla="*/ 573741 h 1785770"/>
                <a:gd name="connsiteX13" fmla="*/ 2065468 w 2346960"/>
                <a:gd name="connsiteY13" fmla="*/ 874955 h 1785770"/>
                <a:gd name="connsiteX14" fmla="*/ 2334410 w 2346960"/>
                <a:gd name="connsiteY14" fmla="*/ 1079351 h 1785770"/>
                <a:gd name="connsiteX15" fmla="*/ 1990165 w 2346960"/>
                <a:gd name="connsiteY15" fmla="*/ 982532 h 1785770"/>
                <a:gd name="connsiteX16" fmla="*/ 1699708 w 2346960"/>
                <a:gd name="connsiteY16" fmla="*/ 1316019 h 1785770"/>
                <a:gd name="connsiteX17" fmla="*/ 1678193 w 2346960"/>
                <a:gd name="connsiteY17" fmla="*/ 1649506 h 1785770"/>
                <a:gd name="connsiteX18" fmla="*/ 1506071 w 2346960"/>
                <a:gd name="connsiteY18" fmla="*/ 1219200 h 1785770"/>
                <a:gd name="connsiteX19" fmla="*/ 1183341 w 2346960"/>
                <a:gd name="connsiteY19" fmla="*/ 1326777 h 1785770"/>
                <a:gd name="connsiteX20" fmla="*/ 1129553 w 2346960"/>
                <a:gd name="connsiteY20" fmla="*/ 1778598 h 1785770"/>
                <a:gd name="connsiteX21" fmla="*/ 1043492 w 2346960"/>
                <a:gd name="connsiteY21" fmla="*/ 1369807 h 1785770"/>
                <a:gd name="connsiteX22" fmla="*/ 451821 w 2346960"/>
                <a:gd name="connsiteY22" fmla="*/ 950259 h 1785770"/>
                <a:gd name="connsiteX23" fmla="*/ 0 w 2346960"/>
                <a:gd name="connsiteY23" fmla="*/ 950259 h 1785770"/>
                <a:gd name="connsiteX24" fmla="*/ 279699 w 2346960"/>
                <a:gd name="connsiteY24" fmla="*/ 896471 h 1785770"/>
                <a:gd name="connsiteX0" fmla="*/ 279699 w 2346960"/>
                <a:gd name="connsiteY0" fmla="*/ 896471 h 1785770"/>
                <a:gd name="connsiteX1" fmla="*/ 494852 w 2346960"/>
                <a:gd name="connsiteY1" fmla="*/ 842682 h 1785770"/>
                <a:gd name="connsiteX2" fmla="*/ 849854 w 2346960"/>
                <a:gd name="connsiteY2" fmla="*/ 433892 h 1785770"/>
                <a:gd name="connsiteX3" fmla="*/ 957431 w 2346960"/>
                <a:gd name="connsiteY3" fmla="*/ 294042 h 1785770"/>
                <a:gd name="connsiteX4" fmla="*/ 1011219 w 2346960"/>
                <a:gd name="connsiteY4" fmla="*/ 3586 h 1785770"/>
                <a:gd name="connsiteX5" fmla="*/ 1065007 w 2346960"/>
                <a:gd name="connsiteY5" fmla="*/ 315558 h 1785770"/>
                <a:gd name="connsiteX6" fmla="*/ 1355464 w 2346960"/>
                <a:gd name="connsiteY6" fmla="*/ 337073 h 1785770"/>
                <a:gd name="connsiteX7" fmla="*/ 1516828 w 2346960"/>
                <a:gd name="connsiteY7" fmla="*/ 315558 h 1785770"/>
                <a:gd name="connsiteX8" fmla="*/ 1667435 w 2346960"/>
                <a:gd name="connsiteY8" fmla="*/ 121920 h 1785770"/>
                <a:gd name="connsiteX9" fmla="*/ 1602890 w 2346960"/>
                <a:gd name="connsiteY9" fmla="*/ 358588 h 1785770"/>
                <a:gd name="connsiteX10" fmla="*/ 1839558 w 2346960"/>
                <a:gd name="connsiteY10" fmla="*/ 541468 h 1785770"/>
                <a:gd name="connsiteX11" fmla="*/ 2173045 w 2346960"/>
                <a:gd name="connsiteY11" fmla="*/ 433892 h 1785770"/>
                <a:gd name="connsiteX12" fmla="*/ 2011680 w 2346960"/>
                <a:gd name="connsiteY12" fmla="*/ 573741 h 1785770"/>
                <a:gd name="connsiteX13" fmla="*/ 2065468 w 2346960"/>
                <a:gd name="connsiteY13" fmla="*/ 874955 h 1785770"/>
                <a:gd name="connsiteX14" fmla="*/ 2334410 w 2346960"/>
                <a:gd name="connsiteY14" fmla="*/ 1079351 h 1785770"/>
                <a:gd name="connsiteX15" fmla="*/ 1990165 w 2346960"/>
                <a:gd name="connsiteY15" fmla="*/ 982532 h 1785770"/>
                <a:gd name="connsiteX16" fmla="*/ 1699708 w 2346960"/>
                <a:gd name="connsiteY16" fmla="*/ 1316019 h 1785770"/>
                <a:gd name="connsiteX17" fmla="*/ 1678193 w 2346960"/>
                <a:gd name="connsiteY17" fmla="*/ 1649506 h 1785770"/>
                <a:gd name="connsiteX18" fmla="*/ 1506071 w 2346960"/>
                <a:gd name="connsiteY18" fmla="*/ 1219200 h 1785770"/>
                <a:gd name="connsiteX19" fmla="*/ 1183341 w 2346960"/>
                <a:gd name="connsiteY19" fmla="*/ 1326777 h 1785770"/>
                <a:gd name="connsiteX20" fmla="*/ 1129553 w 2346960"/>
                <a:gd name="connsiteY20" fmla="*/ 1778598 h 1785770"/>
                <a:gd name="connsiteX21" fmla="*/ 1043492 w 2346960"/>
                <a:gd name="connsiteY21" fmla="*/ 1369807 h 1785770"/>
                <a:gd name="connsiteX22" fmla="*/ 451821 w 2346960"/>
                <a:gd name="connsiteY22" fmla="*/ 950259 h 1785770"/>
                <a:gd name="connsiteX23" fmla="*/ 0 w 2346960"/>
                <a:gd name="connsiteY23" fmla="*/ 950259 h 1785770"/>
                <a:gd name="connsiteX24" fmla="*/ 279699 w 2346960"/>
                <a:gd name="connsiteY24" fmla="*/ 896471 h 1785770"/>
                <a:gd name="connsiteX0" fmla="*/ 279699 w 2346960"/>
                <a:gd name="connsiteY0" fmla="*/ 896471 h 1785770"/>
                <a:gd name="connsiteX1" fmla="*/ 494852 w 2346960"/>
                <a:gd name="connsiteY1" fmla="*/ 842682 h 1785770"/>
                <a:gd name="connsiteX2" fmla="*/ 849854 w 2346960"/>
                <a:gd name="connsiteY2" fmla="*/ 433892 h 1785770"/>
                <a:gd name="connsiteX3" fmla="*/ 957431 w 2346960"/>
                <a:gd name="connsiteY3" fmla="*/ 294042 h 1785770"/>
                <a:gd name="connsiteX4" fmla="*/ 1011219 w 2346960"/>
                <a:gd name="connsiteY4" fmla="*/ 3586 h 1785770"/>
                <a:gd name="connsiteX5" fmla="*/ 1065007 w 2346960"/>
                <a:gd name="connsiteY5" fmla="*/ 315558 h 1785770"/>
                <a:gd name="connsiteX6" fmla="*/ 1355464 w 2346960"/>
                <a:gd name="connsiteY6" fmla="*/ 337073 h 1785770"/>
                <a:gd name="connsiteX7" fmla="*/ 1516828 w 2346960"/>
                <a:gd name="connsiteY7" fmla="*/ 315558 h 1785770"/>
                <a:gd name="connsiteX8" fmla="*/ 1667435 w 2346960"/>
                <a:gd name="connsiteY8" fmla="*/ 121920 h 1785770"/>
                <a:gd name="connsiteX9" fmla="*/ 1602890 w 2346960"/>
                <a:gd name="connsiteY9" fmla="*/ 358588 h 1785770"/>
                <a:gd name="connsiteX10" fmla="*/ 1839558 w 2346960"/>
                <a:gd name="connsiteY10" fmla="*/ 541468 h 1785770"/>
                <a:gd name="connsiteX11" fmla="*/ 2173045 w 2346960"/>
                <a:gd name="connsiteY11" fmla="*/ 433892 h 1785770"/>
                <a:gd name="connsiteX12" fmla="*/ 2011680 w 2346960"/>
                <a:gd name="connsiteY12" fmla="*/ 573741 h 1785770"/>
                <a:gd name="connsiteX13" fmla="*/ 2065468 w 2346960"/>
                <a:gd name="connsiteY13" fmla="*/ 874955 h 1785770"/>
                <a:gd name="connsiteX14" fmla="*/ 2334410 w 2346960"/>
                <a:gd name="connsiteY14" fmla="*/ 1079351 h 1785770"/>
                <a:gd name="connsiteX15" fmla="*/ 1990165 w 2346960"/>
                <a:gd name="connsiteY15" fmla="*/ 982532 h 1785770"/>
                <a:gd name="connsiteX16" fmla="*/ 1699708 w 2346960"/>
                <a:gd name="connsiteY16" fmla="*/ 1316019 h 1785770"/>
                <a:gd name="connsiteX17" fmla="*/ 1678193 w 2346960"/>
                <a:gd name="connsiteY17" fmla="*/ 1649506 h 1785770"/>
                <a:gd name="connsiteX18" fmla="*/ 1506071 w 2346960"/>
                <a:gd name="connsiteY18" fmla="*/ 1219200 h 1785770"/>
                <a:gd name="connsiteX19" fmla="*/ 1183341 w 2346960"/>
                <a:gd name="connsiteY19" fmla="*/ 1326777 h 1785770"/>
                <a:gd name="connsiteX20" fmla="*/ 1129553 w 2346960"/>
                <a:gd name="connsiteY20" fmla="*/ 1778598 h 1785770"/>
                <a:gd name="connsiteX21" fmla="*/ 1043492 w 2346960"/>
                <a:gd name="connsiteY21" fmla="*/ 1369807 h 1785770"/>
                <a:gd name="connsiteX22" fmla="*/ 451821 w 2346960"/>
                <a:gd name="connsiteY22" fmla="*/ 950259 h 1785770"/>
                <a:gd name="connsiteX23" fmla="*/ 0 w 2346960"/>
                <a:gd name="connsiteY23" fmla="*/ 950259 h 1785770"/>
                <a:gd name="connsiteX24" fmla="*/ 279699 w 2346960"/>
                <a:gd name="connsiteY24" fmla="*/ 896471 h 1785770"/>
                <a:gd name="connsiteX0" fmla="*/ 279699 w 2346960"/>
                <a:gd name="connsiteY0" fmla="*/ 896471 h 1785770"/>
                <a:gd name="connsiteX1" fmla="*/ 494852 w 2346960"/>
                <a:gd name="connsiteY1" fmla="*/ 842682 h 1785770"/>
                <a:gd name="connsiteX2" fmla="*/ 849854 w 2346960"/>
                <a:gd name="connsiteY2" fmla="*/ 433892 h 1785770"/>
                <a:gd name="connsiteX3" fmla="*/ 957431 w 2346960"/>
                <a:gd name="connsiteY3" fmla="*/ 294042 h 1785770"/>
                <a:gd name="connsiteX4" fmla="*/ 1011219 w 2346960"/>
                <a:gd name="connsiteY4" fmla="*/ 3586 h 1785770"/>
                <a:gd name="connsiteX5" fmla="*/ 1065007 w 2346960"/>
                <a:gd name="connsiteY5" fmla="*/ 315558 h 1785770"/>
                <a:gd name="connsiteX6" fmla="*/ 1355464 w 2346960"/>
                <a:gd name="connsiteY6" fmla="*/ 337073 h 1785770"/>
                <a:gd name="connsiteX7" fmla="*/ 1516828 w 2346960"/>
                <a:gd name="connsiteY7" fmla="*/ 315558 h 1785770"/>
                <a:gd name="connsiteX8" fmla="*/ 1667435 w 2346960"/>
                <a:gd name="connsiteY8" fmla="*/ 121920 h 1785770"/>
                <a:gd name="connsiteX9" fmla="*/ 1602890 w 2346960"/>
                <a:gd name="connsiteY9" fmla="*/ 358588 h 1785770"/>
                <a:gd name="connsiteX10" fmla="*/ 1839558 w 2346960"/>
                <a:gd name="connsiteY10" fmla="*/ 541468 h 1785770"/>
                <a:gd name="connsiteX11" fmla="*/ 2173045 w 2346960"/>
                <a:gd name="connsiteY11" fmla="*/ 433892 h 1785770"/>
                <a:gd name="connsiteX12" fmla="*/ 2011680 w 2346960"/>
                <a:gd name="connsiteY12" fmla="*/ 573741 h 1785770"/>
                <a:gd name="connsiteX13" fmla="*/ 2065468 w 2346960"/>
                <a:gd name="connsiteY13" fmla="*/ 874955 h 1785770"/>
                <a:gd name="connsiteX14" fmla="*/ 2334410 w 2346960"/>
                <a:gd name="connsiteY14" fmla="*/ 1079351 h 1785770"/>
                <a:gd name="connsiteX15" fmla="*/ 1990165 w 2346960"/>
                <a:gd name="connsiteY15" fmla="*/ 982532 h 1785770"/>
                <a:gd name="connsiteX16" fmla="*/ 1699708 w 2346960"/>
                <a:gd name="connsiteY16" fmla="*/ 1316019 h 1785770"/>
                <a:gd name="connsiteX17" fmla="*/ 1678193 w 2346960"/>
                <a:gd name="connsiteY17" fmla="*/ 1649506 h 1785770"/>
                <a:gd name="connsiteX18" fmla="*/ 1506071 w 2346960"/>
                <a:gd name="connsiteY18" fmla="*/ 1219200 h 1785770"/>
                <a:gd name="connsiteX19" fmla="*/ 1183341 w 2346960"/>
                <a:gd name="connsiteY19" fmla="*/ 1326777 h 1785770"/>
                <a:gd name="connsiteX20" fmla="*/ 1129553 w 2346960"/>
                <a:gd name="connsiteY20" fmla="*/ 1778598 h 1785770"/>
                <a:gd name="connsiteX21" fmla="*/ 1043492 w 2346960"/>
                <a:gd name="connsiteY21" fmla="*/ 1369807 h 1785770"/>
                <a:gd name="connsiteX22" fmla="*/ 696634 w 2346960"/>
                <a:gd name="connsiteY22" fmla="*/ 1004842 h 1785770"/>
                <a:gd name="connsiteX23" fmla="*/ 0 w 2346960"/>
                <a:gd name="connsiteY23" fmla="*/ 950259 h 1785770"/>
                <a:gd name="connsiteX24" fmla="*/ 279699 w 2346960"/>
                <a:gd name="connsiteY24" fmla="*/ 896471 h 1785770"/>
                <a:gd name="connsiteX0" fmla="*/ 279699 w 2346960"/>
                <a:gd name="connsiteY0" fmla="*/ 896471 h 1785770"/>
                <a:gd name="connsiteX1" fmla="*/ 624626 w 2346960"/>
                <a:gd name="connsiteY1" fmla="*/ 716810 h 1785770"/>
                <a:gd name="connsiteX2" fmla="*/ 849854 w 2346960"/>
                <a:gd name="connsiteY2" fmla="*/ 433892 h 1785770"/>
                <a:gd name="connsiteX3" fmla="*/ 957431 w 2346960"/>
                <a:gd name="connsiteY3" fmla="*/ 294042 h 1785770"/>
                <a:gd name="connsiteX4" fmla="*/ 1011219 w 2346960"/>
                <a:gd name="connsiteY4" fmla="*/ 3586 h 1785770"/>
                <a:gd name="connsiteX5" fmla="*/ 1065007 w 2346960"/>
                <a:gd name="connsiteY5" fmla="*/ 315558 h 1785770"/>
                <a:gd name="connsiteX6" fmla="*/ 1355464 w 2346960"/>
                <a:gd name="connsiteY6" fmla="*/ 337073 h 1785770"/>
                <a:gd name="connsiteX7" fmla="*/ 1516828 w 2346960"/>
                <a:gd name="connsiteY7" fmla="*/ 315558 h 1785770"/>
                <a:gd name="connsiteX8" fmla="*/ 1667435 w 2346960"/>
                <a:gd name="connsiteY8" fmla="*/ 121920 h 1785770"/>
                <a:gd name="connsiteX9" fmla="*/ 1602890 w 2346960"/>
                <a:gd name="connsiteY9" fmla="*/ 358588 h 1785770"/>
                <a:gd name="connsiteX10" fmla="*/ 1839558 w 2346960"/>
                <a:gd name="connsiteY10" fmla="*/ 541468 h 1785770"/>
                <a:gd name="connsiteX11" fmla="*/ 2173045 w 2346960"/>
                <a:gd name="connsiteY11" fmla="*/ 433892 h 1785770"/>
                <a:gd name="connsiteX12" fmla="*/ 2011680 w 2346960"/>
                <a:gd name="connsiteY12" fmla="*/ 573741 h 1785770"/>
                <a:gd name="connsiteX13" fmla="*/ 2065468 w 2346960"/>
                <a:gd name="connsiteY13" fmla="*/ 874955 h 1785770"/>
                <a:gd name="connsiteX14" fmla="*/ 2334410 w 2346960"/>
                <a:gd name="connsiteY14" fmla="*/ 1079351 h 1785770"/>
                <a:gd name="connsiteX15" fmla="*/ 1990165 w 2346960"/>
                <a:gd name="connsiteY15" fmla="*/ 982532 h 1785770"/>
                <a:gd name="connsiteX16" fmla="*/ 1699708 w 2346960"/>
                <a:gd name="connsiteY16" fmla="*/ 1316019 h 1785770"/>
                <a:gd name="connsiteX17" fmla="*/ 1678193 w 2346960"/>
                <a:gd name="connsiteY17" fmla="*/ 1649506 h 1785770"/>
                <a:gd name="connsiteX18" fmla="*/ 1506071 w 2346960"/>
                <a:gd name="connsiteY18" fmla="*/ 1219200 h 1785770"/>
                <a:gd name="connsiteX19" fmla="*/ 1183341 w 2346960"/>
                <a:gd name="connsiteY19" fmla="*/ 1326777 h 1785770"/>
                <a:gd name="connsiteX20" fmla="*/ 1129553 w 2346960"/>
                <a:gd name="connsiteY20" fmla="*/ 1778598 h 1785770"/>
                <a:gd name="connsiteX21" fmla="*/ 1043492 w 2346960"/>
                <a:gd name="connsiteY21" fmla="*/ 1369807 h 1785770"/>
                <a:gd name="connsiteX22" fmla="*/ 696634 w 2346960"/>
                <a:gd name="connsiteY22" fmla="*/ 1004842 h 1785770"/>
                <a:gd name="connsiteX23" fmla="*/ 0 w 2346960"/>
                <a:gd name="connsiteY23" fmla="*/ 950259 h 1785770"/>
                <a:gd name="connsiteX24" fmla="*/ 279699 w 2346960"/>
                <a:gd name="connsiteY24" fmla="*/ 896471 h 1785770"/>
                <a:gd name="connsiteX0" fmla="*/ 349188 w 2416449"/>
                <a:gd name="connsiteY0" fmla="*/ 896471 h 1785770"/>
                <a:gd name="connsiteX1" fmla="*/ 694115 w 2416449"/>
                <a:gd name="connsiteY1" fmla="*/ 716810 h 1785770"/>
                <a:gd name="connsiteX2" fmla="*/ 919343 w 2416449"/>
                <a:gd name="connsiteY2" fmla="*/ 433892 h 1785770"/>
                <a:gd name="connsiteX3" fmla="*/ 1026920 w 2416449"/>
                <a:gd name="connsiteY3" fmla="*/ 294042 h 1785770"/>
                <a:gd name="connsiteX4" fmla="*/ 1080708 w 2416449"/>
                <a:gd name="connsiteY4" fmla="*/ 3586 h 1785770"/>
                <a:gd name="connsiteX5" fmla="*/ 1134496 w 2416449"/>
                <a:gd name="connsiteY5" fmla="*/ 315558 h 1785770"/>
                <a:gd name="connsiteX6" fmla="*/ 1424953 w 2416449"/>
                <a:gd name="connsiteY6" fmla="*/ 337073 h 1785770"/>
                <a:gd name="connsiteX7" fmla="*/ 1586317 w 2416449"/>
                <a:gd name="connsiteY7" fmla="*/ 315558 h 1785770"/>
                <a:gd name="connsiteX8" fmla="*/ 1736924 w 2416449"/>
                <a:gd name="connsiteY8" fmla="*/ 121920 h 1785770"/>
                <a:gd name="connsiteX9" fmla="*/ 1672379 w 2416449"/>
                <a:gd name="connsiteY9" fmla="*/ 358588 h 1785770"/>
                <a:gd name="connsiteX10" fmla="*/ 1909047 w 2416449"/>
                <a:gd name="connsiteY10" fmla="*/ 541468 h 1785770"/>
                <a:gd name="connsiteX11" fmla="*/ 2242534 w 2416449"/>
                <a:gd name="connsiteY11" fmla="*/ 433892 h 1785770"/>
                <a:gd name="connsiteX12" fmla="*/ 2081169 w 2416449"/>
                <a:gd name="connsiteY12" fmla="*/ 573741 h 1785770"/>
                <a:gd name="connsiteX13" fmla="*/ 2134957 w 2416449"/>
                <a:gd name="connsiteY13" fmla="*/ 874955 h 1785770"/>
                <a:gd name="connsiteX14" fmla="*/ 2403899 w 2416449"/>
                <a:gd name="connsiteY14" fmla="*/ 1079351 h 1785770"/>
                <a:gd name="connsiteX15" fmla="*/ 2059654 w 2416449"/>
                <a:gd name="connsiteY15" fmla="*/ 982532 h 1785770"/>
                <a:gd name="connsiteX16" fmla="*/ 1769197 w 2416449"/>
                <a:gd name="connsiteY16" fmla="*/ 1316019 h 1785770"/>
                <a:gd name="connsiteX17" fmla="*/ 1747682 w 2416449"/>
                <a:gd name="connsiteY17" fmla="*/ 1649506 h 1785770"/>
                <a:gd name="connsiteX18" fmla="*/ 1575560 w 2416449"/>
                <a:gd name="connsiteY18" fmla="*/ 1219200 h 1785770"/>
                <a:gd name="connsiteX19" fmla="*/ 1252830 w 2416449"/>
                <a:gd name="connsiteY19" fmla="*/ 1326777 h 1785770"/>
                <a:gd name="connsiteX20" fmla="*/ 1199042 w 2416449"/>
                <a:gd name="connsiteY20" fmla="*/ 1778598 h 1785770"/>
                <a:gd name="connsiteX21" fmla="*/ 1112981 w 2416449"/>
                <a:gd name="connsiteY21" fmla="*/ 1369807 h 1785770"/>
                <a:gd name="connsiteX22" fmla="*/ 766123 w 2416449"/>
                <a:gd name="connsiteY22" fmla="*/ 1004842 h 1785770"/>
                <a:gd name="connsiteX23" fmla="*/ 69489 w 2416449"/>
                <a:gd name="connsiteY23" fmla="*/ 950259 h 1785770"/>
                <a:gd name="connsiteX24" fmla="*/ 349188 w 2416449"/>
                <a:gd name="connsiteY24" fmla="*/ 896471 h 1785770"/>
                <a:gd name="connsiteX0" fmla="*/ 349188 w 2416449"/>
                <a:gd name="connsiteY0" fmla="*/ 896471 h 1785770"/>
                <a:gd name="connsiteX1" fmla="*/ 694115 w 2416449"/>
                <a:gd name="connsiteY1" fmla="*/ 716810 h 1785770"/>
                <a:gd name="connsiteX2" fmla="*/ 919343 w 2416449"/>
                <a:gd name="connsiteY2" fmla="*/ 433892 h 1785770"/>
                <a:gd name="connsiteX3" fmla="*/ 1026920 w 2416449"/>
                <a:gd name="connsiteY3" fmla="*/ 294042 h 1785770"/>
                <a:gd name="connsiteX4" fmla="*/ 1080708 w 2416449"/>
                <a:gd name="connsiteY4" fmla="*/ 3586 h 1785770"/>
                <a:gd name="connsiteX5" fmla="*/ 1134496 w 2416449"/>
                <a:gd name="connsiteY5" fmla="*/ 315558 h 1785770"/>
                <a:gd name="connsiteX6" fmla="*/ 1424953 w 2416449"/>
                <a:gd name="connsiteY6" fmla="*/ 337073 h 1785770"/>
                <a:gd name="connsiteX7" fmla="*/ 1586317 w 2416449"/>
                <a:gd name="connsiteY7" fmla="*/ 315558 h 1785770"/>
                <a:gd name="connsiteX8" fmla="*/ 1736924 w 2416449"/>
                <a:gd name="connsiteY8" fmla="*/ 121920 h 1785770"/>
                <a:gd name="connsiteX9" fmla="*/ 1672379 w 2416449"/>
                <a:gd name="connsiteY9" fmla="*/ 358588 h 1785770"/>
                <a:gd name="connsiteX10" fmla="*/ 1909047 w 2416449"/>
                <a:gd name="connsiteY10" fmla="*/ 541468 h 1785770"/>
                <a:gd name="connsiteX11" fmla="*/ 2242534 w 2416449"/>
                <a:gd name="connsiteY11" fmla="*/ 433892 h 1785770"/>
                <a:gd name="connsiteX12" fmla="*/ 2081169 w 2416449"/>
                <a:gd name="connsiteY12" fmla="*/ 573741 h 1785770"/>
                <a:gd name="connsiteX13" fmla="*/ 2134957 w 2416449"/>
                <a:gd name="connsiteY13" fmla="*/ 874955 h 1785770"/>
                <a:gd name="connsiteX14" fmla="*/ 2403899 w 2416449"/>
                <a:gd name="connsiteY14" fmla="*/ 1079351 h 1785770"/>
                <a:gd name="connsiteX15" fmla="*/ 2059654 w 2416449"/>
                <a:gd name="connsiteY15" fmla="*/ 982532 h 1785770"/>
                <a:gd name="connsiteX16" fmla="*/ 1769197 w 2416449"/>
                <a:gd name="connsiteY16" fmla="*/ 1316019 h 1785770"/>
                <a:gd name="connsiteX17" fmla="*/ 1747682 w 2416449"/>
                <a:gd name="connsiteY17" fmla="*/ 1649506 h 1785770"/>
                <a:gd name="connsiteX18" fmla="*/ 1575560 w 2416449"/>
                <a:gd name="connsiteY18" fmla="*/ 1219200 h 1785770"/>
                <a:gd name="connsiteX19" fmla="*/ 1252830 w 2416449"/>
                <a:gd name="connsiteY19" fmla="*/ 1326777 h 1785770"/>
                <a:gd name="connsiteX20" fmla="*/ 1199042 w 2416449"/>
                <a:gd name="connsiteY20" fmla="*/ 1778598 h 1785770"/>
                <a:gd name="connsiteX21" fmla="*/ 1112981 w 2416449"/>
                <a:gd name="connsiteY21" fmla="*/ 1369807 h 1785770"/>
                <a:gd name="connsiteX22" fmla="*/ 766123 w 2416449"/>
                <a:gd name="connsiteY22" fmla="*/ 1004842 h 1785770"/>
                <a:gd name="connsiteX23" fmla="*/ 69489 w 2416449"/>
                <a:gd name="connsiteY23" fmla="*/ 950259 h 1785770"/>
                <a:gd name="connsiteX24" fmla="*/ 349188 w 2416449"/>
                <a:gd name="connsiteY24" fmla="*/ 896471 h 1785770"/>
                <a:gd name="connsiteX0" fmla="*/ 349188 w 2416449"/>
                <a:gd name="connsiteY0" fmla="*/ 896471 h 1785770"/>
                <a:gd name="connsiteX1" fmla="*/ 694115 w 2416449"/>
                <a:gd name="connsiteY1" fmla="*/ 716810 h 1785770"/>
                <a:gd name="connsiteX2" fmla="*/ 919343 w 2416449"/>
                <a:gd name="connsiteY2" fmla="*/ 433892 h 1785770"/>
                <a:gd name="connsiteX3" fmla="*/ 1026920 w 2416449"/>
                <a:gd name="connsiteY3" fmla="*/ 294042 h 1785770"/>
                <a:gd name="connsiteX4" fmla="*/ 1080708 w 2416449"/>
                <a:gd name="connsiteY4" fmla="*/ 3586 h 1785770"/>
                <a:gd name="connsiteX5" fmla="*/ 1134496 w 2416449"/>
                <a:gd name="connsiteY5" fmla="*/ 315558 h 1785770"/>
                <a:gd name="connsiteX6" fmla="*/ 1424953 w 2416449"/>
                <a:gd name="connsiteY6" fmla="*/ 337073 h 1785770"/>
                <a:gd name="connsiteX7" fmla="*/ 1586317 w 2416449"/>
                <a:gd name="connsiteY7" fmla="*/ 315558 h 1785770"/>
                <a:gd name="connsiteX8" fmla="*/ 1736924 w 2416449"/>
                <a:gd name="connsiteY8" fmla="*/ 121920 h 1785770"/>
                <a:gd name="connsiteX9" fmla="*/ 1672379 w 2416449"/>
                <a:gd name="connsiteY9" fmla="*/ 358588 h 1785770"/>
                <a:gd name="connsiteX10" fmla="*/ 1909047 w 2416449"/>
                <a:gd name="connsiteY10" fmla="*/ 541468 h 1785770"/>
                <a:gd name="connsiteX11" fmla="*/ 2242534 w 2416449"/>
                <a:gd name="connsiteY11" fmla="*/ 433892 h 1785770"/>
                <a:gd name="connsiteX12" fmla="*/ 2081169 w 2416449"/>
                <a:gd name="connsiteY12" fmla="*/ 573741 h 1785770"/>
                <a:gd name="connsiteX13" fmla="*/ 2134957 w 2416449"/>
                <a:gd name="connsiteY13" fmla="*/ 874955 h 1785770"/>
                <a:gd name="connsiteX14" fmla="*/ 2403899 w 2416449"/>
                <a:gd name="connsiteY14" fmla="*/ 1079351 h 1785770"/>
                <a:gd name="connsiteX15" fmla="*/ 2059654 w 2416449"/>
                <a:gd name="connsiteY15" fmla="*/ 982532 h 1785770"/>
                <a:gd name="connsiteX16" fmla="*/ 1769197 w 2416449"/>
                <a:gd name="connsiteY16" fmla="*/ 1316019 h 1785770"/>
                <a:gd name="connsiteX17" fmla="*/ 1747682 w 2416449"/>
                <a:gd name="connsiteY17" fmla="*/ 1649506 h 1785770"/>
                <a:gd name="connsiteX18" fmla="*/ 1575560 w 2416449"/>
                <a:gd name="connsiteY18" fmla="*/ 1219200 h 1785770"/>
                <a:gd name="connsiteX19" fmla="*/ 1252830 w 2416449"/>
                <a:gd name="connsiteY19" fmla="*/ 1326777 h 1785770"/>
                <a:gd name="connsiteX20" fmla="*/ 1199042 w 2416449"/>
                <a:gd name="connsiteY20" fmla="*/ 1778598 h 1785770"/>
                <a:gd name="connsiteX21" fmla="*/ 1112981 w 2416449"/>
                <a:gd name="connsiteY21" fmla="*/ 1369807 h 1785770"/>
                <a:gd name="connsiteX22" fmla="*/ 766123 w 2416449"/>
                <a:gd name="connsiteY22" fmla="*/ 1004842 h 1785770"/>
                <a:gd name="connsiteX23" fmla="*/ 69489 w 2416449"/>
                <a:gd name="connsiteY23" fmla="*/ 950259 h 1785770"/>
                <a:gd name="connsiteX24" fmla="*/ 349188 w 2416449"/>
                <a:gd name="connsiteY24" fmla="*/ 896471 h 1785770"/>
                <a:gd name="connsiteX0" fmla="*/ 349188 w 2416449"/>
                <a:gd name="connsiteY0" fmla="*/ 1191359 h 2080658"/>
                <a:gd name="connsiteX1" fmla="*/ 694115 w 2416449"/>
                <a:gd name="connsiteY1" fmla="*/ 1011698 h 2080658"/>
                <a:gd name="connsiteX2" fmla="*/ 919343 w 2416449"/>
                <a:gd name="connsiteY2" fmla="*/ 728780 h 2080658"/>
                <a:gd name="connsiteX3" fmla="*/ 1026920 w 2416449"/>
                <a:gd name="connsiteY3" fmla="*/ 588930 h 2080658"/>
                <a:gd name="connsiteX4" fmla="*/ 1054156 w 2416449"/>
                <a:gd name="connsiteY4" fmla="*/ 3586 h 2080658"/>
                <a:gd name="connsiteX5" fmla="*/ 1134496 w 2416449"/>
                <a:gd name="connsiteY5" fmla="*/ 610446 h 2080658"/>
                <a:gd name="connsiteX6" fmla="*/ 1424953 w 2416449"/>
                <a:gd name="connsiteY6" fmla="*/ 631961 h 2080658"/>
                <a:gd name="connsiteX7" fmla="*/ 1586317 w 2416449"/>
                <a:gd name="connsiteY7" fmla="*/ 610446 h 2080658"/>
                <a:gd name="connsiteX8" fmla="*/ 1736924 w 2416449"/>
                <a:gd name="connsiteY8" fmla="*/ 416808 h 2080658"/>
                <a:gd name="connsiteX9" fmla="*/ 1672379 w 2416449"/>
                <a:gd name="connsiteY9" fmla="*/ 653476 h 2080658"/>
                <a:gd name="connsiteX10" fmla="*/ 1909047 w 2416449"/>
                <a:gd name="connsiteY10" fmla="*/ 836356 h 2080658"/>
                <a:gd name="connsiteX11" fmla="*/ 2242534 w 2416449"/>
                <a:gd name="connsiteY11" fmla="*/ 728780 h 2080658"/>
                <a:gd name="connsiteX12" fmla="*/ 2081169 w 2416449"/>
                <a:gd name="connsiteY12" fmla="*/ 868629 h 2080658"/>
                <a:gd name="connsiteX13" fmla="*/ 2134957 w 2416449"/>
                <a:gd name="connsiteY13" fmla="*/ 1169843 h 2080658"/>
                <a:gd name="connsiteX14" fmla="*/ 2403899 w 2416449"/>
                <a:gd name="connsiteY14" fmla="*/ 1374239 h 2080658"/>
                <a:gd name="connsiteX15" fmla="*/ 2059654 w 2416449"/>
                <a:gd name="connsiteY15" fmla="*/ 1277420 h 2080658"/>
                <a:gd name="connsiteX16" fmla="*/ 1769197 w 2416449"/>
                <a:gd name="connsiteY16" fmla="*/ 1610907 h 2080658"/>
                <a:gd name="connsiteX17" fmla="*/ 1747682 w 2416449"/>
                <a:gd name="connsiteY17" fmla="*/ 1944394 h 2080658"/>
                <a:gd name="connsiteX18" fmla="*/ 1575560 w 2416449"/>
                <a:gd name="connsiteY18" fmla="*/ 1514088 h 2080658"/>
                <a:gd name="connsiteX19" fmla="*/ 1252830 w 2416449"/>
                <a:gd name="connsiteY19" fmla="*/ 1621665 h 2080658"/>
                <a:gd name="connsiteX20" fmla="*/ 1199042 w 2416449"/>
                <a:gd name="connsiteY20" fmla="*/ 2073486 h 2080658"/>
                <a:gd name="connsiteX21" fmla="*/ 1112981 w 2416449"/>
                <a:gd name="connsiteY21" fmla="*/ 1664695 h 2080658"/>
                <a:gd name="connsiteX22" fmla="*/ 766123 w 2416449"/>
                <a:gd name="connsiteY22" fmla="*/ 1299730 h 2080658"/>
                <a:gd name="connsiteX23" fmla="*/ 69489 w 2416449"/>
                <a:gd name="connsiteY23" fmla="*/ 1245147 h 2080658"/>
                <a:gd name="connsiteX24" fmla="*/ 349188 w 2416449"/>
                <a:gd name="connsiteY24" fmla="*/ 1191359 h 2080658"/>
                <a:gd name="connsiteX0" fmla="*/ 349188 w 2416449"/>
                <a:gd name="connsiteY0" fmla="*/ 1191359 h 2080658"/>
                <a:gd name="connsiteX1" fmla="*/ 694115 w 2416449"/>
                <a:gd name="connsiteY1" fmla="*/ 1011698 h 2080658"/>
                <a:gd name="connsiteX2" fmla="*/ 919343 w 2416449"/>
                <a:gd name="connsiteY2" fmla="*/ 728780 h 2080658"/>
                <a:gd name="connsiteX3" fmla="*/ 1026920 w 2416449"/>
                <a:gd name="connsiteY3" fmla="*/ 588930 h 2080658"/>
                <a:gd name="connsiteX4" fmla="*/ 1054156 w 2416449"/>
                <a:gd name="connsiteY4" fmla="*/ 3586 h 2080658"/>
                <a:gd name="connsiteX5" fmla="*/ 1134496 w 2416449"/>
                <a:gd name="connsiteY5" fmla="*/ 610446 h 2080658"/>
                <a:gd name="connsiteX6" fmla="*/ 1586317 w 2416449"/>
                <a:gd name="connsiteY6" fmla="*/ 610446 h 2080658"/>
                <a:gd name="connsiteX7" fmla="*/ 1736924 w 2416449"/>
                <a:gd name="connsiteY7" fmla="*/ 416808 h 2080658"/>
                <a:gd name="connsiteX8" fmla="*/ 1672379 w 2416449"/>
                <a:gd name="connsiteY8" fmla="*/ 653476 h 2080658"/>
                <a:gd name="connsiteX9" fmla="*/ 1909047 w 2416449"/>
                <a:gd name="connsiteY9" fmla="*/ 836356 h 2080658"/>
                <a:gd name="connsiteX10" fmla="*/ 2242534 w 2416449"/>
                <a:gd name="connsiteY10" fmla="*/ 728780 h 2080658"/>
                <a:gd name="connsiteX11" fmla="*/ 2081169 w 2416449"/>
                <a:gd name="connsiteY11" fmla="*/ 868629 h 2080658"/>
                <a:gd name="connsiteX12" fmla="*/ 2134957 w 2416449"/>
                <a:gd name="connsiteY12" fmla="*/ 1169843 h 2080658"/>
                <a:gd name="connsiteX13" fmla="*/ 2403899 w 2416449"/>
                <a:gd name="connsiteY13" fmla="*/ 1374239 h 2080658"/>
                <a:gd name="connsiteX14" fmla="*/ 2059654 w 2416449"/>
                <a:gd name="connsiteY14" fmla="*/ 1277420 h 2080658"/>
                <a:gd name="connsiteX15" fmla="*/ 1769197 w 2416449"/>
                <a:gd name="connsiteY15" fmla="*/ 1610907 h 2080658"/>
                <a:gd name="connsiteX16" fmla="*/ 1747682 w 2416449"/>
                <a:gd name="connsiteY16" fmla="*/ 1944394 h 2080658"/>
                <a:gd name="connsiteX17" fmla="*/ 1575560 w 2416449"/>
                <a:gd name="connsiteY17" fmla="*/ 1514088 h 2080658"/>
                <a:gd name="connsiteX18" fmla="*/ 1252830 w 2416449"/>
                <a:gd name="connsiteY18" fmla="*/ 1621665 h 2080658"/>
                <a:gd name="connsiteX19" fmla="*/ 1199042 w 2416449"/>
                <a:gd name="connsiteY19" fmla="*/ 2073486 h 2080658"/>
                <a:gd name="connsiteX20" fmla="*/ 1112981 w 2416449"/>
                <a:gd name="connsiteY20" fmla="*/ 1664695 h 2080658"/>
                <a:gd name="connsiteX21" fmla="*/ 766123 w 2416449"/>
                <a:gd name="connsiteY21" fmla="*/ 1299730 h 2080658"/>
                <a:gd name="connsiteX22" fmla="*/ 69489 w 2416449"/>
                <a:gd name="connsiteY22" fmla="*/ 1245147 h 2080658"/>
                <a:gd name="connsiteX23" fmla="*/ 349188 w 2416449"/>
                <a:gd name="connsiteY23" fmla="*/ 1191359 h 2080658"/>
                <a:gd name="connsiteX0" fmla="*/ 349188 w 2416449"/>
                <a:gd name="connsiteY0" fmla="*/ 1191359 h 2080658"/>
                <a:gd name="connsiteX1" fmla="*/ 694115 w 2416449"/>
                <a:gd name="connsiteY1" fmla="*/ 1011698 h 2080658"/>
                <a:gd name="connsiteX2" fmla="*/ 1026920 w 2416449"/>
                <a:gd name="connsiteY2" fmla="*/ 588930 h 2080658"/>
                <a:gd name="connsiteX3" fmla="*/ 1054156 w 2416449"/>
                <a:gd name="connsiteY3" fmla="*/ 3586 h 2080658"/>
                <a:gd name="connsiteX4" fmla="*/ 1134496 w 2416449"/>
                <a:gd name="connsiteY4" fmla="*/ 610446 h 2080658"/>
                <a:gd name="connsiteX5" fmla="*/ 1586317 w 2416449"/>
                <a:gd name="connsiteY5" fmla="*/ 610446 h 2080658"/>
                <a:gd name="connsiteX6" fmla="*/ 1736924 w 2416449"/>
                <a:gd name="connsiteY6" fmla="*/ 416808 h 2080658"/>
                <a:gd name="connsiteX7" fmla="*/ 1672379 w 2416449"/>
                <a:gd name="connsiteY7" fmla="*/ 653476 h 2080658"/>
                <a:gd name="connsiteX8" fmla="*/ 1909047 w 2416449"/>
                <a:gd name="connsiteY8" fmla="*/ 836356 h 2080658"/>
                <a:gd name="connsiteX9" fmla="*/ 2242534 w 2416449"/>
                <a:gd name="connsiteY9" fmla="*/ 728780 h 2080658"/>
                <a:gd name="connsiteX10" fmla="*/ 2081169 w 2416449"/>
                <a:gd name="connsiteY10" fmla="*/ 868629 h 2080658"/>
                <a:gd name="connsiteX11" fmla="*/ 2134957 w 2416449"/>
                <a:gd name="connsiteY11" fmla="*/ 1169843 h 2080658"/>
                <a:gd name="connsiteX12" fmla="*/ 2403899 w 2416449"/>
                <a:gd name="connsiteY12" fmla="*/ 1374239 h 2080658"/>
                <a:gd name="connsiteX13" fmla="*/ 2059654 w 2416449"/>
                <a:gd name="connsiteY13" fmla="*/ 1277420 h 2080658"/>
                <a:gd name="connsiteX14" fmla="*/ 1769197 w 2416449"/>
                <a:gd name="connsiteY14" fmla="*/ 1610907 h 2080658"/>
                <a:gd name="connsiteX15" fmla="*/ 1747682 w 2416449"/>
                <a:gd name="connsiteY15" fmla="*/ 1944394 h 2080658"/>
                <a:gd name="connsiteX16" fmla="*/ 1575560 w 2416449"/>
                <a:gd name="connsiteY16" fmla="*/ 1514088 h 2080658"/>
                <a:gd name="connsiteX17" fmla="*/ 1252830 w 2416449"/>
                <a:gd name="connsiteY17" fmla="*/ 1621665 h 2080658"/>
                <a:gd name="connsiteX18" fmla="*/ 1199042 w 2416449"/>
                <a:gd name="connsiteY18" fmla="*/ 2073486 h 2080658"/>
                <a:gd name="connsiteX19" fmla="*/ 1112981 w 2416449"/>
                <a:gd name="connsiteY19" fmla="*/ 1664695 h 2080658"/>
                <a:gd name="connsiteX20" fmla="*/ 766123 w 2416449"/>
                <a:gd name="connsiteY20" fmla="*/ 1299730 h 2080658"/>
                <a:gd name="connsiteX21" fmla="*/ 69489 w 2416449"/>
                <a:gd name="connsiteY21" fmla="*/ 1245147 h 2080658"/>
                <a:gd name="connsiteX22" fmla="*/ 349188 w 2416449"/>
                <a:gd name="connsiteY22" fmla="*/ 1191359 h 2080658"/>
                <a:gd name="connsiteX0" fmla="*/ 349188 w 2416449"/>
                <a:gd name="connsiteY0" fmla="*/ 1194642 h 2083941"/>
                <a:gd name="connsiteX1" fmla="*/ 694115 w 2416449"/>
                <a:gd name="connsiteY1" fmla="*/ 1014981 h 2083941"/>
                <a:gd name="connsiteX2" fmla="*/ 910140 w 2416449"/>
                <a:gd name="connsiteY2" fmla="*/ 654941 h 2083941"/>
                <a:gd name="connsiteX3" fmla="*/ 1054156 w 2416449"/>
                <a:gd name="connsiteY3" fmla="*/ 6869 h 2083941"/>
                <a:gd name="connsiteX4" fmla="*/ 1134496 w 2416449"/>
                <a:gd name="connsiteY4" fmla="*/ 613729 h 2083941"/>
                <a:gd name="connsiteX5" fmla="*/ 1586317 w 2416449"/>
                <a:gd name="connsiteY5" fmla="*/ 613729 h 2083941"/>
                <a:gd name="connsiteX6" fmla="*/ 1736924 w 2416449"/>
                <a:gd name="connsiteY6" fmla="*/ 420091 h 2083941"/>
                <a:gd name="connsiteX7" fmla="*/ 1672379 w 2416449"/>
                <a:gd name="connsiteY7" fmla="*/ 656759 h 2083941"/>
                <a:gd name="connsiteX8" fmla="*/ 1909047 w 2416449"/>
                <a:gd name="connsiteY8" fmla="*/ 839639 h 2083941"/>
                <a:gd name="connsiteX9" fmla="*/ 2242534 w 2416449"/>
                <a:gd name="connsiteY9" fmla="*/ 732063 h 2083941"/>
                <a:gd name="connsiteX10" fmla="*/ 2081169 w 2416449"/>
                <a:gd name="connsiteY10" fmla="*/ 871912 h 2083941"/>
                <a:gd name="connsiteX11" fmla="*/ 2134957 w 2416449"/>
                <a:gd name="connsiteY11" fmla="*/ 1173126 h 2083941"/>
                <a:gd name="connsiteX12" fmla="*/ 2403899 w 2416449"/>
                <a:gd name="connsiteY12" fmla="*/ 1377522 h 2083941"/>
                <a:gd name="connsiteX13" fmla="*/ 2059654 w 2416449"/>
                <a:gd name="connsiteY13" fmla="*/ 1280703 h 2083941"/>
                <a:gd name="connsiteX14" fmla="*/ 1769197 w 2416449"/>
                <a:gd name="connsiteY14" fmla="*/ 1614190 h 2083941"/>
                <a:gd name="connsiteX15" fmla="*/ 1747682 w 2416449"/>
                <a:gd name="connsiteY15" fmla="*/ 1947677 h 2083941"/>
                <a:gd name="connsiteX16" fmla="*/ 1575560 w 2416449"/>
                <a:gd name="connsiteY16" fmla="*/ 1517371 h 2083941"/>
                <a:gd name="connsiteX17" fmla="*/ 1252830 w 2416449"/>
                <a:gd name="connsiteY17" fmla="*/ 1624948 h 2083941"/>
                <a:gd name="connsiteX18" fmla="*/ 1199042 w 2416449"/>
                <a:gd name="connsiteY18" fmla="*/ 2076769 h 2083941"/>
                <a:gd name="connsiteX19" fmla="*/ 1112981 w 2416449"/>
                <a:gd name="connsiteY19" fmla="*/ 1667978 h 2083941"/>
                <a:gd name="connsiteX20" fmla="*/ 766123 w 2416449"/>
                <a:gd name="connsiteY20" fmla="*/ 1303013 h 2083941"/>
                <a:gd name="connsiteX21" fmla="*/ 69489 w 2416449"/>
                <a:gd name="connsiteY21" fmla="*/ 1248430 h 2083941"/>
                <a:gd name="connsiteX22" fmla="*/ 349188 w 2416449"/>
                <a:gd name="connsiteY22" fmla="*/ 1194642 h 2083941"/>
                <a:gd name="connsiteX0" fmla="*/ 349188 w 2416449"/>
                <a:gd name="connsiteY0" fmla="*/ 1194642 h 2083941"/>
                <a:gd name="connsiteX1" fmla="*/ 694115 w 2416449"/>
                <a:gd name="connsiteY1" fmla="*/ 1014981 h 2083941"/>
                <a:gd name="connsiteX2" fmla="*/ 910140 w 2416449"/>
                <a:gd name="connsiteY2" fmla="*/ 654941 h 2083941"/>
                <a:gd name="connsiteX3" fmla="*/ 1054156 w 2416449"/>
                <a:gd name="connsiteY3" fmla="*/ 6869 h 2083941"/>
                <a:gd name="connsiteX4" fmla="*/ 1134496 w 2416449"/>
                <a:gd name="connsiteY4" fmla="*/ 613729 h 2083941"/>
                <a:gd name="connsiteX5" fmla="*/ 1586317 w 2416449"/>
                <a:gd name="connsiteY5" fmla="*/ 613729 h 2083941"/>
                <a:gd name="connsiteX6" fmla="*/ 1846244 w 2416449"/>
                <a:gd name="connsiteY6" fmla="*/ 222894 h 2083941"/>
                <a:gd name="connsiteX7" fmla="*/ 1672379 w 2416449"/>
                <a:gd name="connsiteY7" fmla="*/ 656759 h 2083941"/>
                <a:gd name="connsiteX8" fmla="*/ 1909047 w 2416449"/>
                <a:gd name="connsiteY8" fmla="*/ 839639 h 2083941"/>
                <a:gd name="connsiteX9" fmla="*/ 2242534 w 2416449"/>
                <a:gd name="connsiteY9" fmla="*/ 732063 h 2083941"/>
                <a:gd name="connsiteX10" fmla="*/ 2081169 w 2416449"/>
                <a:gd name="connsiteY10" fmla="*/ 871912 h 2083941"/>
                <a:gd name="connsiteX11" fmla="*/ 2134957 w 2416449"/>
                <a:gd name="connsiteY11" fmla="*/ 1173126 h 2083941"/>
                <a:gd name="connsiteX12" fmla="*/ 2403899 w 2416449"/>
                <a:gd name="connsiteY12" fmla="*/ 1377522 h 2083941"/>
                <a:gd name="connsiteX13" fmla="*/ 2059654 w 2416449"/>
                <a:gd name="connsiteY13" fmla="*/ 1280703 h 2083941"/>
                <a:gd name="connsiteX14" fmla="*/ 1769197 w 2416449"/>
                <a:gd name="connsiteY14" fmla="*/ 1614190 h 2083941"/>
                <a:gd name="connsiteX15" fmla="*/ 1747682 w 2416449"/>
                <a:gd name="connsiteY15" fmla="*/ 1947677 h 2083941"/>
                <a:gd name="connsiteX16" fmla="*/ 1575560 w 2416449"/>
                <a:gd name="connsiteY16" fmla="*/ 1517371 h 2083941"/>
                <a:gd name="connsiteX17" fmla="*/ 1252830 w 2416449"/>
                <a:gd name="connsiteY17" fmla="*/ 1624948 h 2083941"/>
                <a:gd name="connsiteX18" fmla="*/ 1199042 w 2416449"/>
                <a:gd name="connsiteY18" fmla="*/ 2076769 h 2083941"/>
                <a:gd name="connsiteX19" fmla="*/ 1112981 w 2416449"/>
                <a:gd name="connsiteY19" fmla="*/ 1667978 h 2083941"/>
                <a:gd name="connsiteX20" fmla="*/ 766123 w 2416449"/>
                <a:gd name="connsiteY20" fmla="*/ 1303013 h 2083941"/>
                <a:gd name="connsiteX21" fmla="*/ 69489 w 2416449"/>
                <a:gd name="connsiteY21" fmla="*/ 1248430 h 2083941"/>
                <a:gd name="connsiteX22" fmla="*/ 349188 w 2416449"/>
                <a:gd name="connsiteY22" fmla="*/ 1194642 h 2083941"/>
                <a:gd name="connsiteX0" fmla="*/ 349188 w 2416449"/>
                <a:gd name="connsiteY0" fmla="*/ 1194642 h 2111238"/>
                <a:gd name="connsiteX1" fmla="*/ 694115 w 2416449"/>
                <a:gd name="connsiteY1" fmla="*/ 1014981 h 2111238"/>
                <a:gd name="connsiteX2" fmla="*/ 910140 w 2416449"/>
                <a:gd name="connsiteY2" fmla="*/ 654941 h 2111238"/>
                <a:gd name="connsiteX3" fmla="*/ 1054156 w 2416449"/>
                <a:gd name="connsiteY3" fmla="*/ 6869 h 2111238"/>
                <a:gd name="connsiteX4" fmla="*/ 1134496 w 2416449"/>
                <a:gd name="connsiteY4" fmla="*/ 613729 h 2111238"/>
                <a:gd name="connsiteX5" fmla="*/ 1586317 w 2416449"/>
                <a:gd name="connsiteY5" fmla="*/ 613729 h 2111238"/>
                <a:gd name="connsiteX6" fmla="*/ 1846244 w 2416449"/>
                <a:gd name="connsiteY6" fmla="*/ 222894 h 2111238"/>
                <a:gd name="connsiteX7" fmla="*/ 1672379 w 2416449"/>
                <a:gd name="connsiteY7" fmla="*/ 656759 h 2111238"/>
                <a:gd name="connsiteX8" fmla="*/ 1909047 w 2416449"/>
                <a:gd name="connsiteY8" fmla="*/ 839639 h 2111238"/>
                <a:gd name="connsiteX9" fmla="*/ 2242534 w 2416449"/>
                <a:gd name="connsiteY9" fmla="*/ 732063 h 2111238"/>
                <a:gd name="connsiteX10" fmla="*/ 2081169 w 2416449"/>
                <a:gd name="connsiteY10" fmla="*/ 871912 h 2111238"/>
                <a:gd name="connsiteX11" fmla="*/ 2134957 w 2416449"/>
                <a:gd name="connsiteY11" fmla="*/ 1173126 h 2111238"/>
                <a:gd name="connsiteX12" fmla="*/ 2403899 w 2416449"/>
                <a:gd name="connsiteY12" fmla="*/ 1377522 h 2111238"/>
                <a:gd name="connsiteX13" fmla="*/ 2059654 w 2416449"/>
                <a:gd name="connsiteY13" fmla="*/ 1280703 h 2111238"/>
                <a:gd name="connsiteX14" fmla="*/ 1769197 w 2416449"/>
                <a:gd name="connsiteY14" fmla="*/ 1614190 h 2111238"/>
                <a:gd name="connsiteX15" fmla="*/ 1774236 w 2416449"/>
                <a:gd name="connsiteY15" fmla="*/ 2095102 h 2111238"/>
                <a:gd name="connsiteX16" fmla="*/ 1575560 w 2416449"/>
                <a:gd name="connsiteY16" fmla="*/ 1517371 h 2111238"/>
                <a:gd name="connsiteX17" fmla="*/ 1252830 w 2416449"/>
                <a:gd name="connsiteY17" fmla="*/ 1624948 h 2111238"/>
                <a:gd name="connsiteX18" fmla="*/ 1199042 w 2416449"/>
                <a:gd name="connsiteY18" fmla="*/ 2076769 h 2111238"/>
                <a:gd name="connsiteX19" fmla="*/ 1112981 w 2416449"/>
                <a:gd name="connsiteY19" fmla="*/ 1667978 h 2111238"/>
                <a:gd name="connsiteX20" fmla="*/ 766123 w 2416449"/>
                <a:gd name="connsiteY20" fmla="*/ 1303013 h 2111238"/>
                <a:gd name="connsiteX21" fmla="*/ 69489 w 2416449"/>
                <a:gd name="connsiteY21" fmla="*/ 1248430 h 2111238"/>
                <a:gd name="connsiteX22" fmla="*/ 349188 w 2416449"/>
                <a:gd name="connsiteY22" fmla="*/ 1194642 h 2111238"/>
                <a:gd name="connsiteX0" fmla="*/ 349188 w 2416449"/>
                <a:gd name="connsiteY0" fmla="*/ 1194642 h 2111238"/>
                <a:gd name="connsiteX1" fmla="*/ 720080 w 2416449"/>
                <a:gd name="connsiteY1" fmla="*/ 648072 h 2111238"/>
                <a:gd name="connsiteX2" fmla="*/ 910140 w 2416449"/>
                <a:gd name="connsiteY2" fmla="*/ 654941 h 2111238"/>
                <a:gd name="connsiteX3" fmla="*/ 1054156 w 2416449"/>
                <a:gd name="connsiteY3" fmla="*/ 6869 h 2111238"/>
                <a:gd name="connsiteX4" fmla="*/ 1134496 w 2416449"/>
                <a:gd name="connsiteY4" fmla="*/ 613729 h 2111238"/>
                <a:gd name="connsiteX5" fmla="*/ 1586317 w 2416449"/>
                <a:gd name="connsiteY5" fmla="*/ 613729 h 2111238"/>
                <a:gd name="connsiteX6" fmla="*/ 1846244 w 2416449"/>
                <a:gd name="connsiteY6" fmla="*/ 222894 h 2111238"/>
                <a:gd name="connsiteX7" fmla="*/ 1672379 w 2416449"/>
                <a:gd name="connsiteY7" fmla="*/ 656759 h 2111238"/>
                <a:gd name="connsiteX8" fmla="*/ 1909047 w 2416449"/>
                <a:gd name="connsiteY8" fmla="*/ 839639 h 2111238"/>
                <a:gd name="connsiteX9" fmla="*/ 2242534 w 2416449"/>
                <a:gd name="connsiteY9" fmla="*/ 732063 h 2111238"/>
                <a:gd name="connsiteX10" fmla="*/ 2081169 w 2416449"/>
                <a:gd name="connsiteY10" fmla="*/ 871912 h 2111238"/>
                <a:gd name="connsiteX11" fmla="*/ 2134957 w 2416449"/>
                <a:gd name="connsiteY11" fmla="*/ 1173126 h 2111238"/>
                <a:gd name="connsiteX12" fmla="*/ 2403899 w 2416449"/>
                <a:gd name="connsiteY12" fmla="*/ 1377522 h 2111238"/>
                <a:gd name="connsiteX13" fmla="*/ 2059654 w 2416449"/>
                <a:gd name="connsiteY13" fmla="*/ 1280703 h 2111238"/>
                <a:gd name="connsiteX14" fmla="*/ 1769197 w 2416449"/>
                <a:gd name="connsiteY14" fmla="*/ 1614190 h 2111238"/>
                <a:gd name="connsiteX15" fmla="*/ 1774236 w 2416449"/>
                <a:gd name="connsiteY15" fmla="*/ 2095102 h 2111238"/>
                <a:gd name="connsiteX16" fmla="*/ 1575560 w 2416449"/>
                <a:gd name="connsiteY16" fmla="*/ 1517371 h 2111238"/>
                <a:gd name="connsiteX17" fmla="*/ 1252830 w 2416449"/>
                <a:gd name="connsiteY17" fmla="*/ 1624948 h 2111238"/>
                <a:gd name="connsiteX18" fmla="*/ 1199042 w 2416449"/>
                <a:gd name="connsiteY18" fmla="*/ 2076769 h 2111238"/>
                <a:gd name="connsiteX19" fmla="*/ 1112981 w 2416449"/>
                <a:gd name="connsiteY19" fmla="*/ 1667978 h 2111238"/>
                <a:gd name="connsiteX20" fmla="*/ 766123 w 2416449"/>
                <a:gd name="connsiteY20" fmla="*/ 1303013 h 2111238"/>
                <a:gd name="connsiteX21" fmla="*/ 69489 w 2416449"/>
                <a:gd name="connsiteY21" fmla="*/ 1248430 h 2111238"/>
                <a:gd name="connsiteX22" fmla="*/ 349188 w 2416449"/>
                <a:gd name="connsiteY22" fmla="*/ 1194642 h 2111238"/>
                <a:gd name="connsiteX0" fmla="*/ 504056 w 2416449"/>
                <a:gd name="connsiteY0" fmla="*/ 720080 h 2111238"/>
                <a:gd name="connsiteX1" fmla="*/ 720080 w 2416449"/>
                <a:gd name="connsiteY1" fmla="*/ 648072 h 2111238"/>
                <a:gd name="connsiteX2" fmla="*/ 910140 w 2416449"/>
                <a:gd name="connsiteY2" fmla="*/ 654941 h 2111238"/>
                <a:gd name="connsiteX3" fmla="*/ 1054156 w 2416449"/>
                <a:gd name="connsiteY3" fmla="*/ 6869 h 2111238"/>
                <a:gd name="connsiteX4" fmla="*/ 1134496 w 2416449"/>
                <a:gd name="connsiteY4" fmla="*/ 613729 h 2111238"/>
                <a:gd name="connsiteX5" fmla="*/ 1586317 w 2416449"/>
                <a:gd name="connsiteY5" fmla="*/ 613729 h 2111238"/>
                <a:gd name="connsiteX6" fmla="*/ 1846244 w 2416449"/>
                <a:gd name="connsiteY6" fmla="*/ 222894 h 2111238"/>
                <a:gd name="connsiteX7" fmla="*/ 1672379 w 2416449"/>
                <a:gd name="connsiteY7" fmla="*/ 656759 h 2111238"/>
                <a:gd name="connsiteX8" fmla="*/ 1909047 w 2416449"/>
                <a:gd name="connsiteY8" fmla="*/ 839639 h 2111238"/>
                <a:gd name="connsiteX9" fmla="*/ 2242534 w 2416449"/>
                <a:gd name="connsiteY9" fmla="*/ 732063 h 2111238"/>
                <a:gd name="connsiteX10" fmla="*/ 2081169 w 2416449"/>
                <a:gd name="connsiteY10" fmla="*/ 871912 h 2111238"/>
                <a:gd name="connsiteX11" fmla="*/ 2134957 w 2416449"/>
                <a:gd name="connsiteY11" fmla="*/ 1173126 h 2111238"/>
                <a:gd name="connsiteX12" fmla="*/ 2403899 w 2416449"/>
                <a:gd name="connsiteY12" fmla="*/ 1377522 h 2111238"/>
                <a:gd name="connsiteX13" fmla="*/ 2059654 w 2416449"/>
                <a:gd name="connsiteY13" fmla="*/ 1280703 h 2111238"/>
                <a:gd name="connsiteX14" fmla="*/ 1769197 w 2416449"/>
                <a:gd name="connsiteY14" fmla="*/ 1614190 h 2111238"/>
                <a:gd name="connsiteX15" fmla="*/ 1774236 w 2416449"/>
                <a:gd name="connsiteY15" fmla="*/ 2095102 h 2111238"/>
                <a:gd name="connsiteX16" fmla="*/ 1575560 w 2416449"/>
                <a:gd name="connsiteY16" fmla="*/ 1517371 h 2111238"/>
                <a:gd name="connsiteX17" fmla="*/ 1252830 w 2416449"/>
                <a:gd name="connsiteY17" fmla="*/ 1624948 h 2111238"/>
                <a:gd name="connsiteX18" fmla="*/ 1199042 w 2416449"/>
                <a:gd name="connsiteY18" fmla="*/ 2076769 h 2111238"/>
                <a:gd name="connsiteX19" fmla="*/ 1112981 w 2416449"/>
                <a:gd name="connsiteY19" fmla="*/ 1667978 h 2111238"/>
                <a:gd name="connsiteX20" fmla="*/ 766123 w 2416449"/>
                <a:gd name="connsiteY20" fmla="*/ 1303013 h 2111238"/>
                <a:gd name="connsiteX21" fmla="*/ 69489 w 2416449"/>
                <a:gd name="connsiteY21" fmla="*/ 1248430 h 2111238"/>
                <a:gd name="connsiteX22" fmla="*/ 504056 w 2416449"/>
                <a:gd name="connsiteY22" fmla="*/ 720080 h 2111238"/>
                <a:gd name="connsiteX0" fmla="*/ 357521 w 2269914"/>
                <a:gd name="connsiteY0" fmla="*/ 720080 h 2111238"/>
                <a:gd name="connsiteX1" fmla="*/ 573545 w 2269914"/>
                <a:gd name="connsiteY1" fmla="*/ 648072 h 2111238"/>
                <a:gd name="connsiteX2" fmla="*/ 763605 w 2269914"/>
                <a:gd name="connsiteY2" fmla="*/ 654941 h 2111238"/>
                <a:gd name="connsiteX3" fmla="*/ 907621 w 2269914"/>
                <a:gd name="connsiteY3" fmla="*/ 6869 h 2111238"/>
                <a:gd name="connsiteX4" fmla="*/ 987961 w 2269914"/>
                <a:gd name="connsiteY4" fmla="*/ 613729 h 2111238"/>
                <a:gd name="connsiteX5" fmla="*/ 1439782 w 2269914"/>
                <a:gd name="connsiteY5" fmla="*/ 613729 h 2111238"/>
                <a:gd name="connsiteX6" fmla="*/ 1699709 w 2269914"/>
                <a:gd name="connsiteY6" fmla="*/ 222894 h 2111238"/>
                <a:gd name="connsiteX7" fmla="*/ 1525844 w 2269914"/>
                <a:gd name="connsiteY7" fmla="*/ 656759 h 2111238"/>
                <a:gd name="connsiteX8" fmla="*/ 1762512 w 2269914"/>
                <a:gd name="connsiteY8" fmla="*/ 839639 h 2111238"/>
                <a:gd name="connsiteX9" fmla="*/ 2095999 w 2269914"/>
                <a:gd name="connsiteY9" fmla="*/ 732063 h 2111238"/>
                <a:gd name="connsiteX10" fmla="*/ 1934634 w 2269914"/>
                <a:gd name="connsiteY10" fmla="*/ 871912 h 2111238"/>
                <a:gd name="connsiteX11" fmla="*/ 1988422 w 2269914"/>
                <a:gd name="connsiteY11" fmla="*/ 1173126 h 2111238"/>
                <a:gd name="connsiteX12" fmla="*/ 2257364 w 2269914"/>
                <a:gd name="connsiteY12" fmla="*/ 1377522 h 2111238"/>
                <a:gd name="connsiteX13" fmla="*/ 1913119 w 2269914"/>
                <a:gd name="connsiteY13" fmla="*/ 1280703 h 2111238"/>
                <a:gd name="connsiteX14" fmla="*/ 1622662 w 2269914"/>
                <a:gd name="connsiteY14" fmla="*/ 1614190 h 2111238"/>
                <a:gd name="connsiteX15" fmla="*/ 1627701 w 2269914"/>
                <a:gd name="connsiteY15" fmla="*/ 2095102 h 2111238"/>
                <a:gd name="connsiteX16" fmla="*/ 1429025 w 2269914"/>
                <a:gd name="connsiteY16" fmla="*/ 1517371 h 2111238"/>
                <a:gd name="connsiteX17" fmla="*/ 1106295 w 2269914"/>
                <a:gd name="connsiteY17" fmla="*/ 1624948 h 2111238"/>
                <a:gd name="connsiteX18" fmla="*/ 1052507 w 2269914"/>
                <a:gd name="connsiteY18" fmla="*/ 2076769 h 2111238"/>
                <a:gd name="connsiteX19" fmla="*/ 966446 w 2269914"/>
                <a:gd name="connsiteY19" fmla="*/ 1667978 h 2111238"/>
                <a:gd name="connsiteX20" fmla="*/ 619588 w 2269914"/>
                <a:gd name="connsiteY20" fmla="*/ 1303013 h 2111238"/>
                <a:gd name="connsiteX21" fmla="*/ 69489 w 2269914"/>
                <a:gd name="connsiteY21" fmla="*/ 576064 h 2111238"/>
                <a:gd name="connsiteX22" fmla="*/ 357521 w 2269914"/>
                <a:gd name="connsiteY22" fmla="*/ 720080 h 2111238"/>
                <a:gd name="connsiteX0" fmla="*/ 357521 w 2269914"/>
                <a:gd name="connsiteY0" fmla="*/ 720080 h 2111238"/>
                <a:gd name="connsiteX1" fmla="*/ 763605 w 2269914"/>
                <a:gd name="connsiteY1" fmla="*/ 654941 h 2111238"/>
                <a:gd name="connsiteX2" fmla="*/ 907621 w 2269914"/>
                <a:gd name="connsiteY2" fmla="*/ 6869 h 2111238"/>
                <a:gd name="connsiteX3" fmla="*/ 987961 w 2269914"/>
                <a:gd name="connsiteY3" fmla="*/ 613729 h 2111238"/>
                <a:gd name="connsiteX4" fmla="*/ 1439782 w 2269914"/>
                <a:gd name="connsiteY4" fmla="*/ 613729 h 2111238"/>
                <a:gd name="connsiteX5" fmla="*/ 1699709 w 2269914"/>
                <a:gd name="connsiteY5" fmla="*/ 222894 h 2111238"/>
                <a:gd name="connsiteX6" fmla="*/ 1525844 w 2269914"/>
                <a:gd name="connsiteY6" fmla="*/ 656759 h 2111238"/>
                <a:gd name="connsiteX7" fmla="*/ 1762512 w 2269914"/>
                <a:gd name="connsiteY7" fmla="*/ 839639 h 2111238"/>
                <a:gd name="connsiteX8" fmla="*/ 2095999 w 2269914"/>
                <a:gd name="connsiteY8" fmla="*/ 732063 h 2111238"/>
                <a:gd name="connsiteX9" fmla="*/ 1934634 w 2269914"/>
                <a:gd name="connsiteY9" fmla="*/ 871912 h 2111238"/>
                <a:gd name="connsiteX10" fmla="*/ 1988422 w 2269914"/>
                <a:gd name="connsiteY10" fmla="*/ 1173126 h 2111238"/>
                <a:gd name="connsiteX11" fmla="*/ 2257364 w 2269914"/>
                <a:gd name="connsiteY11" fmla="*/ 1377522 h 2111238"/>
                <a:gd name="connsiteX12" fmla="*/ 1913119 w 2269914"/>
                <a:gd name="connsiteY12" fmla="*/ 1280703 h 2111238"/>
                <a:gd name="connsiteX13" fmla="*/ 1622662 w 2269914"/>
                <a:gd name="connsiteY13" fmla="*/ 1614190 h 2111238"/>
                <a:gd name="connsiteX14" fmla="*/ 1627701 w 2269914"/>
                <a:gd name="connsiteY14" fmla="*/ 2095102 h 2111238"/>
                <a:gd name="connsiteX15" fmla="*/ 1429025 w 2269914"/>
                <a:gd name="connsiteY15" fmla="*/ 1517371 h 2111238"/>
                <a:gd name="connsiteX16" fmla="*/ 1106295 w 2269914"/>
                <a:gd name="connsiteY16" fmla="*/ 1624948 h 2111238"/>
                <a:gd name="connsiteX17" fmla="*/ 1052507 w 2269914"/>
                <a:gd name="connsiteY17" fmla="*/ 2076769 h 2111238"/>
                <a:gd name="connsiteX18" fmla="*/ 966446 w 2269914"/>
                <a:gd name="connsiteY18" fmla="*/ 1667978 h 2111238"/>
                <a:gd name="connsiteX19" fmla="*/ 619588 w 2269914"/>
                <a:gd name="connsiteY19" fmla="*/ 1303013 h 2111238"/>
                <a:gd name="connsiteX20" fmla="*/ 69489 w 2269914"/>
                <a:gd name="connsiteY20" fmla="*/ 576064 h 2111238"/>
                <a:gd name="connsiteX21" fmla="*/ 357521 w 2269914"/>
                <a:gd name="connsiteY21" fmla="*/ 720080 h 2111238"/>
                <a:gd name="connsiteX0" fmla="*/ 357521 w 2269914"/>
                <a:gd name="connsiteY0" fmla="*/ 731490 h 2122648"/>
                <a:gd name="connsiteX1" fmla="*/ 717560 w 2269914"/>
                <a:gd name="connsiteY1" fmla="*/ 515466 h 2122648"/>
                <a:gd name="connsiteX2" fmla="*/ 907621 w 2269914"/>
                <a:gd name="connsiteY2" fmla="*/ 18279 h 2122648"/>
                <a:gd name="connsiteX3" fmla="*/ 987961 w 2269914"/>
                <a:gd name="connsiteY3" fmla="*/ 625139 h 2122648"/>
                <a:gd name="connsiteX4" fmla="*/ 1439782 w 2269914"/>
                <a:gd name="connsiteY4" fmla="*/ 625139 h 2122648"/>
                <a:gd name="connsiteX5" fmla="*/ 1699709 w 2269914"/>
                <a:gd name="connsiteY5" fmla="*/ 234304 h 2122648"/>
                <a:gd name="connsiteX6" fmla="*/ 1525844 w 2269914"/>
                <a:gd name="connsiteY6" fmla="*/ 668169 h 2122648"/>
                <a:gd name="connsiteX7" fmla="*/ 1762512 w 2269914"/>
                <a:gd name="connsiteY7" fmla="*/ 851049 h 2122648"/>
                <a:gd name="connsiteX8" fmla="*/ 2095999 w 2269914"/>
                <a:gd name="connsiteY8" fmla="*/ 743473 h 2122648"/>
                <a:gd name="connsiteX9" fmla="*/ 1934634 w 2269914"/>
                <a:gd name="connsiteY9" fmla="*/ 883322 h 2122648"/>
                <a:gd name="connsiteX10" fmla="*/ 1988422 w 2269914"/>
                <a:gd name="connsiteY10" fmla="*/ 1184536 h 2122648"/>
                <a:gd name="connsiteX11" fmla="*/ 2257364 w 2269914"/>
                <a:gd name="connsiteY11" fmla="*/ 1388932 h 2122648"/>
                <a:gd name="connsiteX12" fmla="*/ 1913119 w 2269914"/>
                <a:gd name="connsiteY12" fmla="*/ 1292113 h 2122648"/>
                <a:gd name="connsiteX13" fmla="*/ 1622662 w 2269914"/>
                <a:gd name="connsiteY13" fmla="*/ 1625600 h 2122648"/>
                <a:gd name="connsiteX14" fmla="*/ 1627701 w 2269914"/>
                <a:gd name="connsiteY14" fmla="*/ 2106512 h 2122648"/>
                <a:gd name="connsiteX15" fmla="*/ 1429025 w 2269914"/>
                <a:gd name="connsiteY15" fmla="*/ 1528781 h 2122648"/>
                <a:gd name="connsiteX16" fmla="*/ 1106295 w 2269914"/>
                <a:gd name="connsiteY16" fmla="*/ 1636358 h 2122648"/>
                <a:gd name="connsiteX17" fmla="*/ 1052507 w 2269914"/>
                <a:gd name="connsiteY17" fmla="*/ 2088179 h 2122648"/>
                <a:gd name="connsiteX18" fmla="*/ 966446 w 2269914"/>
                <a:gd name="connsiteY18" fmla="*/ 1679388 h 2122648"/>
                <a:gd name="connsiteX19" fmla="*/ 619588 w 2269914"/>
                <a:gd name="connsiteY19" fmla="*/ 1314423 h 2122648"/>
                <a:gd name="connsiteX20" fmla="*/ 69489 w 2269914"/>
                <a:gd name="connsiteY20" fmla="*/ 587474 h 2122648"/>
                <a:gd name="connsiteX21" fmla="*/ 357521 w 2269914"/>
                <a:gd name="connsiteY21" fmla="*/ 731490 h 2122648"/>
                <a:gd name="connsiteX0" fmla="*/ 429528 w 2269914"/>
                <a:gd name="connsiteY0" fmla="*/ 659482 h 2122648"/>
                <a:gd name="connsiteX1" fmla="*/ 717560 w 2269914"/>
                <a:gd name="connsiteY1" fmla="*/ 515466 h 2122648"/>
                <a:gd name="connsiteX2" fmla="*/ 907621 w 2269914"/>
                <a:gd name="connsiteY2" fmla="*/ 18279 h 2122648"/>
                <a:gd name="connsiteX3" fmla="*/ 987961 w 2269914"/>
                <a:gd name="connsiteY3" fmla="*/ 625139 h 2122648"/>
                <a:gd name="connsiteX4" fmla="*/ 1439782 w 2269914"/>
                <a:gd name="connsiteY4" fmla="*/ 625139 h 2122648"/>
                <a:gd name="connsiteX5" fmla="*/ 1699709 w 2269914"/>
                <a:gd name="connsiteY5" fmla="*/ 234304 h 2122648"/>
                <a:gd name="connsiteX6" fmla="*/ 1525844 w 2269914"/>
                <a:gd name="connsiteY6" fmla="*/ 668169 h 2122648"/>
                <a:gd name="connsiteX7" fmla="*/ 1762512 w 2269914"/>
                <a:gd name="connsiteY7" fmla="*/ 851049 h 2122648"/>
                <a:gd name="connsiteX8" fmla="*/ 2095999 w 2269914"/>
                <a:gd name="connsiteY8" fmla="*/ 743473 h 2122648"/>
                <a:gd name="connsiteX9" fmla="*/ 1934634 w 2269914"/>
                <a:gd name="connsiteY9" fmla="*/ 883322 h 2122648"/>
                <a:gd name="connsiteX10" fmla="*/ 1988422 w 2269914"/>
                <a:gd name="connsiteY10" fmla="*/ 1184536 h 2122648"/>
                <a:gd name="connsiteX11" fmla="*/ 2257364 w 2269914"/>
                <a:gd name="connsiteY11" fmla="*/ 1388932 h 2122648"/>
                <a:gd name="connsiteX12" fmla="*/ 1913119 w 2269914"/>
                <a:gd name="connsiteY12" fmla="*/ 1292113 h 2122648"/>
                <a:gd name="connsiteX13" fmla="*/ 1622662 w 2269914"/>
                <a:gd name="connsiteY13" fmla="*/ 1625600 h 2122648"/>
                <a:gd name="connsiteX14" fmla="*/ 1627701 w 2269914"/>
                <a:gd name="connsiteY14" fmla="*/ 2106512 h 2122648"/>
                <a:gd name="connsiteX15" fmla="*/ 1429025 w 2269914"/>
                <a:gd name="connsiteY15" fmla="*/ 1528781 h 2122648"/>
                <a:gd name="connsiteX16" fmla="*/ 1106295 w 2269914"/>
                <a:gd name="connsiteY16" fmla="*/ 1636358 h 2122648"/>
                <a:gd name="connsiteX17" fmla="*/ 1052507 w 2269914"/>
                <a:gd name="connsiteY17" fmla="*/ 2088179 h 2122648"/>
                <a:gd name="connsiteX18" fmla="*/ 966446 w 2269914"/>
                <a:gd name="connsiteY18" fmla="*/ 1679388 h 2122648"/>
                <a:gd name="connsiteX19" fmla="*/ 619588 w 2269914"/>
                <a:gd name="connsiteY19" fmla="*/ 1314423 h 2122648"/>
                <a:gd name="connsiteX20" fmla="*/ 69489 w 2269914"/>
                <a:gd name="connsiteY20" fmla="*/ 587474 h 2122648"/>
                <a:gd name="connsiteX21" fmla="*/ 429528 w 2269914"/>
                <a:gd name="connsiteY21" fmla="*/ 659482 h 2122648"/>
                <a:gd name="connsiteX0" fmla="*/ 429528 w 2269914"/>
                <a:gd name="connsiteY0" fmla="*/ 432350 h 1895516"/>
                <a:gd name="connsiteX1" fmla="*/ 717560 w 2269914"/>
                <a:gd name="connsiteY1" fmla="*/ 288334 h 1895516"/>
                <a:gd name="connsiteX2" fmla="*/ 645552 w 2269914"/>
                <a:gd name="connsiteY2" fmla="*/ 72310 h 1895516"/>
                <a:gd name="connsiteX3" fmla="*/ 987961 w 2269914"/>
                <a:gd name="connsiteY3" fmla="*/ 398007 h 1895516"/>
                <a:gd name="connsiteX4" fmla="*/ 1439782 w 2269914"/>
                <a:gd name="connsiteY4" fmla="*/ 398007 h 1895516"/>
                <a:gd name="connsiteX5" fmla="*/ 1699709 w 2269914"/>
                <a:gd name="connsiteY5" fmla="*/ 7172 h 1895516"/>
                <a:gd name="connsiteX6" fmla="*/ 1525844 w 2269914"/>
                <a:gd name="connsiteY6" fmla="*/ 441037 h 1895516"/>
                <a:gd name="connsiteX7" fmla="*/ 1762512 w 2269914"/>
                <a:gd name="connsiteY7" fmla="*/ 623917 h 1895516"/>
                <a:gd name="connsiteX8" fmla="*/ 2095999 w 2269914"/>
                <a:gd name="connsiteY8" fmla="*/ 516341 h 1895516"/>
                <a:gd name="connsiteX9" fmla="*/ 1934634 w 2269914"/>
                <a:gd name="connsiteY9" fmla="*/ 656190 h 1895516"/>
                <a:gd name="connsiteX10" fmla="*/ 1988422 w 2269914"/>
                <a:gd name="connsiteY10" fmla="*/ 957404 h 1895516"/>
                <a:gd name="connsiteX11" fmla="*/ 2257364 w 2269914"/>
                <a:gd name="connsiteY11" fmla="*/ 1161800 h 1895516"/>
                <a:gd name="connsiteX12" fmla="*/ 1913119 w 2269914"/>
                <a:gd name="connsiteY12" fmla="*/ 1064981 h 1895516"/>
                <a:gd name="connsiteX13" fmla="*/ 1622662 w 2269914"/>
                <a:gd name="connsiteY13" fmla="*/ 1398468 h 1895516"/>
                <a:gd name="connsiteX14" fmla="*/ 1627701 w 2269914"/>
                <a:gd name="connsiteY14" fmla="*/ 1879380 h 1895516"/>
                <a:gd name="connsiteX15" fmla="*/ 1429025 w 2269914"/>
                <a:gd name="connsiteY15" fmla="*/ 1301649 h 1895516"/>
                <a:gd name="connsiteX16" fmla="*/ 1106295 w 2269914"/>
                <a:gd name="connsiteY16" fmla="*/ 1409226 h 1895516"/>
                <a:gd name="connsiteX17" fmla="*/ 1052507 w 2269914"/>
                <a:gd name="connsiteY17" fmla="*/ 1861047 h 1895516"/>
                <a:gd name="connsiteX18" fmla="*/ 966446 w 2269914"/>
                <a:gd name="connsiteY18" fmla="*/ 1452256 h 1895516"/>
                <a:gd name="connsiteX19" fmla="*/ 619588 w 2269914"/>
                <a:gd name="connsiteY19" fmla="*/ 1087291 h 1895516"/>
                <a:gd name="connsiteX20" fmla="*/ 69489 w 2269914"/>
                <a:gd name="connsiteY20" fmla="*/ 360342 h 1895516"/>
                <a:gd name="connsiteX21" fmla="*/ 429528 w 2269914"/>
                <a:gd name="connsiteY21" fmla="*/ 432350 h 1895516"/>
                <a:gd name="connsiteX0" fmla="*/ 429528 w 2269914"/>
                <a:gd name="connsiteY0" fmla="*/ 432350 h 1895516"/>
                <a:gd name="connsiteX1" fmla="*/ 717560 w 2269914"/>
                <a:gd name="connsiteY1" fmla="*/ 288334 h 1895516"/>
                <a:gd name="connsiteX2" fmla="*/ 645552 w 2269914"/>
                <a:gd name="connsiteY2" fmla="*/ 72310 h 1895516"/>
                <a:gd name="connsiteX3" fmla="*/ 933584 w 2269914"/>
                <a:gd name="connsiteY3" fmla="*/ 288334 h 1895516"/>
                <a:gd name="connsiteX4" fmla="*/ 1439782 w 2269914"/>
                <a:gd name="connsiteY4" fmla="*/ 398007 h 1895516"/>
                <a:gd name="connsiteX5" fmla="*/ 1699709 w 2269914"/>
                <a:gd name="connsiteY5" fmla="*/ 7172 h 1895516"/>
                <a:gd name="connsiteX6" fmla="*/ 1525844 w 2269914"/>
                <a:gd name="connsiteY6" fmla="*/ 441037 h 1895516"/>
                <a:gd name="connsiteX7" fmla="*/ 1762512 w 2269914"/>
                <a:gd name="connsiteY7" fmla="*/ 623917 h 1895516"/>
                <a:gd name="connsiteX8" fmla="*/ 2095999 w 2269914"/>
                <a:gd name="connsiteY8" fmla="*/ 516341 h 1895516"/>
                <a:gd name="connsiteX9" fmla="*/ 1934634 w 2269914"/>
                <a:gd name="connsiteY9" fmla="*/ 656190 h 1895516"/>
                <a:gd name="connsiteX10" fmla="*/ 1988422 w 2269914"/>
                <a:gd name="connsiteY10" fmla="*/ 957404 h 1895516"/>
                <a:gd name="connsiteX11" fmla="*/ 2257364 w 2269914"/>
                <a:gd name="connsiteY11" fmla="*/ 1161800 h 1895516"/>
                <a:gd name="connsiteX12" fmla="*/ 1913119 w 2269914"/>
                <a:gd name="connsiteY12" fmla="*/ 1064981 h 1895516"/>
                <a:gd name="connsiteX13" fmla="*/ 1622662 w 2269914"/>
                <a:gd name="connsiteY13" fmla="*/ 1398468 h 1895516"/>
                <a:gd name="connsiteX14" fmla="*/ 1627701 w 2269914"/>
                <a:gd name="connsiteY14" fmla="*/ 1879380 h 1895516"/>
                <a:gd name="connsiteX15" fmla="*/ 1429025 w 2269914"/>
                <a:gd name="connsiteY15" fmla="*/ 1301649 h 1895516"/>
                <a:gd name="connsiteX16" fmla="*/ 1106295 w 2269914"/>
                <a:gd name="connsiteY16" fmla="*/ 1409226 h 1895516"/>
                <a:gd name="connsiteX17" fmla="*/ 1052507 w 2269914"/>
                <a:gd name="connsiteY17" fmla="*/ 1861047 h 1895516"/>
                <a:gd name="connsiteX18" fmla="*/ 966446 w 2269914"/>
                <a:gd name="connsiteY18" fmla="*/ 1452256 h 1895516"/>
                <a:gd name="connsiteX19" fmla="*/ 619588 w 2269914"/>
                <a:gd name="connsiteY19" fmla="*/ 1087291 h 1895516"/>
                <a:gd name="connsiteX20" fmla="*/ 69489 w 2269914"/>
                <a:gd name="connsiteY20" fmla="*/ 360342 h 1895516"/>
                <a:gd name="connsiteX21" fmla="*/ 429528 w 2269914"/>
                <a:gd name="connsiteY21" fmla="*/ 432350 h 1895516"/>
                <a:gd name="connsiteX0" fmla="*/ 429528 w 2269914"/>
                <a:gd name="connsiteY0" fmla="*/ 450628 h 1913794"/>
                <a:gd name="connsiteX1" fmla="*/ 717560 w 2269914"/>
                <a:gd name="connsiteY1" fmla="*/ 306612 h 1913794"/>
                <a:gd name="connsiteX2" fmla="*/ 645552 w 2269914"/>
                <a:gd name="connsiteY2" fmla="*/ 90588 h 1913794"/>
                <a:gd name="connsiteX3" fmla="*/ 933584 w 2269914"/>
                <a:gd name="connsiteY3" fmla="*/ 306612 h 1913794"/>
                <a:gd name="connsiteX4" fmla="*/ 1221616 w 2269914"/>
                <a:gd name="connsiteY4" fmla="*/ 306612 h 1913794"/>
                <a:gd name="connsiteX5" fmla="*/ 1699709 w 2269914"/>
                <a:gd name="connsiteY5" fmla="*/ 25450 h 1913794"/>
                <a:gd name="connsiteX6" fmla="*/ 1525844 w 2269914"/>
                <a:gd name="connsiteY6" fmla="*/ 459315 h 1913794"/>
                <a:gd name="connsiteX7" fmla="*/ 1762512 w 2269914"/>
                <a:gd name="connsiteY7" fmla="*/ 642195 h 1913794"/>
                <a:gd name="connsiteX8" fmla="*/ 2095999 w 2269914"/>
                <a:gd name="connsiteY8" fmla="*/ 534619 h 1913794"/>
                <a:gd name="connsiteX9" fmla="*/ 1934634 w 2269914"/>
                <a:gd name="connsiteY9" fmla="*/ 674468 h 1913794"/>
                <a:gd name="connsiteX10" fmla="*/ 1988422 w 2269914"/>
                <a:gd name="connsiteY10" fmla="*/ 975682 h 1913794"/>
                <a:gd name="connsiteX11" fmla="*/ 2257364 w 2269914"/>
                <a:gd name="connsiteY11" fmla="*/ 1180078 h 1913794"/>
                <a:gd name="connsiteX12" fmla="*/ 1913119 w 2269914"/>
                <a:gd name="connsiteY12" fmla="*/ 1083259 h 1913794"/>
                <a:gd name="connsiteX13" fmla="*/ 1622662 w 2269914"/>
                <a:gd name="connsiteY13" fmla="*/ 1416746 h 1913794"/>
                <a:gd name="connsiteX14" fmla="*/ 1627701 w 2269914"/>
                <a:gd name="connsiteY14" fmla="*/ 1897658 h 1913794"/>
                <a:gd name="connsiteX15" fmla="*/ 1429025 w 2269914"/>
                <a:gd name="connsiteY15" fmla="*/ 1319927 h 1913794"/>
                <a:gd name="connsiteX16" fmla="*/ 1106295 w 2269914"/>
                <a:gd name="connsiteY16" fmla="*/ 1427504 h 1913794"/>
                <a:gd name="connsiteX17" fmla="*/ 1052507 w 2269914"/>
                <a:gd name="connsiteY17" fmla="*/ 1879325 h 1913794"/>
                <a:gd name="connsiteX18" fmla="*/ 966446 w 2269914"/>
                <a:gd name="connsiteY18" fmla="*/ 1470534 h 1913794"/>
                <a:gd name="connsiteX19" fmla="*/ 619588 w 2269914"/>
                <a:gd name="connsiteY19" fmla="*/ 1105569 h 1913794"/>
                <a:gd name="connsiteX20" fmla="*/ 69489 w 2269914"/>
                <a:gd name="connsiteY20" fmla="*/ 378620 h 1913794"/>
                <a:gd name="connsiteX21" fmla="*/ 429528 w 2269914"/>
                <a:gd name="connsiteY21" fmla="*/ 450628 h 1913794"/>
                <a:gd name="connsiteX0" fmla="*/ 429528 w 2269914"/>
                <a:gd name="connsiteY0" fmla="*/ 360040 h 1823206"/>
                <a:gd name="connsiteX1" fmla="*/ 717560 w 2269914"/>
                <a:gd name="connsiteY1" fmla="*/ 216024 h 1823206"/>
                <a:gd name="connsiteX2" fmla="*/ 645552 w 2269914"/>
                <a:gd name="connsiteY2" fmla="*/ 0 h 1823206"/>
                <a:gd name="connsiteX3" fmla="*/ 933584 w 2269914"/>
                <a:gd name="connsiteY3" fmla="*/ 216024 h 1823206"/>
                <a:gd name="connsiteX4" fmla="*/ 1221616 w 2269914"/>
                <a:gd name="connsiteY4" fmla="*/ 216024 h 1823206"/>
                <a:gd name="connsiteX5" fmla="*/ 1509648 w 2269914"/>
                <a:gd name="connsiteY5" fmla="*/ 72008 h 1823206"/>
                <a:gd name="connsiteX6" fmla="*/ 1525844 w 2269914"/>
                <a:gd name="connsiteY6" fmla="*/ 368727 h 1823206"/>
                <a:gd name="connsiteX7" fmla="*/ 1762512 w 2269914"/>
                <a:gd name="connsiteY7" fmla="*/ 551607 h 1823206"/>
                <a:gd name="connsiteX8" fmla="*/ 2095999 w 2269914"/>
                <a:gd name="connsiteY8" fmla="*/ 444031 h 1823206"/>
                <a:gd name="connsiteX9" fmla="*/ 1934634 w 2269914"/>
                <a:gd name="connsiteY9" fmla="*/ 583880 h 1823206"/>
                <a:gd name="connsiteX10" fmla="*/ 1988422 w 2269914"/>
                <a:gd name="connsiteY10" fmla="*/ 885094 h 1823206"/>
                <a:gd name="connsiteX11" fmla="*/ 2257364 w 2269914"/>
                <a:gd name="connsiteY11" fmla="*/ 1089490 h 1823206"/>
                <a:gd name="connsiteX12" fmla="*/ 1913119 w 2269914"/>
                <a:gd name="connsiteY12" fmla="*/ 992671 h 1823206"/>
                <a:gd name="connsiteX13" fmla="*/ 1622662 w 2269914"/>
                <a:gd name="connsiteY13" fmla="*/ 1326158 h 1823206"/>
                <a:gd name="connsiteX14" fmla="*/ 1627701 w 2269914"/>
                <a:gd name="connsiteY14" fmla="*/ 1807070 h 1823206"/>
                <a:gd name="connsiteX15" fmla="*/ 1429025 w 2269914"/>
                <a:gd name="connsiteY15" fmla="*/ 1229339 h 1823206"/>
                <a:gd name="connsiteX16" fmla="*/ 1106295 w 2269914"/>
                <a:gd name="connsiteY16" fmla="*/ 1336916 h 1823206"/>
                <a:gd name="connsiteX17" fmla="*/ 1052507 w 2269914"/>
                <a:gd name="connsiteY17" fmla="*/ 1788737 h 1823206"/>
                <a:gd name="connsiteX18" fmla="*/ 966446 w 2269914"/>
                <a:gd name="connsiteY18" fmla="*/ 1379946 h 1823206"/>
                <a:gd name="connsiteX19" fmla="*/ 619588 w 2269914"/>
                <a:gd name="connsiteY19" fmla="*/ 1014981 h 1823206"/>
                <a:gd name="connsiteX20" fmla="*/ 69489 w 2269914"/>
                <a:gd name="connsiteY20" fmla="*/ 288032 h 1823206"/>
                <a:gd name="connsiteX21" fmla="*/ 429528 w 2269914"/>
                <a:gd name="connsiteY21" fmla="*/ 360040 h 1823206"/>
                <a:gd name="connsiteX0" fmla="*/ 429528 w 2269914"/>
                <a:gd name="connsiteY0" fmla="*/ 360040 h 1823206"/>
                <a:gd name="connsiteX1" fmla="*/ 717560 w 2269914"/>
                <a:gd name="connsiteY1" fmla="*/ 216024 h 1823206"/>
                <a:gd name="connsiteX2" fmla="*/ 645552 w 2269914"/>
                <a:gd name="connsiteY2" fmla="*/ 0 h 1823206"/>
                <a:gd name="connsiteX3" fmla="*/ 933584 w 2269914"/>
                <a:gd name="connsiteY3" fmla="*/ 216024 h 1823206"/>
                <a:gd name="connsiteX4" fmla="*/ 1221616 w 2269914"/>
                <a:gd name="connsiteY4" fmla="*/ 216024 h 1823206"/>
                <a:gd name="connsiteX5" fmla="*/ 1509648 w 2269914"/>
                <a:gd name="connsiteY5" fmla="*/ 72008 h 1823206"/>
                <a:gd name="connsiteX6" fmla="*/ 1221616 w 2269914"/>
                <a:gd name="connsiteY6" fmla="*/ 432048 h 1823206"/>
                <a:gd name="connsiteX7" fmla="*/ 1762512 w 2269914"/>
                <a:gd name="connsiteY7" fmla="*/ 551607 h 1823206"/>
                <a:gd name="connsiteX8" fmla="*/ 2095999 w 2269914"/>
                <a:gd name="connsiteY8" fmla="*/ 444031 h 1823206"/>
                <a:gd name="connsiteX9" fmla="*/ 1934634 w 2269914"/>
                <a:gd name="connsiteY9" fmla="*/ 583880 h 1823206"/>
                <a:gd name="connsiteX10" fmla="*/ 1988422 w 2269914"/>
                <a:gd name="connsiteY10" fmla="*/ 885094 h 1823206"/>
                <a:gd name="connsiteX11" fmla="*/ 2257364 w 2269914"/>
                <a:gd name="connsiteY11" fmla="*/ 1089490 h 1823206"/>
                <a:gd name="connsiteX12" fmla="*/ 1913119 w 2269914"/>
                <a:gd name="connsiteY12" fmla="*/ 992671 h 1823206"/>
                <a:gd name="connsiteX13" fmla="*/ 1622662 w 2269914"/>
                <a:gd name="connsiteY13" fmla="*/ 1326158 h 1823206"/>
                <a:gd name="connsiteX14" fmla="*/ 1627701 w 2269914"/>
                <a:gd name="connsiteY14" fmla="*/ 1807070 h 1823206"/>
                <a:gd name="connsiteX15" fmla="*/ 1429025 w 2269914"/>
                <a:gd name="connsiteY15" fmla="*/ 1229339 h 1823206"/>
                <a:gd name="connsiteX16" fmla="*/ 1106295 w 2269914"/>
                <a:gd name="connsiteY16" fmla="*/ 1336916 h 1823206"/>
                <a:gd name="connsiteX17" fmla="*/ 1052507 w 2269914"/>
                <a:gd name="connsiteY17" fmla="*/ 1788737 h 1823206"/>
                <a:gd name="connsiteX18" fmla="*/ 966446 w 2269914"/>
                <a:gd name="connsiteY18" fmla="*/ 1379946 h 1823206"/>
                <a:gd name="connsiteX19" fmla="*/ 619588 w 2269914"/>
                <a:gd name="connsiteY19" fmla="*/ 1014981 h 1823206"/>
                <a:gd name="connsiteX20" fmla="*/ 69489 w 2269914"/>
                <a:gd name="connsiteY20" fmla="*/ 288032 h 1823206"/>
                <a:gd name="connsiteX21" fmla="*/ 429528 w 2269914"/>
                <a:gd name="connsiteY21" fmla="*/ 360040 h 1823206"/>
                <a:gd name="connsiteX0" fmla="*/ 429528 w 2269914"/>
                <a:gd name="connsiteY0" fmla="*/ 360040 h 1823206"/>
                <a:gd name="connsiteX1" fmla="*/ 717560 w 2269914"/>
                <a:gd name="connsiteY1" fmla="*/ 216024 h 1823206"/>
                <a:gd name="connsiteX2" fmla="*/ 645552 w 2269914"/>
                <a:gd name="connsiteY2" fmla="*/ 0 h 1823206"/>
                <a:gd name="connsiteX3" fmla="*/ 933584 w 2269914"/>
                <a:gd name="connsiteY3" fmla="*/ 216024 h 1823206"/>
                <a:gd name="connsiteX4" fmla="*/ 1221616 w 2269914"/>
                <a:gd name="connsiteY4" fmla="*/ 216024 h 1823206"/>
                <a:gd name="connsiteX5" fmla="*/ 1509648 w 2269914"/>
                <a:gd name="connsiteY5" fmla="*/ 72008 h 1823206"/>
                <a:gd name="connsiteX6" fmla="*/ 1437640 w 2269914"/>
                <a:gd name="connsiteY6" fmla="*/ 432048 h 1823206"/>
                <a:gd name="connsiteX7" fmla="*/ 1762512 w 2269914"/>
                <a:gd name="connsiteY7" fmla="*/ 551607 h 1823206"/>
                <a:gd name="connsiteX8" fmla="*/ 2095999 w 2269914"/>
                <a:gd name="connsiteY8" fmla="*/ 444031 h 1823206"/>
                <a:gd name="connsiteX9" fmla="*/ 1934634 w 2269914"/>
                <a:gd name="connsiteY9" fmla="*/ 583880 h 1823206"/>
                <a:gd name="connsiteX10" fmla="*/ 1988422 w 2269914"/>
                <a:gd name="connsiteY10" fmla="*/ 885094 h 1823206"/>
                <a:gd name="connsiteX11" fmla="*/ 2257364 w 2269914"/>
                <a:gd name="connsiteY11" fmla="*/ 1089490 h 1823206"/>
                <a:gd name="connsiteX12" fmla="*/ 1913119 w 2269914"/>
                <a:gd name="connsiteY12" fmla="*/ 992671 h 1823206"/>
                <a:gd name="connsiteX13" fmla="*/ 1622662 w 2269914"/>
                <a:gd name="connsiteY13" fmla="*/ 1326158 h 1823206"/>
                <a:gd name="connsiteX14" fmla="*/ 1627701 w 2269914"/>
                <a:gd name="connsiteY14" fmla="*/ 1807070 h 1823206"/>
                <a:gd name="connsiteX15" fmla="*/ 1429025 w 2269914"/>
                <a:gd name="connsiteY15" fmla="*/ 1229339 h 1823206"/>
                <a:gd name="connsiteX16" fmla="*/ 1106295 w 2269914"/>
                <a:gd name="connsiteY16" fmla="*/ 1336916 h 1823206"/>
                <a:gd name="connsiteX17" fmla="*/ 1052507 w 2269914"/>
                <a:gd name="connsiteY17" fmla="*/ 1788737 h 1823206"/>
                <a:gd name="connsiteX18" fmla="*/ 966446 w 2269914"/>
                <a:gd name="connsiteY18" fmla="*/ 1379946 h 1823206"/>
                <a:gd name="connsiteX19" fmla="*/ 619588 w 2269914"/>
                <a:gd name="connsiteY19" fmla="*/ 1014981 h 1823206"/>
                <a:gd name="connsiteX20" fmla="*/ 69489 w 2269914"/>
                <a:gd name="connsiteY20" fmla="*/ 288032 h 1823206"/>
                <a:gd name="connsiteX21" fmla="*/ 429528 w 2269914"/>
                <a:gd name="connsiteY21" fmla="*/ 360040 h 1823206"/>
                <a:gd name="connsiteX0" fmla="*/ 429528 w 2269914"/>
                <a:gd name="connsiteY0" fmla="*/ 360040 h 1823206"/>
                <a:gd name="connsiteX1" fmla="*/ 717560 w 2269914"/>
                <a:gd name="connsiteY1" fmla="*/ 216024 h 1823206"/>
                <a:gd name="connsiteX2" fmla="*/ 645552 w 2269914"/>
                <a:gd name="connsiteY2" fmla="*/ 0 h 1823206"/>
                <a:gd name="connsiteX3" fmla="*/ 933584 w 2269914"/>
                <a:gd name="connsiteY3" fmla="*/ 216024 h 1823206"/>
                <a:gd name="connsiteX4" fmla="*/ 1221616 w 2269914"/>
                <a:gd name="connsiteY4" fmla="*/ 216024 h 1823206"/>
                <a:gd name="connsiteX5" fmla="*/ 1509648 w 2269914"/>
                <a:gd name="connsiteY5" fmla="*/ 72008 h 1823206"/>
                <a:gd name="connsiteX6" fmla="*/ 1437640 w 2269914"/>
                <a:gd name="connsiteY6" fmla="*/ 432048 h 1823206"/>
                <a:gd name="connsiteX7" fmla="*/ 1581656 w 2269914"/>
                <a:gd name="connsiteY7" fmla="*/ 648072 h 1823206"/>
                <a:gd name="connsiteX8" fmla="*/ 2095999 w 2269914"/>
                <a:gd name="connsiteY8" fmla="*/ 444031 h 1823206"/>
                <a:gd name="connsiteX9" fmla="*/ 1934634 w 2269914"/>
                <a:gd name="connsiteY9" fmla="*/ 583880 h 1823206"/>
                <a:gd name="connsiteX10" fmla="*/ 1988422 w 2269914"/>
                <a:gd name="connsiteY10" fmla="*/ 885094 h 1823206"/>
                <a:gd name="connsiteX11" fmla="*/ 2257364 w 2269914"/>
                <a:gd name="connsiteY11" fmla="*/ 1089490 h 1823206"/>
                <a:gd name="connsiteX12" fmla="*/ 1913119 w 2269914"/>
                <a:gd name="connsiteY12" fmla="*/ 992671 h 1823206"/>
                <a:gd name="connsiteX13" fmla="*/ 1622662 w 2269914"/>
                <a:gd name="connsiteY13" fmla="*/ 1326158 h 1823206"/>
                <a:gd name="connsiteX14" fmla="*/ 1627701 w 2269914"/>
                <a:gd name="connsiteY14" fmla="*/ 1807070 h 1823206"/>
                <a:gd name="connsiteX15" fmla="*/ 1429025 w 2269914"/>
                <a:gd name="connsiteY15" fmla="*/ 1229339 h 1823206"/>
                <a:gd name="connsiteX16" fmla="*/ 1106295 w 2269914"/>
                <a:gd name="connsiteY16" fmla="*/ 1336916 h 1823206"/>
                <a:gd name="connsiteX17" fmla="*/ 1052507 w 2269914"/>
                <a:gd name="connsiteY17" fmla="*/ 1788737 h 1823206"/>
                <a:gd name="connsiteX18" fmla="*/ 966446 w 2269914"/>
                <a:gd name="connsiteY18" fmla="*/ 1379946 h 1823206"/>
                <a:gd name="connsiteX19" fmla="*/ 619588 w 2269914"/>
                <a:gd name="connsiteY19" fmla="*/ 1014981 h 1823206"/>
                <a:gd name="connsiteX20" fmla="*/ 69489 w 2269914"/>
                <a:gd name="connsiteY20" fmla="*/ 288032 h 1823206"/>
                <a:gd name="connsiteX21" fmla="*/ 429528 w 2269914"/>
                <a:gd name="connsiteY21" fmla="*/ 360040 h 1823206"/>
                <a:gd name="connsiteX0" fmla="*/ 429528 w 2269914"/>
                <a:gd name="connsiteY0" fmla="*/ 360040 h 1831536"/>
                <a:gd name="connsiteX1" fmla="*/ 717560 w 2269914"/>
                <a:gd name="connsiteY1" fmla="*/ 216024 h 1831536"/>
                <a:gd name="connsiteX2" fmla="*/ 645552 w 2269914"/>
                <a:gd name="connsiteY2" fmla="*/ 0 h 1831536"/>
                <a:gd name="connsiteX3" fmla="*/ 933584 w 2269914"/>
                <a:gd name="connsiteY3" fmla="*/ 216024 h 1831536"/>
                <a:gd name="connsiteX4" fmla="*/ 1221616 w 2269914"/>
                <a:gd name="connsiteY4" fmla="*/ 216024 h 1831536"/>
                <a:gd name="connsiteX5" fmla="*/ 1509648 w 2269914"/>
                <a:gd name="connsiteY5" fmla="*/ 72008 h 1831536"/>
                <a:gd name="connsiteX6" fmla="*/ 1437640 w 2269914"/>
                <a:gd name="connsiteY6" fmla="*/ 432048 h 1831536"/>
                <a:gd name="connsiteX7" fmla="*/ 1581656 w 2269914"/>
                <a:gd name="connsiteY7" fmla="*/ 648072 h 1831536"/>
                <a:gd name="connsiteX8" fmla="*/ 2095999 w 2269914"/>
                <a:gd name="connsiteY8" fmla="*/ 444031 h 1831536"/>
                <a:gd name="connsiteX9" fmla="*/ 1934634 w 2269914"/>
                <a:gd name="connsiteY9" fmla="*/ 583880 h 1831536"/>
                <a:gd name="connsiteX10" fmla="*/ 1988422 w 2269914"/>
                <a:gd name="connsiteY10" fmla="*/ 885094 h 1831536"/>
                <a:gd name="connsiteX11" fmla="*/ 2257364 w 2269914"/>
                <a:gd name="connsiteY11" fmla="*/ 1089490 h 1831536"/>
                <a:gd name="connsiteX12" fmla="*/ 1913119 w 2269914"/>
                <a:gd name="connsiteY12" fmla="*/ 992671 h 1831536"/>
                <a:gd name="connsiteX13" fmla="*/ 1622662 w 2269914"/>
                <a:gd name="connsiteY13" fmla="*/ 1326158 h 1831536"/>
                <a:gd name="connsiteX14" fmla="*/ 1627701 w 2269914"/>
                <a:gd name="connsiteY14" fmla="*/ 1807070 h 1831536"/>
                <a:gd name="connsiteX15" fmla="*/ 1429025 w 2269914"/>
                <a:gd name="connsiteY15" fmla="*/ 1229339 h 1831536"/>
                <a:gd name="connsiteX16" fmla="*/ 1106295 w 2269914"/>
                <a:gd name="connsiteY16" fmla="*/ 1336916 h 1831536"/>
                <a:gd name="connsiteX17" fmla="*/ 1052507 w 2269914"/>
                <a:gd name="connsiteY17" fmla="*/ 1788737 h 1831536"/>
                <a:gd name="connsiteX18" fmla="*/ 717560 w 2269914"/>
                <a:gd name="connsiteY18" fmla="*/ 1080120 h 1831536"/>
                <a:gd name="connsiteX19" fmla="*/ 619588 w 2269914"/>
                <a:gd name="connsiteY19" fmla="*/ 1014981 h 1831536"/>
                <a:gd name="connsiteX20" fmla="*/ 69489 w 2269914"/>
                <a:gd name="connsiteY20" fmla="*/ 288032 h 1831536"/>
                <a:gd name="connsiteX21" fmla="*/ 429528 w 2269914"/>
                <a:gd name="connsiteY21" fmla="*/ 360040 h 1831536"/>
                <a:gd name="connsiteX0" fmla="*/ 429528 w 2269914"/>
                <a:gd name="connsiteY0" fmla="*/ 360040 h 1831536"/>
                <a:gd name="connsiteX1" fmla="*/ 717560 w 2269914"/>
                <a:gd name="connsiteY1" fmla="*/ 216024 h 1831536"/>
                <a:gd name="connsiteX2" fmla="*/ 645552 w 2269914"/>
                <a:gd name="connsiteY2" fmla="*/ 0 h 1831536"/>
                <a:gd name="connsiteX3" fmla="*/ 933584 w 2269914"/>
                <a:gd name="connsiteY3" fmla="*/ 216024 h 1831536"/>
                <a:gd name="connsiteX4" fmla="*/ 1221616 w 2269914"/>
                <a:gd name="connsiteY4" fmla="*/ 216024 h 1831536"/>
                <a:gd name="connsiteX5" fmla="*/ 1509648 w 2269914"/>
                <a:gd name="connsiteY5" fmla="*/ 72008 h 1831536"/>
                <a:gd name="connsiteX6" fmla="*/ 1437640 w 2269914"/>
                <a:gd name="connsiteY6" fmla="*/ 432048 h 1831536"/>
                <a:gd name="connsiteX7" fmla="*/ 1581656 w 2269914"/>
                <a:gd name="connsiteY7" fmla="*/ 648072 h 1831536"/>
                <a:gd name="connsiteX8" fmla="*/ 2095999 w 2269914"/>
                <a:gd name="connsiteY8" fmla="*/ 444031 h 1831536"/>
                <a:gd name="connsiteX9" fmla="*/ 1934634 w 2269914"/>
                <a:gd name="connsiteY9" fmla="*/ 583880 h 1831536"/>
                <a:gd name="connsiteX10" fmla="*/ 1988422 w 2269914"/>
                <a:gd name="connsiteY10" fmla="*/ 885094 h 1831536"/>
                <a:gd name="connsiteX11" fmla="*/ 2257364 w 2269914"/>
                <a:gd name="connsiteY11" fmla="*/ 1089490 h 1831536"/>
                <a:gd name="connsiteX12" fmla="*/ 1913119 w 2269914"/>
                <a:gd name="connsiteY12" fmla="*/ 992671 h 1831536"/>
                <a:gd name="connsiteX13" fmla="*/ 1622662 w 2269914"/>
                <a:gd name="connsiteY13" fmla="*/ 1326158 h 1831536"/>
                <a:gd name="connsiteX14" fmla="*/ 1627701 w 2269914"/>
                <a:gd name="connsiteY14" fmla="*/ 1807070 h 1831536"/>
                <a:gd name="connsiteX15" fmla="*/ 1429025 w 2269914"/>
                <a:gd name="connsiteY15" fmla="*/ 1229339 h 1831536"/>
                <a:gd name="connsiteX16" fmla="*/ 1106295 w 2269914"/>
                <a:gd name="connsiteY16" fmla="*/ 1336916 h 1831536"/>
                <a:gd name="connsiteX17" fmla="*/ 1052507 w 2269914"/>
                <a:gd name="connsiteY17" fmla="*/ 1788737 h 1831536"/>
                <a:gd name="connsiteX18" fmla="*/ 717560 w 2269914"/>
                <a:gd name="connsiteY18" fmla="*/ 1080120 h 1831536"/>
                <a:gd name="connsiteX19" fmla="*/ 429528 w 2269914"/>
                <a:gd name="connsiteY19" fmla="*/ 576064 h 1831536"/>
                <a:gd name="connsiteX20" fmla="*/ 69489 w 2269914"/>
                <a:gd name="connsiteY20" fmla="*/ 288032 h 1831536"/>
                <a:gd name="connsiteX21" fmla="*/ 429528 w 2269914"/>
                <a:gd name="connsiteY21" fmla="*/ 360040 h 1831536"/>
                <a:gd name="connsiteX0" fmla="*/ 429528 w 2269914"/>
                <a:gd name="connsiteY0" fmla="*/ 360040 h 1823206"/>
                <a:gd name="connsiteX1" fmla="*/ 717560 w 2269914"/>
                <a:gd name="connsiteY1" fmla="*/ 216024 h 1823206"/>
                <a:gd name="connsiteX2" fmla="*/ 645552 w 2269914"/>
                <a:gd name="connsiteY2" fmla="*/ 0 h 1823206"/>
                <a:gd name="connsiteX3" fmla="*/ 933584 w 2269914"/>
                <a:gd name="connsiteY3" fmla="*/ 216024 h 1823206"/>
                <a:gd name="connsiteX4" fmla="*/ 1221616 w 2269914"/>
                <a:gd name="connsiteY4" fmla="*/ 216024 h 1823206"/>
                <a:gd name="connsiteX5" fmla="*/ 1509648 w 2269914"/>
                <a:gd name="connsiteY5" fmla="*/ 72008 h 1823206"/>
                <a:gd name="connsiteX6" fmla="*/ 1437640 w 2269914"/>
                <a:gd name="connsiteY6" fmla="*/ 432048 h 1823206"/>
                <a:gd name="connsiteX7" fmla="*/ 1581656 w 2269914"/>
                <a:gd name="connsiteY7" fmla="*/ 648072 h 1823206"/>
                <a:gd name="connsiteX8" fmla="*/ 2095999 w 2269914"/>
                <a:gd name="connsiteY8" fmla="*/ 444031 h 1823206"/>
                <a:gd name="connsiteX9" fmla="*/ 1934634 w 2269914"/>
                <a:gd name="connsiteY9" fmla="*/ 583880 h 1823206"/>
                <a:gd name="connsiteX10" fmla="*/ 1988422 w 2269914"/>
                <a:gd name="connsiteY10" fmla="*/ 885094 h 1823206"/>
                <a:gd name="connsiteX11" fmla="*/ 2257364 w 2269914"/>
                <a:gd name="connsiteY11" fmla="*/ 1089490 h 1823206"/>
                <a:gd name="connsiteX12" fmla="*/ 1913119 w 2269914"/>
                <a:gd name="connsiteY12" fmla="*/ 992671 h 1823206"/>
                <a:gd name="connsiteX13" fmla="*/ 1622662 w 2269914"/>
                <a:gd name="connsiteY13" fmla="*/ 1326158 h 1823206"/>
                <a:gd name="connsiteX14" fmla="*/ 1627701 w 2269914"/>
                <a:gd name="connsiteY14" fmla="*/ 1807070 h 1823206"/>
                <a:gd name="connsiteX15" fmla="*/ 1429025 w 2269914"/>
                <a:gd name="connsiteY15" fmla="*/ 1229339 h 1823206"/>
                <a:gd name="connsiteX16" fmla="*/ 1106295 w 2269914"/>
                <a:gd name="connsiteY16" fmla="*/ 1336916 h 1823206"/>
                <a:gd name="connsiteX17" fmla="*/ 573544 w 2269914"/>
                <a:gd name="connsiteY17" fmla="*/ 1512168 h 1823206"/>
                <a:gd name="connsiteX18" fmla="*/ 717560 w 2269914"/>
                <a:gd name="connsiteY18" fmla="*/ 1080120 h 1823206"/>
                <a:gd name="connsiteX19" fmla="*/ 429528 w 2269914"/>
                <a:gd name="connsiteY19" fmla="*/ 576064 h 1823206"/>
                <a:gd name="connsiteX20" fmla="*/ 69489 w 2269914"/>
                <a:gd name="connsiteY20" fmla="*/ 288032 h 1823206"/>
                <a:gd name="connsiteX21" fmla="*/ 429528 w 2269914"/>
                <a:gd name="connsiteY21" fmla="*/ 360040 h 1823206"/>
                <a:gd name="connsiteX0" fmla="*/ 429528 w 2269914"/>
                <a:gd name="connsiteY0" fmla="*/ 360040 h 1823206"/>
                <a:gd name="connsiteX1" fmla="*/ 717560 w 2269914"/>
                <a:gd name="connsiteY1" fmla="*/ 216024 h 1823206"/>
                <a:gd name="connsiteX2" fmla="*/ 645552 w 2269914"/>
                <a:gd name="connsiteY2" fmla="*/ 0 h 1823206"/>
                <a:gd name="connsiteX3" fmla="*/ 933584 w 2269914"/>
                <a:gd name="connsiteY3" fmla="*/ 216024 h 1823206"/>
                <a:gd name="connsiteX4" fmla="*/ 1221616 w 2269914"/>
                <a:gd name="connsiteY4" fmla="*/ 216024 h 1823206"/>
                <a:gd name="connsiteX5" fmla="*/ 1509648 w 2269914"/>
                <a:gd name="connsiteY5" fmla="*/ 72008 h 1823206"/>
                <a:gd name="connsiteX6" fmla="*/ 1437640 w 2269914"/>
                <a:gd name="connsiteY6" fmla="*/ 432048 h 1823206"/>
                <a:gd name="connsiteX7" fmla="*/ 1581656 w 2269914"/>
                <a:gd name="connsiteY7" fmla="*/ 648072 h 1823206"/>
                <a:gd name="connsiteX8" fmla="*/ 2095999 w 2269914"/>
                <a:gd name="connsiteY8" fmla="*/ 444031 h 1823206"/>
                <a:gd name="connsiteX9" fmla="*/ 1934634 w 2269914"/>
                <a:gd name="connsiteY9" fmla="*/ 583880 h 1823206"/>
                <a:gd name="connsiteX10" fmla="*/ 1988422 w 2269914"/>
                <a:gd name="connsiteY10" fmla="*/ 885094 h 1823206"/>
                <a:gd name="connsiteX11" fmla="*/ 2257364 w 2269914"/>
                <a:gd name="connsiteY11" fmla="*/ 1089490 h 1823206"/>
                <a:gd name="connsiteX12" fmla="*/ 1913119 w 2269914"/>
                <a:gd name="connsiteY12" fmla="*/ 992671 h 1823206"/>
                <a:gd name="connsiteX13" fmla="*/ 1622662 w 2269914"/>
                <a:gd name="connsiteY13" fmla="*/ 1326158 h 1823206"/>
                <a:gd name="connsiteX14" fmla="*/ 1627701 w 2269914"/>
                <a:gd name="connsiteY14" fmla="*/ 1807070 h 1823206"/>
                <a:gd name="connsiteX15" fmla="*/ 1429025 w 2269914"/>
                <a:gd name="connsiteY15" fmla="*/ 1229339 h 1823206"/>
                <a:gd name="connsiteX16" fmla="*/ 861576 w 2269914"/>
                <a:gd name="connsiteY16" fmla="*/ 1152128 h 1823206"/>
                <a:gd name="connsiteX17" fmla="*/ 573544 w 2269914"/>
                <a:gd name="connsiteY17" fmla="*/ 1512168 h 1823206"/>
                <a:gd name="connsiteX18" fmla="*/ 717560 w 2269914"/>
                <a:gd name="connsiteY18" fmla="*/ 1080120 h 1823206"/>
                <a:gd name="connsiteX19" fmla="*/ 429528 w 2269914"/>
                <a:gd name="connsiteY19" fmla="*/ 576064 h 1823206"/>
                <a:gd name="connsiteX20" fmla="*/ 69489 w 2269914"/>
                <a:gd name="connsiteY20" fmla="*/ 288032 h 1823206"/>
                <a:gd name="connsiteX21" fmla="*/ 429528 w 2269914"/>
                <a:gd name="connsiteY21" fmla="*/ 360040 h 1823206"/>
                <a:gd name="connsiteX0" fmla="*/ 429528 w 2269914"/>
                <a:gd name="connsiteY0" fmla="*/ 360040 h 1823206"/>
                <a:gd name="connsiteX1" fmla="*/ 717560 w 2269914"/>
                <a:gd name="connsiteY1" fmla="*/ 216024 h 1823206"/>
                <a:gd name="connsiteX2" fmla="*/ 645552 w 2269914"/>
                <a:gd name="connsiteY2" fmla="*/ 0 h 1823206"/>
                <a:gd name="connsiteX3" fmla="*/ 933584 w 2269914"/>
                <a:gd name="connsiteY3" fmla="*/ 216024 h 1823206"/>
                <a:gd name="connsiteX4" fmla="*/ 1221616 w 2269914"/>
                <a:gd name="connsiteY4" fmla="*/ 216024 h 1823206"/>
                <a:gd name="connsiteX5" fmla="*/ 1509648 w 2269914"/>
                <a:gd name="connsiteY5" fmla="*/ 72008 h 1823206"/>
                <a:gd name="connsiteX6" fmla="*/ 1437640 w 2269914"/>
                <a:gd name="connsiteY6" fmla="*/ 432048 h 1823206"/>
                <a:gd name="connsiteX7" fmla="*/ 1581656 w 2269914"/>
                <a:gd name="connsiteY7" fmla="*/ 648072 h 1823206"/>
                <a:gd name="connsiteX8" fmla="*/ 2095999 w 2269914"/>
                <a:gd name="connsiteY8" fmla="*/ 444031 h 1823206"/>
                <a:gd name="connsiteX9" fmla="*/ 1934634 w 2269914"/>
                <a:gd name="connsiteY9" fmla="*/ 583880 h 1823206"/>
                <a:gd name="connsiteX10" fmla="*/ 1988422 w 2269914"/>
                <a:gd name="connsiteY10" fmla="*/ 885094 h 1823206"/>
                <a:gd name="connsiteX11" fmla="*/ 2257364 w 2269914"/>
                <a:gd name="connsiteY11" fmla="*/ 1089490 h 1823206"/>
                <a:gd name="connsiteX12" fmla="*/ 1913119 w 2269914"/>
                <a:gd name="connsiteY12" fmla="*/ 992671 h 1823206"/>
                <a:gd name="connsiteX13" fmla="*/ 1622662 w 2269914"/>
                <a:gd name="connsiteY13" fmla="*/ 1326158 h 1823206"/>
                <a:gd name="connsiteX14" fmla="*/ 1627701 w 2269914"/>
                <a:gd name="connsiteY14" fmla="*/ 1807070 h 1823206"/>
                <a:gd name="connsiteX15" fmla="*/ 1429025 w 2269914"/>
                <a:gd name="connsiteY15" fmla="*/ 1229339 h 1823206"/>
                <a:gd name="connsiteX16" fmla="*/ 861576 w 2269914"/>
                <a:gd name="connsiteY16" fmla="*/ 1152128 h 1823206"/>
                <a:gd name="connsiteX17" fmla="*/ 573544 w 2269914"/>
                <a:gd name="connsiteY17" fmla="*/ 1512168 h 1823206"/>
                <a:gd name="connsiteX18" fmla="*/ 645552 w 2269914"/>
                <a:gd name="connsiteY18" fmla="*/ 1008112 h 1823206"/>
                <a:gd name="connsiteX19" fmla="*/ 429528 w 2269914"/>
                <a:gd name="connsiteY19" fmla="*/ 576064 h 1823206"/>
                <a:gd name="connsiteX20" fmla="*/ 69489 w 2269914"/>
                <a:gd name="connsiteY20" fmla="*/ 288032 h 1823206"/>
                <a:gd name="connsiteX21" fmla="*/ 429528 w 2269914"/>
                <a:gd name="connsiteY21" fmla="*/ 360040 h 1823206"/>
                <a:gd name="connsiteX0" fmla="*/ 429528 w 2269914"/>
                <a:gd name="connsiteY0" fmla="*/ 360040 h 1823206"/>
                <a:gd name="connsiteX1" fmla="*/ 717560 w 2269914"/>
                <a:gd name="connsiteY1" fmla="*/ 216024 h 1823206"/>
                <a:gd name="connsiteX2" fmla="*/ 645552 w 2269914"/>
                <a:gd name="connsiteY2" fmla="*/ 0 h 1823206"/>
                <a:gd name="connsiteX3" fmla="*/ 933584 w 2269914"/>
                <a:gd name="connsiteY3" fmla="*/ 216024 h 1823206"/>
                <a:gd name="connsiteX4" fmla="*/ 1221616 w 2269914"/>
                <a:gd name="connsiteY4" fmla="*/ 216024 h 1823206"/>
                <a:gd name="connsiteX5" fmla="*/ 1509648 w 2269914"/>
                <a:gd name="connsiteY5" fmla="*/ 72008 h 1823206"/>
                <a:gd name="connsiteX6" fmla="*/ 1437640 w 2269914"/>
                <a:gd name="connsiteY6" fmla="*/ 432048 h 1823206"/>
                <a:gd name="connsiteX7" fmla="*/ 1581656 w 2269914"/>
                <a:gd name="connsiteY7" fmla="*/ 648072 h 1823206"/>
                <a:gd name="connsiteX8" fmla="*/ 2095999 w 2269914"/>
                <a:gd name="connsiteY8" fmla="*/ 444031 h 1823206"/>
                <a:gd name="connsiteX9" fmla="*/ 1934634 w 2269914"/>
                <a:gd name="connsiteY9" fmla="*/ 583880 h 1823206"/>
                <a:gd name="connsiteX10" fmla="*/ 1988422 w 2269914"/>
                <a:gd name="connsiteY10" fmla="*/ 885094 h 1823206"/>
                <a:gd name="connsiteX11" fmla="*/ 2257364 w 2269914"/>
                <a:gd name="connsiteY11" fmla="*/ 1089490 h 1823206"/>
                <a:gd name="connsiteX12" fmla="*/ 1913119 w 2269914"/>
                <a:gd name="connsiteY12" fmla="*/ 992671 h 1823206"/>
                <a:gd name="connsiteX13" fmla="*/ 1622662 w 2269914"/>
                <a:gd name="connsiteY13" fmla="*/ 1326158 h 1823206"/>
                <a:gd name="connsiteX14" fmla="*/ 1627701 w 2269914"/>
                <a:gd name="connsiteY14" fmla="*/ 1807070 h 1823206"/>
                <a:gd name="connsiteX15" fmla="*/ 1429025 w 2269914"/>
                <a:gd name="connsiteY15" fmla="*/ 1229339 h 1823206"/>
                <a:gd name="connsiteX16" fmla="*/ 861576 w 2269914"/>
                <a:gd name="connsiteY16" fmla="*/ 1224136 h 1823206"/>
                <a:gd name="connsiteX17" fmla="*/ 573544 w 2269914"/>
                <a:gd name="connsiteY17" fmla="*/ 1512168 h 1823206"/>
                <a:gd name="connsiteX18" fmla="*/ 645552 w 2269914"/>
                <a:gd name="connsiteY18" fmla="*/ 1008112 h 1823206"/>
                <a:gd name="connsiteX19" fmla="*/ 429528 w 2269914"/>
                <a:gd name="connsiteY19" fmla="*/ 576064 h 1823206"/>
                <a:gd name="connsiteX20" fmla="*/ 69489 w 2269914"/>
                <a:gd name="connsiteY20" fmla="*/ 288032 h 1823206"/>
                <a:gd name="connsiteX21" fmla="*/ 429528 w 2269914"/>
                <a:gd name="connsiteY21" fmla="*/ 360040 h 1823206"/>
                <a:gd name="connsiteX0" fmla="*/ 429528 w 2269914"/>
                <a:gd name="connsiteY0" fmla="*/ 360040 h 1823206"/>
                <a:gd name="connsiteX1" fmla="*/ 717560 w 2269914"/>
                <a:gd name="connsiteY1" fmla="*/ 216024 h 1823206"/>
                <a:gd name="connsiteX2" fmla="*/ 645552 w 2269914"/>
                <a:gd name="connsiteY2" fmla="*/ 0 h 1823206"/>
                <a:gd name="connsiteX3" fmla="*/ 933584 w 2269914"/>
                <a:gd name="connsiteY3" fmla="*/ 216024 h 1823206"/>
                <a:gd name="connsiteX4" fmla="*/ 1221616 w 2269914"/>
                <a:gd name="connsiteY4" fmla="*/ 216024 h 1823206"/>
                <a:gd name="connsiteX5" fmla="*/ 1509648 w 2269914"/>
                <a:gd name="connsiteY5" fmla="*/ 72008 h 1823206"/>
                <a:gd name="connsiteX6" fmla="*/ 1437640 w 2269914"/>
                <a:gd name="connsiteY6" fmla="*/ 432048 h 1823206"/>
                <a:gd name="connsiteX7" fmla="*/ 1581656 w 2269914"/>
                <a:gd name="connsiteY7" fmla="*/ 648072 h 1823206"/>
                <a:gd name="connsiteX8" fmla="*/ 2095999 w 2269914"/>
                <a:gd name="connsiteY8" fmla="*/ 444031 h 1823206"/>
                <a:gd name="connsiteX9" fmla="*/ 1934634 w 2269914"/>
                <a:gd name="connsiteY9" fmla="*/ 583880 h 1823206"/>
                <a:gd name="connsiteX10" fmla="*/ 1988422 w 2269914"/>
                <a:gd name="connsiteY10" fmla="*/ 885094 h 1823206"/>
                <a:gd name="connsiteX11" fmla="*/ 2257364 w 2269914"/>
                <a:gd name="connsiteY11" fmla="*/ 1089490 h 1823206"/>
                <a:gd name="connsiteX12" fmla="*/ 1913119 w 2269914"/>
                <a:gd name="connsiteY12" fmla="*/ 992671 h 1823206"/>
                <a:gd name="connsiteX13" fmla="*/ 1622662 w 2269914"/>
                <a:gd name="connsiteY13" fmla="*/ 1326158 h 1823206"/>
                <a:gd name="connsiteX14" fmla="*/ 1627701 w 2269914"/>
                <a:gd name="connsiteY14" fmla="*/ 1807070 h 1823206"/>
                <a:gd name="connsiteX15" fmla="*/ 1429025 w 2269914"/>
                <a:gd name="connsiteY15" fmla="*/ 1229339 h 1823206"/>
                <a:gd name="connsiteX16" fmla="*/ 861576 w 2269914"/>
                <a:gd name="connsiteY16" fmla="*/ 1224136 h 1823206"/>
                <a:gd name="connsiteX17" fmla="*/ 573544 w 2269914"/>
                <a:gd name="connsiteY17" fmla="*/ 1368152 h 1823206"/>
                <a:gd name="connsiteX18" fmla="*/ 645552 w 2269914"/>
                <a:gd name="connsiteY18" fmla="*/ 1008112 h 1823206"/>
                <a:gd name="connsiteX19" fmla="*/ 429528 w 2269914"/>
                <a:gd name="connsiteY19" fmla="*/ 576064 h 1823206"/>
                <a:gd name="connsiteX20" fmla="*/ 69489 w 2269914"/>
                <a:gd name="connsiteY20" fmla="*/ 288032 h 1823206"/>
                <a:gd name="connsiteX21" fmla="*/ 429528 w 2269914"/>
                <a:gd name="connsiteY21" fmla="*/ 360040 h 1823206"/>
                <a:gd name="connsiteX0" fmla="*/ 429528 w 2269914"/>
                <a:gd name="connsiteY0" fmla="*/ 360040 h 1814069"/>
                <a:gd name="connsiteX1" fmla="*/ 717560 w 2269914"/>
                <a:gd name="connsiteY1" fmla="*/ 216024 h 1814069"/>
                <a:gd name="connsiteX2" fmla="*/ 645552 w 2269914"/>
                <a:gd name="connsiteY2" fmla="*/ 0 h 1814069"/>
                <a:gd name="connsiteX3" fmla="*/ 933584 w 2269914"/>
                <a:gd name="connsiteY3" fmla="*/ 216024 h 1814069"/>
                <a:gd name="connsiteX4" fmla="*/ 1221616 w 2269914"/>
                <a:gd name="connsiteY4" fmla="*/ 216024 h 1814069"/>
                <a:gd name="connsiteX5" fmla="*/ 1509648 w 2269914"/>
                <a:gd name="connsiteY5" fmla="*/ 72008 h 1814069"/>
                <a:gd name="connsiteX6" fmla="*/ 1437640 w 2269914"/>
                <a:gd name="connsiteY6" fmla="*/ 432048 h 1814069"/>
                <a:gd name="connsiteX7" fmla="*/ 1581656 w 2269914"/>
                <a:gd name="connsiteY7" fmla="*/ 648072 h 1814069"/>
                <a:gd name="connsiteX8" fmla="*/ 2095999 w 2269914"/>
                <a:gd name="connsiteY8" fmla="*/ 444031 h 1814069"/>
                <a:gd name="connsiteX9" fmla="*/ 1934634 w 2269914"/>
                <a:gd name="connsiteY9" fmla="*/ 583880 h 1814069"/>
                <a:gd name="connsiteX10" fmla="*/ 1988422 w 2269914"/>
                <a:gd name="connsiteY10" fmla="*/ 885094 h 1814069"/>
                <a:gd name="connsiteX11" fmla="*/ 2257364 w 2269914"/>
                <a:gd name="connsiteY11" fmla="*/ 1089490 h 1814069"/>
                <a:gd name="connsiteX12" fmla="*/ 1913119 w 2269914"/>
                <a:gd name="connsiteY12" fmla="*/ 992671 h 1814069"/>
                <a:gd name="connsiteX13" fmla="*/ 1622662 w 2269914"/>
                <a:gd name="connsiteY13" fmla="*/ 1326158 h 1814069"/>
                <a:gd name="connsiteX14" fmla="*/ 1627701 w 2269914"/>
                <a:gd name="connsiteY14" fmla="*/ 1807070 h 1814069"/>
                <a:gd name="connsiteX15" fmla="*/ 1005592 w 2269914"/>
                <a:gd name="connsiteY15" fmla="*/ 1368152 h 1814069"/>
                <a:gd name="connsiteX16" fmla="*/ 861576 w 2269914"/>
                <a:gd name="connsiteY16" fmla="*/ 1224136 h 1814069"/>
                <a:gd name="connsiteX17" fmla="*/ 573544 w 2269914"/>
                <a:gd name="connsiteY17" fmla="*/ 1368152 h 1814069"/>
                <a:gd name="connsiteX18" fmla="*/ 645552 w 2269914"/>
                <a:gd name="connsiteY18" fmla="*/ 1008112 h 1814069"/>
                <a:gd name="connsiteX19" fmla="*/ 429528 w 2269914"/>
                <a:gd name="connsiteY19" fmla="*/ 576064 h 1814069"/>
                <a:gd name="connsiteX20" fmla="*/ 69489 w 2269914"/>
                <a:gd name="connsiteY20" fmla="*/ 288032 h 1814069"/>
                <a:gd name="connsiteX21" fmla="*/ 429528 w 2269914"/>
                <a:gd name="connsiteY21" fmla="*/ 360040 h 1814069"/>
                <a:gd name="connsiteX0" fmla="*/ 429528 w 2269914"/>
                <a:gd name="connsiteY0" fmla="*/ 360040 h 1591176"/>
                <a:gd name="connsiteX1" fmla="*/ 717560 w 2269914"/>
                <a:gd name="connsiteY1" fmla="*/ 216024 h 1591176"/>
                <a:gd name="connsiteX2" fmla="*/ 645552 w 2269914"/>
                <a:gd name="connsiteY2" fmla="*/ 0 h 1591176"/>
                <a:gd name="connsiteX3" fmla="*/ 933584 w 2269914"/>
                <a:gd name="connsiteY3" fmla="*/ 216024 h 1591176"/>
                <a:gd name="connsiteX4" fmla="*/ 1221616 w 2269914"/>
                <a:gd name="connsiteY4" fmla="*/ 216024 h 1591176"/>
                <a:gd name="connsiteX5" fmla="*/ 1509648 w 2269914"/>
                <a:gd name="connsiteY5" fmla="*/ 72008 h 1591176"/>
                <a:gd name="connsiteX6" fmla="*/ 1437640 w 2269914"/>
                <a:gd name="connsiteY6" fmla="*/ 432048 h 1591176"/>
                <a:gd name="connsiteX7" fmla="*/ 1581656 w 2269914"/>
                <a:gd name="connsiteY7" fmla="*/ 648072 h 1591176"/>
                <a:gd name="connsiteX8" fmla="*/ 2095999 w 2269914"/>
                <a:gd name="connsiteY8" fmla="*/ 444031 h 1591176"/>
                <a:gd name="connsiteX9" fmla="*/ 1934634 w 2269914"/>
                <a:gd name="connsiteY9" fmla="*/ 583880 h 1591176"/>
                <a:gd name="connsiteX10" fmla="*/ 1988422 w 2269914"/>
                <a:gd name="connsiteY10" fmla="*/ 885094 h 1591176"/>
                <a:gd name="connsiteX11" fmla="*/ 2257364 w 2269914"/>
                <a:gd name="connsiteY11" fmla="*/ 1089490 h 1591176"/>
                <a:gd name="connsiteX12" fmla="*/ 1913119 w 2269914"/>
                <a:gd name="connsiteY12" fmla="*/ 992671 h 1591176"/>
                <a:gd name="connsiteX13" fmla="*/ 1622662 w 2269914"/>
                <a:gd name="connsiteY13" fmla="*/ 1326158 h 1591176"/>
                <a:gd name="connsiteX14" fmla="*/ 861576 w 2269914"/>
                <a:gd name="connsiteY14" fmla="*/ 1584177 h 1591176"/>
                <a:gd name="connsiteX15" fmla="*/ 1005592 w 2269914"/>
                <a:gd name="connsiteY15" fmla="*/ 1368152 h 1591176"/>
                <a:gd name="connsiteX16" fmla="*/ 861576 w 2269914"/>
                <a:gd name="connsiteY16" fmla="*/ 1224136 h 1591176"/>
                <a:gd name="connsiteX17" fmla="*/ 573544 w 2269914"/>
                <a:gd name="connsiteY17" fmla="*/ 1368152 h 1591176"/>
                <a:gd name="connsiteX18" fmla="*/ 645552 w 2269914"/>
                <a:gd name="connsiteY18" fmla="*/ 1008112 h 1591176"/>
                <a:gd name="connsiteX19" fmla="*/ 429528 w 2269914"/>
                <a:gd name="connsiteY19" fmla="*/ 576064 h 1591176"/>
                <a:gd name="connsiteX20" fmla="*/ 69489 w 2269914"/>
                <a:gd name="connsiteY20" fmla="*/ 288032 h 1591176"/>
                <a:gd name="connsiteX21" fmla="*/ 429528 w 2269914"/>
                <a:gd name="connsiteY21" fmla="*/ 360040 h 1591176"/>
                <a:gd name="connsiteX0" fmla="*/ 429528 w 2269914"/>
                <a:gd name="connsiteY0" fmla="*/ 360040 h 1596178"/>
                <a:gd name="connsiteX1" fmla="*/ 717560 w 2269914"/>
                <a:gd name="connsiteY1" fmla="*/ 216024 h 1596178"/>
                <a:gd name="connsiteX2" fmla="*/ 645552 w 2269914"/>
                <a:gd name="connsiteY2" fmla="*/ 0 h 1596178"/>
                <a:gd name="connsiteX3" fmla="*/ 933584 w 2269914"/>
                <a:gd name="connsiteY3" fmla="*/ 216024 h 1596178"/>
                <a:gd name="connsiteX4" fmla="*/ 1221616 w 2269914"/>
                <a:gd name="connsiteY4" fmla="*/ 216024 h 1596178"/>
                <a:gd name="connsiteX5" fmla="*/ 1509648 w 2269914"/>
                <a:gd name="connsiteY5" fmla="*/ 72008 h 1596178"/>
                <a:gd name="connsiteX6" fmla="*/ 1437640 w 2269914"/>
                <a:gd name="connsiteY6" fmla="*/ 432048 h 1596178"/>
                <a:gd name="connsiteX7" fmla="*/ 1581656 w 2269914"/>
                <a:gd name="connsiteY7" fmla="*/ 648072 h 1596178"/>
                <a:gd name="connsiteX8" fmla="*/ 2095999 w 2269914"/>
                <a:gd name="connsiteY8" fmla="*/ 444031 h 1596178"/>
                <a:gd name="connsiteX9" fmla="*/ 1934634 w 2269914"/>
                <a:gd name="connsiteY9" fmla="*/ 583880 h 1596178"/>
                <a:gd name="connsiteX10" fmla="*/ 1988422 w 2269914"/>
                <a:gd name="connsiteY10" fmla="*/ 885094 h 1596178"/>
                <a:gd name="connsiteX11" fmla="*/ 2257364 w 2269914"/>
                <a:gd name="connsiteY11" fmla="*/ 1089490 h 1596178"/>
                <a:gd name="connsiteX12" fmla="*/ 1913119 w 2269914"/>
                <a:gd name="connsiteY12" fmla="*/ 992671 h 1596178"/>
                <a:gd name="connsiteX13" fmla="*/ 1293624 w 2269914"/>
                <a:gd name="connsiteY13" fmla="*/ 1440161 h 1596178"/>
                <a:gd name="connsiteX14" fmla="*/ 861576 w 2269914"/>
                <a:gd name="connsiteY14" fmla="*/ 1584177 h 1596178"/>
                <a:gd name="connsiteX15" fmla="*/ 1005592 w 2269914"/>
                <a:gd name="connsiteY15" fmla="*/ 1368152 h 1596178"/>
                <a:gd name="connsiteX16" fmla="*/ 861576 w 2269914"/>
                <a:gd name="connsiteY16" fmla="*/ 1224136 h 1596178"/>
                <a:gd name="connsiteX17" fmla="*/ 573544 w 2269914"/>
                <a:gd name="connsiteY17" fmla="*/ 1368152 h 1596178"/>
                <a:gd name="connsiteX18" fmla="*/ 645552 w 2269914"/>
                <a:gd name="connsiteY18" fmla="*/ 1008112 h 1596178"/>
                <a:gd name="connsiteX19" fmla="*/ 429528 w 2269914"/>
                <a:gd name="connsiteY19" fmla="*/ 576064 h 1596178"/>
                <a:gd name="connsiteX20" fmla="*/ 69489 w 2269914"/>
                <a:gd name="connsiteY20" fmla="*/ 288032 h 1596178"/>
                <a:gd name="connsiteX21" fmla="*/ 429528 w 2269914"/>
                <a:gd name="connsiteY21" fmla="*/ 360040 h 1596178"/>
                <a:gd name="connsiteX0" fmla="*/ 429528 w 2361162"/>
                <a:gd name="connsiteY0" fmla="*/ 360040 h 1858646"/>
                <a:gd name="connsiteX1" fmla="*/ 717560 w 2361162"/>
                <a:gd name="connsiteY1" fmla="*/ 216024 h 1858646"/>
                <a:gd name="connsiteX2" fmla="*/ 645552 w 2361162"/>
                <a:gd name="connsiteY2" fmla="*/ 0 h 1858646"/>
                <a:gd name="connsiteX3" fmla="*/ 933584 w 2361162"/>
                <a:gd name="connsiteY3" fmla="*/ 216024 h 1858646"/>
                <a:gd name="connsiteX4" fmla="*/ 1221616 w 2361162"/>
                <a:gd name="connsiteY4" fmla="*/ 216024 h 1858646"/>
                <a:gd name="connsiteX5" fmla="*/ 1509648 w 2361162"/>
                <a:gd name="connsiteY5" fmla="*/ 72008 h 1858646"/>
                <a:gd name="connsiteX6" fmla="*/ 1437640 w 2361162"/>
                <a:gd name="connsiteY6" fmla="*/ 432048 h 1858646"/>
                <a:gd name="connsiteX7" fmla="*/ 1581656 w 2361162"/>
                <a:gd name="connsiteY7" fmla="*/ 648072 h 1858646"/>
                <a:gd name="connsiteX8" fmla="*/ 2095999 w 2361162"/>
                <a:gd name="connsiteY8" fmla="*/ 444031 h 1858646"/>
                <a:gd name="connsiteX9" fmla="*/ 1934634 w 2361162"/>
                <a:gd name="connsiteY9" fmla="*/ 583880 h 1858646"/>
                <a:gd name="connsiteX10" fmla="*/ 1988422 w 2361162"/>
                <a:gd name="connsiteY10" fmla="*/ 885094 h 1858646"/>
                <a:gd name="connsiteX11" fmla="*/ 2257364 w 2361162"/>
                <a:gd name="connsiteY11" fmla="*/ 1089490 h 1858646"/>
                <a:gd name="connsiteX12" fmla="*/ 1365632 w 2361162"/>
                <a:gd name="connsiteY12" fmla="*/ 1800201 h 1858646"/>
                <a:gd name="connsiteX13" fmla="*/ 1293624 w 2361162"/>
                <a:gd name="connsiteY13" fmla="*/ 1440161 h 1858646"/>
                <a:gd name="connsiteX14" fmla="*/ 861576 w 2361162"/>
                <a:gd name="connsiteY14" fmla="*/ 1584177 h 1858646"/>
                <a:gd name="connsiteX15" fmla="*/ 1005592 w 2361162"/>
                <a:gd name="connsiteY15" fmla="*/ 1368152 h 1858646"/>
                <a:gd name="connsiteX16" fmla="*/ 861576 w 2361162"/>
                <a:gd name="connsiteY16" fmla="*/ 1224136 h 1858646"/>
                <a:gd name="connsiteX17" fmla="*/ 573544 w 2361162"/>
                <a:gd name="connsiteY17" fmla="*/ 1368152 h 1858646"/>
                <a:gd name="connsiteX18" fmla="*/ 645552 w 2361162"/>
                <a:gd name="connsiteY18" fmla="*/ 1008112 h 1858646"/>
                <a:gd name="connsiteX19" fmla="*/ 429528 w 2361162"/>
                <a:gd name="connsiteY19" fmla="*/ 576064 h 1858646"/>
                <a:gd name="connsiteX20" fmla="*/ 69489 w 2361162"/>
                <a:gd name="connsiteY20" fmla="*/ 288032 h 1858646"/>
                <a:gd name="connsiteX21" fmla="*/ 429528 w 2361162"/>
                <a:gd name="connsiteY21" fmla="*/ 360040 h 1858646"/>
                <a:gd name="connsiteX0" fmla="*/ 429528 w 2154829"/>
                <a:gd name="connsiteY0" fmla="*/ 360040 h 1836205"/>
                <a:gd name="connsiteX1" fmla="*/ 717560 w 2154829"/>
                <a:gd name="connsiteY1" fmla="*/ 216024 h 1836205"/>
                <a:gd name="connsiteX2" fmla="*/ 645552 w 2154829"/>
                <a:gd name="connsiteY2" fmla="*/ 0 h 1836205"/>
                <a:gd name="connsiteX3" fmla="*/ 933584 w 2154829"/>
                <a:gd name="connsiteY3" fmla="*/ 216024 h 1836205"/>
                <a:gd name="connsiteX4" fmla="*/ 1221616 w 2154829"/>
                <a:gd name="connsiteY4" fmla="*/ 216024 h 1836205"/>
                <a:gd name="connsiteX5" fmla="*/ 1509648 w 2154829"/>
                <a:gd name="connsiteY5" fmla="*/ 72008 h 1836205"/>
                <a:gd name="connsiteX6" fmla="*/ 1437640 w 2154829"/>
                <a:gd name="connsiteY6" fmla="*/ 432048 h 1836205"/>
                <a:gd name="connsiteX7" fmla="*/ 1581656 w 2154829"/>
                <a:gd name="connsiteY7" fmla="*/ 648072 h 1836205"/>
                <a:gd name="connsiteX8" fmla="*/ 2095999 w 2154829"/>
                <a:gd name="connsiteY8" fmla="*/ 444031 h 1836205"/>
                <a:gd name="connsiteX9" fmla="*/ 1934634 w 2154829"/>
                <a:gd name="connsiteY9" fmla="*/ 583880 h 1836205"/>
                <a:gd name="connsiteX10" fmla="*/ 1988422 w 2154829"/>
                <a:gd name="connsiteY10" fmla="*/ 885094 h 1836205"/>
                <a:gd name="connsiteX11" fmla="*/ 1437640 w 2154829"/>
                <a:gd name="connsiteY11" fmla="*/ 1224137 h 1836205"/>
                <a:gd name="connsiteX12" fmla="*/ 1365632 w 2154829"/>
                <a:gd name="connsiteY12" fmla="*/ 1800201 h 1836205"/>
                <a:gd name="connsiteX13" fmla="*/ 1293624 w 2154829"/>
                <a:gd name="connsiteY13" fmla="*/ 1440161 h 1836205"/>
                <a:gd name="connsiteX14" fmla="*/ 861576 w 2154829"/>
                <a:gd name="connsiteY14" fmla="*/ 1584177 h 1836205"/>
                <a:gd name="connsiteX15" fmla="*/ 1005592 w 2154829"/>
                <a:gd name="connsiteY15" fmla="*/ 1368152 h 1836205"/>
                <a:gd name="connsiteX16" fmla="*/ 861576 w 2154829"/>
                <a:gd name="connsiteY16" fmla="*/ 1224136 h 1836205"/>
                <a:gd name="connsiteX17" fmla="*/ 573544 w 2154829"/>
                <a:gd name="connsiteY17" fmla="*/ 1368152 h 1836205"/>
                <a:gd name="connsiteX18" fmla="*/ 645552 w 2154829"/>
                <a:gd name="connsiteY18" fmla="*/ 1008112 h 1836205"/>
                <a:gd name="connsiteX19" fmla="*/ 429528 w 2154829"/>
                <a:gd name="connsiteY19" fmla="*/ 576064 h 1836205"/>
                <a:gd name="connsiteX20" fmla="*/ 69489 w 2154829"/>
                <a:gd name="connsiteY20" fmla="*/ 288032 h 1836205"/>
                <a:gd name="connsiteX21" fmla="*/ 429528 w 2154829"/>
                <a:gd name="connsiteY21" fmla="*/ 360040 h 1836205"/>
                <a:gd name="connsiteX0" fmla="*/ 429528 w 2154829"/>
                <a:gd name="connsiteY0" fmla="*/ 360040 h 1824204"/>
                <a:gd name="connsiteX1" fmla="*/ 717560 w 2154829"/>
                <a:gd name="connsiteY1" fmla="*/ 216024 h 1824204"/>
                <a:gd name="connsiteX2" fmla="*/ 645552 w 2154829"/>
                <a:gd name="connsiteY2" fmla="*/ 0 h 1824204"/>
                <a:gd name="connsiteX3" fmla="*/ 933584 w 2154829"/>
                <a:gd name="connsiteY3" fmla="*/ 216024 h 1824204"/>
                <a:gd name="connsiteX4" fmla="*/ 1221616 w 2154829"/>
                <a:gd name="connsiteY4" fmla="*/ 216024 h 1824204"/>
                <a:gd name="connsiteX5" fmla="*/ 1509648 w 2154829"/>
                <a:gd name="connsiteY5" fmla="*/ 72008 h 1824204"/>
                <a:gd name="connsiteX6" fmla="*/ 1437640 w 2154829"/>
                <a:gd name="connsiteY6" fmla="*/ 432048 h 1824204"/>
                <a:gd name="connsiteX7" fmla="*/ 1581656 w 2154829"/>
                <a:gd name="connsiteY7" fmla="*/ 648072 h 1824204"/>
                <a:gd name="connsiteX8" fmla="*/ 2095999 w 2154829"/>
                <a:gd name="connsiteY8" fmla="*/ 444031 h 1824204"/>
                <a:gd name="connsiteX9" fmla="*/ 1934634 w 2154829"/>
                <a:gd name="connsiteY9" fmla="*/ 583880 h 1824204"/>
                <a:gd name="connsiteX10" fmla="*/ 1988422 w 2154829"/>
                <a:gd name="connsiteY10" fmla="*/ 885094 h 1824204"/>
                <a:gd name="connsiteX11" fmla="*/ 1437640 w 2154829"/>
                <a:gd name="connsiteY11" fmla="*/ 1224137 h 1824204"/>
                <a:gd name="connsiteX12" fmla="*/ 1365632 w 2154829"/>
                <a:gd name="connsiteY12" fmla="*/ 1800201 h 1824204"/>
                <a:gd name="connsiteX13" fmla="*/ 1149609 w 2154829"/>
                <a:gd name="connsiteY13" fmla="*/ 1368154 h 1824204"/>
                <a:gd name="connsiteX14" fmla="*/ 861576 w 2154829"/>
                <a:gd name="connsiteY14" fmla="*/ 1584177 h 1824204"/>
                <a:gd name="connsiteX15" fmla="*/ 1005592 w 2154829"/>
                <a:gd name="connsiteY15" fmla="*/ 1368152 h 1824204"/>
                <a:gd name="connsiteX16" fmla="*/ 861576 w 2154829"/>
                <a:gd name="connsiteY16" fmla="*/ 1224136 h 1824204"/>
                <a:gd name="connsiteX17" fmla="*/ 573544 w 2154829"/>
                <a:gd name="connsiteY17" fmla="*/ 1368152 h 1824204"/>
                <a:gd name="connsiteX18" fmla="*/ 645552 w 2154829"/>
                <a:gd name="connsiteY18" fmla="*/ 1008112 h 1824204"/>
                <a:gd name="connsiteX19" fmla="*/ 429528 w 2154829"/>
                <a:gd name="connsiteY19" fmla="*/ 576064 h 1824204"/>
                <a:gd name="connsiteX20" fmla="*/ 69489 w 2154829"/>
                <a:gd name="connsiteY20" fmla="*/ 288032 h 1824204"/>
                <a:gd name="connsiteX21" fmla="*/ 429528 w 2154829"/>
                <a:gd name="connsiteY21" fmla="*/ 360040 h 1824204"/>
                <a:gd name="connsiteX0" fmla="*/ 429528 w 2154829"/>
                <a:gd name="connsiteY0" fmla="*/ 360040 h 1824204"/>
                <a:gd name="connsiteX1" fmla="*/ 717560 w 2154829"/>
                <a:gd name="connsiteY1" fmla="*/ 216024 h 1824204"/>
                <a:gd name="connsiteX2" fmla="*/ 645552 w 2154829"/>
                <a:gd name="connsiteY2" fmla="*/ 0 h 1824204"/>
                <a:gd name="connsiteX3" fmla="*/ 933584 w 2154829"/>
                <a:gd name="connsiteY3" fmla="*/ 216024 h 1824204"/>
                <a:gd name="connsiteX4" fmla="*/ 1221616 w 2154829"/>
                <a:gd name="connsiteY4" fmla="*/ 216024 h 1824204"/>
                <a:gd name="connsiteX5" fmla="*/ 1509648 w 2154829"/>
                <a:gd name="connsiteY5" fmla="*/ 72008 h 1824204"/>
                <a:gd name="connsiteX6" fmla="*/ 1437640 w 2154829"/>
                <a:gd name="connsiteY6" fmla="*/ 432048 h 1824204"/>
                <a:gd name="connsiteX7" fmla="*/ 1581656 w 2154829"/>
                <a:gd name="connsiteY7" fmla="*/ 648072 h 1824204"/>
                <a:gd name="connsiteX8" fmla="*/ 2095999 w 2154829"/>
                <a:gd name="connsiteY8" fmla="*/ 444031 h 1824204"/>
                <a:gd name="connsiteX9" fmla="*/ 1934634 w 2154829"/>
                <a:gd name="connsiteY9" fmla="*/ 583880 h 1824204"/>
                <a:gd name="connsiteX10" fmla="*/ 1797681 w 2154829"/>
                <a:gd name="connsiteY10" fmla="*/ 1224138 h 1824204"/>
                <a:gd name="connsiteX11" fmla="*/ 1437640 w 2154829"/>
                <a:gd name="connsiteY11" fmla="*/ 1224137 h 1824204"/>
                <a:gd name="connsiteX12" fmla="*/ 1365632 w 2154829"/>
                <a:gd name="connsiteY12" fmla="*/ 1800201 h 1824204"/>
                <a:gd name="connsiteX13" fmla="*/ 1149609 w 2154829"/>
                <a:gd name="connsiteY13" fmla="*/ 1368154 h 1824204"/>
                <a:gd name="connsiteX14" fmla="*/ 861576 w 2154829"/>
                <a:gd name="connsiteY14" fmla="*/ 1584177 h 1824204"/>
                <a:gd name="connsiteX15" fmla="*/ 1005592 w 2154829"/>
                <a:gd name="connsiteY15" fmla="*/ 1368152 h 1824204"/>
                <a:gd name="connsiteX16" fmla="*/ 861576 w 2154829"/>
                <a:gd name="connsiteY16" fmla="*/ 1224136 h 1824204"/>
                <a:gd name="connsiteX17" fmla="*/ 573544 w 2154829"/>
                <a:gd name="connsiteY17" fmla="*/ 1368152 h 1824204"/>
                <a:gd name="connsiteX18" fmla="*/ 645552 w 2154829"/>
                <a:gd name="connsiteY18" fmla="*/ 1008112 h 1824204"/>
                <a:gd name="connsiteX19" fmla="*/ 429528 w 2154829"/>
                <a:gd name="connsiteY19" fmla="*/ 576064 h 1824204"/>
                <a:gd name="connsiteX20" fmla="*/ 69489 w 2154829"/>
                <a:gd name="connsiteY20" fmla="*/ 288032 h 1824204"/>
                <a:gd name="connsiteX21" fmla="*/ 429528 w 2154829"/>
                <a:gd name="connsiteY21" fmla="*/ 360040 h 1824204"/>
                <a:gd name="connsiteX0" fmla="*/ 429528 w 2108001"/>
                <a:gd name="connsiteY0" fmla="*/ 360040 h 1824204"/>
                <a:gd name="connsiteX1" fmla="*/ 717560 w 2108001"/>
                <a:gd name="connsiteY1" fmla="*/ 216024 h 1824204"/>
                <a:gd name="connsiteX2" fmla="*/ 645552 w 2108001"/>
                <a:gd name="connsiteY2" fmla="*/ 0 h 1824204"/>
                <a:gd name="connsiteX3" fmla="*/ 933584 w 2108001"/>
                <a:gd name="connsiteY3" fmla="*/ 216024 h 1824204"/>
                <a:gd name="connsiteX4" fmla="*/ 1221616 w 2108001"/>
                <a:gd name="connsiteY4" fmla="*/ 216024 h 1824204"/>
                <a:gd name="connsiteX5" fmla="*/ 1509648 w 2108001"/>
                <a:gd name="connsiteY5" fmla="*/ 72008 h 1824204"/>
                <a:gd name="connsiteX6" fmla="*/ 1437640 w 2108001"/>
                <a:gd name="connsiteY6" fmla="*/ 432048 h 1824204"/>
                <a:gd name="connsiteX7" fmla="*/ 1581656 w 2108001"/>
                <a:gd name="connsiteY7" fmla="*/ 648072 h 1824204"/>
                <a:gd name="connsiteX8" fmla="*/ 2095999 w 2108001"/>
                <a:gd name="connsiteY8" fmla="*/ 444031 h 1824204"/>
                <a:gd name="connsiteX9" fmla="*/ 1653665 w 2108001"/>
                <a:gd name="connsiteY9" fmla="*/ 792090 h 1824204"/>
                <a:gd name="connsiteX10" fmla="*/ 1797681 w 2108001"/>
                <a:gd name="connsiteY10" fmla="*/ 1224138 h 1824204"/>
                <a:gd name="connsiteX11" fmla="*/ 1437640 w 2108001"/>
                <a:gd name="connsiteY11" fmla="*/ 1224137 h 1824204"/>
                <a:gd name="connsiteX12" fmla="*/ 1365632 w 2108001"/>
                <a:gd name="connsiteY12" fmla="*/ 1800201 h 1824204"/>
                <a:gd name="connsiteX13" fmla="*/ 1149609 w 2108001"/>
                <a:gd name="connsiteY13" fmla="*/ 1368154 h 1824204"/>
                <a:gd name="connsiteX14" fmla="*/ 861576 w 2108001"/>
                <a:gd name="connsiteY14" fmla="*/ 1584177 h 1824204"/>
                <a:gd name="connsiteX15" fmla="*/ 1005592 w 2108001"/>
                <a:gd name="connsiteY15" fmla="*/ 1368152 h 1824204"/>
                <a:gd name="connsiteX16" fmla="*/ 861576 w 2108001"/>
                <a:gd name="connsiteY16" fmla="*/ 1224136 h 1824204"/>
                <a:gd name="connsiteX17" fmla="*/ 573544 w 2108001"/>
                <a:gd name="connsiteY17" fmla="*/ 1368152 h 1824204"/>
                <a:gd name="connsiteX18" fmla="*/ 645552 w 2108001"/>
                <a:gd name="connsiteY18" fmla="*/ 1008112 h 1824204"/>
                <a:gd name="connsiteX19" fmla="*/ 429528 w 2108001"/>
                <a:gd name="connsiteY19" fmla="*/ 576064 h 1824204"/>
                <a:gd name="connsiteX20" fmla="*/ 69489 w 2108001"/>
                <a:gd name="connsiteY20" fmla="*/ 288032 h 1824204"/>
                <a:gd name="connsiteX21" fmla="*/ 429528 w 2108001"/>
                <a:gd name="connsiteY21" fmla="*/ 360040 h 1824204"/>
                <a:gd name="connsiteX0" fmla="*/ 429528 w 2025707"/>
                <a:gd name="connsiteY0" fmla="*/ 360040 h 1824204"/>
                <a:gd name="connsiteX1" fmla="*/ 717560 w 2025707"/>
                <a:gd name="connsiteY1" fmla="*/ 216024 h 1824204"/>
                <a:gd name="connsiteX2" fmla="*/ 645552 w 2025707"/>
                <a:gd name="connsiteY2" fmla="*/ 0 h 1824204"/>
                <a:gd name="connsiteX3" fmla="*/ 933584 w 2025707"/>
                <a:gd name="connsiteY3" fmla="*/ 216024 h 1824204"/>
                <a:gd name="connsiteX4" fmla="*/ 1221616 w 2025707"/>
                <a:gd name="connsiteY4" fmla="*/ 216024 h 1824204"/>
                <a:gd name="connsiteX5" fmla="*/ 1509648 w 2025707"/>
                <a:gd name="connsiteY5" fmla="*/ 72008 h 1824204"/>
                <a:gd name="connsiteX6" fmla="*/ 1437640 w 2025707"/>
                <a:gd name="connsiteY6" fmla="*/ 432048 h 1824204"/>
                <a:gd name="connsiteX7" fmla="*/ 1581656 w 2025707"/>
                <a:gd name="connsiteY7" fmla="*/ 648072 h 1824204"/>
                <a:gd name="connsiteX8" fmla="*/ 2013705 w 2025707"/>
                <a:gd name="connsiteY8" fmla="*/ 576066 h 1824204"/>
                <a:gd name="connsiteX9" fmla="*/ 1653665 w 2025707"/>
                <a:gd name="connsiteY9" fmla="*/ 792090 h 1824204"/>
                <a:gd name="connsiteX10" fmla="*/ 1797681 w 2025707"/>
                <a:gd name="connsiteY10" fmla="*/ 1224138 h 1824204"/>
                <a:gd name="connsiteX11" fmla="*/ 1437640 w 2025707"/>
                <a:gd name="connsiteY11" fmla="*/ 1224137 h 1824204"/>
                <a:gd name="connsiteX12" fmla="*/ 1365632 w 2025707"/>
                <a:gd name="connsiteY12" fmla="*/ 1800201 h 1824204"/>
                <a:gd name="connsiteX13" fmla="*/ 1149609 w 2025707"/>
                <a:gd name="connsiteY13" fmla="*/ 1368154 h 1824204"/>
                <a:gd name="connsiteX14" fmla="*/ 861576 w 2025707"/>
                <a:gd name="connsiteY14" fmla="*/ 1584177 h 1824204"/>
                <a:gd name="connsiteX15" fmla="*/ 1005592 w 2025707"/>
                <a:gd name="connsiteY15" fmla="*/ 1368152 h 1824204"/>
                <a:gd name="connsiteX16" fmla="*/ 861576 w 2025707"/>
                <a:gd name="connsiteY16" fmla="*/ 1224136 h 1824204"/>
                <a:gd name="connsiteX17" fmla="*/ 573544 w 2025707"/>
                <a:gd name="connsiteY17" fmla="*/ 1368152 h 1824204"/>
                <a:gd name="connsiteX18" fmla="*/ 645552 w 2025707"/>
                <a:gd name="connsiteY18" fmla="*/ 1008112 h 1824204"/>
                <a:gd name="connsiteX19" fmla="*/ 429528 w 2025707"/>
                <a:gd name="connsiteY19" fmla="*/ 576064 h 1824204"/>
                <a:gd name="connsiteX20" fmla="*/ 69489 w 2025707"/>
                <a:gd name="connsiteY20" fmla="*/ 288032 h 1824204"/>
                <a:gd name="connsiteX21" fmla="*/ 429528 w 2025707"/>
                <a:gd name="connsiteY21" fmla="*/ 360040 h 1824204"/>
                <a:gd name="connsiteX0" fmla="*/ 429528 w 2037708"/>
                <a:gd name="connsiteY0" fmla="*/ 360040 h 1824204"/>
                <a:gd name="connsiteX1" fmla="*/ 717560 w 2037708"/>
                <a:gd name="connsiteY1" fmla="*/ 216024 h 1824204"/>
                <a:gd name="connsiteX2" fmla="*/ 645552 w 2037708"/>
                <a:gd name="connsiteY2" fmla="*/ 0 h 1824204"/>
                <a:gd name="connsiteX3" fmla="*/ 933584 w 2037708"/>
                <a:gd name="connsiteY3" fmla="*/ 216024 h 1824204"/>
                <a:gd name="connsiteX4" fmla="*/ 1221616 w 2037708"/>
                <a:gd name="connsiteY4" fmla="*/ 216024 h 1824204"/>
                <a:gd name="connsiteX5" fmla="*/ 1509648 w 2037708"/>
                <a:gd name="connsiteY5" fmla="*/ 72008 h 1824204"/>
                <a:gd name="connsiteX6" fmla="*/ 1437640 w 2037708"/>
                <a:gd name="connsiteY6" fmla="*/ 432048 h 1824204"/>
                <a:gd name="connsiteX7" fmla="*/ 1581656 w 2037708"/>
                <a:gd name="connsiteY7" fmla="*/ 648072 h 1824204"/>
                <a:gd name="connsiteX8" fmla="*/ 2013705 w 2037708"/>
                <a:gd name="connsiteY8" fmla="*/ 576066 h 1824204"/>
                <a:gd name="connsiteX9" fmla="*/ 1725673 w 2037708"/>
                <a:gd name="connsiteY9" fmla="*/ 864098 h 1824204"/>
                <a:gd name="connsiteX10" fmla="*/ 1797681 w 2037708"/>
                <a:gd name="connsiteY10" fmla="*/ 1224138 h 1824204"/>
                <a:gd name="connsiteX11" fmla="*/ 1437640 w 2037708"/>
                <a:gd name="connsiteY11" fmla="*/ 1224137 h 1824204"/>
                <a:gd name="connsiteX12" fmla="*/ 1365632 w 2037708"/>
                <a:gd name="connsiteY12" fmla="*/ 1800201 h 1824204"/>
                <a:gd name="connsiteX13" fmla="*/ 1149609 w 2037708"/>
                <a:gd name="connsiteY13" fmla="*/ 1368154 h 1824204"/>
                <a:gd name="connsiteX14" fmla="*/ 861576 w 2037708"/>
                <a:gd name="connsiteY14" fmla="*/ 1584177 h 1824204"/>
                <a:gd name="connsiteX15" fmla="*/ 1005592 w 2037708"/>
                <a:gd name="connsiteY15" fmla="*/ 1368152 h 1824204"/>
                <a:gd name="connsiteX16" fmla="*/ 861576 w 2037708"/>
                <a:gd name="connsiteY16" fmla="*/ 1224136 h 1824204"/>
                <a:gd name="connsiteX17" fmla="*/ 573544 w 2037708"/>
                <a:gd name="connsiteY17" fmla="*/ 1368152 h 1824204"/>
                <a:gd name="connsiteX18" fmla="*/ 645552 w 2037708"/>
                <a:gd name="connsiteY18" fmla="*/ 1008112 h 1824204"/>
                <a:gd name="connsiteX19" fmla="*/ 429528 w 2037708"/>
                <a:gd name="connsiteY19" fmla="*/ 576064 h 1824204"/>
                <a:gd name="connsiteX20" fmla="*/ 69489 w 2037708"/>
                <a:gd name="connsiteY20" fmla="*/ 288032 h 1824204"/>
                <a:gd name="connsiteX21" fmla="*/ 429528 w 2037708"/>
                <a:gd name="connsiteY21" fmla="*/ 360040 h 1824204"/>
                <a:gd name="connsiteX0" fmla="*/ 429528 w 1965699"/>
                <a:gd name="connsiteY0" fmla="*/ 360040 h 1824204"/>
                <a:gd name="connsiteX1" fmla="*/ 717560 w 1965699"/>
                <a:gd name="connsiteY1" fmla="*/ 216024 h 1824204"/>
                <a:gd name="connsiteX2" fmla="*/ 645552 w 1965699"/>
                <a:gd name="connsiteY2" fmla="*/ 0 h 1824204"/>
                <a:gd name="connsiteX3" fmla="*/ 933584 w 1965699"/>
                <a:gd name="connsiteY3" fmla="*/ 216024 h 1824204"/>
                <a:gd name="connsiteX4" fmla="*/ 1221616 w 1965699"/>
                <a:gd name="connsiteY4" fmla="*/ 216024 h 1824204"/>
                <a:gd name="connsiteX5" fmla="*/ 1509648 w 1965699"/>
                <a:gd name="connsiteY5" fmla="*/ 72008 h 1824204"/>
                <a:gd name="connsiteX6" fmla="*/ 1437640 w 1965699"/>
                <a:gd name="connsiteY6" fmla="*/ 432048 h 1824204"/>
                <a:gd name="connsiteX7" fmla="*/ 1581656 w 1965699"/>
                <a:gd name="connsiteY7" fmla="*/ 648072 h 1824204"/>
                <a:gd name="connsiteX8" fmla="*/ 1941696 w 1965699"/>
                <a:gd name="connsiteY8" fmla="*/ 792090 h 1824204"/>
                <a:gd name="connsiteX9" fmla="*/ 1725673 w 1965699"/>
                <a:gd name="connsiteY9" fmla="*/ 864098 h 1824204"/>
                <a:gd name="connsiteX10" fmla="*/ 1797681 w 1965699"/>
                <a:gd name="connsiteY10" fmla="*/ 1224138 h 1824204"/>
                <a:gd name="connsiteX11" fmla="*/ 1437640 w 1965699"/>
                <a:gd name="connsiteY11" fmla="*/ 1224137 h 1824204"/>
                <a:gd name="connsiteX12" fmla="*/ 1365632 w 1965699"/>
                <a:gd name="connsiteY12" fmla="*/ 1800201 h 1824204"/>
                <a:gd name="connsiteX13" fmla="*/ 1149609 w 1965699"/>
                <a:gd name="connsiteY13" fmla="*/ 1368154 h 1824204"/>
                <a:gd name="connsiteX14" fmla="*/ 861576 w 1965699"/>
                <a:gd name="connsiteY14" fmla="*/ 1584177 h 1824204"/>
                <a:gd name="connsiteX15" fmla="*/ 1005592 w 1965699"/>
                <a:gd name="connsiteY15" fmla="*/ 1368152 h 1824204"/>
                <a:gd name="connsiteX16" fmla="*/ 861576 w 1965699"/>
                <a:gd name="connsiteY16" fmla="*/ 1224136 h 1824204"/>
                <a:gd name="connsiteX17" fmla="*/ 573544 w 1965699"/>
                <a:gd name="connsiteY17" fmla="*/ 1368152 h 1824204"/>
                <a:gd name="connsiteX18" fmla="*/ 645552 w 1965699"/>
                <a:gd name="connsiteY18" fmla="*/ 1008112 h 1824204"/>
                <a:gd name="connsiteX19" fmla="*/ 429528 w 1965699"/>
                <a:gd name="connsiteY19" fmla="*/ 576064 h 1824204"/>
                <a:gd name="connsiteX20" fmla="*/ 69489 w 1965699"/>
                <a:gd name="connsiteY20" fmla="*/ 288032 h 1824204"/>
                <a:gd name="connsiteX21" fmla="*/ 429528 w 1965699"/>
                <a:gd name="connsiteY21" fmla="*/ 360040 h 1824204"/>
                <a:gd name="connsiteX0" fmla="*/ 429528 w 1965699"/>
                <a:gd name="connsiteY0" fmla="*/ 360040 h 1807177"/>
                <a:gd name="connsiteX1" fmla="*/ 717560 w 1965699"/>
                <a:gd name="connsiteY1" fmla="*/ 216024 h 1807177"/>
                <a:gd name="connsiteX2" fmla="*/ 645552 w 1965699"/>
                <a:gd name="connsiteY2" fmla="*/ 0 h 1807177"/>
                <a:gd name="connsiteX3" fmla="*/ 933584 w 1965699"/>
                <a:gd name="connsiteY3" fmla="*/ 216024 h 1807177"/>
                <a:gd name="connsiteX4" fmla="*/ 1221616 w 1965699"/>
                <a:gd name="connsiteY4" fmla="*/ 216024 h 1807177"/>
                <a:gd name="connsiteX5" fmla="*/ 1509648 w 1965699"/>
                <a:gd name="connsiteY5" fmla="*/ 72008 h 1807177"/>
                <a:gd name="connsiteX6" fmla="*/ 1437640 w 1965699"/>
                <a:gd name="connsiteY6" fmla="*/ 432048 h 1807177"/>
                <a:gd name="connsiteX7" fmla="*/ 1581656 w 1965699"/>
                <a:gd name="connsiteY7" fmla="*/ 648072 h 1807177"/>
                <a:gd name="connsiteX8" fmla="*/ 1941696 w 1965699"/>
                <a:gd name="connsiteY8" fmla="*/ 792090 h 1807177"/>
                <a:gd name="connsiteX9" fmla="*/ 1725673 w 1965699"/>
                <a:gd name="connsiteY9" fmla="*/ 864098 h 1807177"/>
                <a:gd name="connsiteX10" fmla="*/ 1797681 w 1965699"/>
                <a:gd name="connsiteY10" fmla="*/ 1224138 h 1807177"/>
                <a:gd name="connsiteX11" fmla="*/ 1437640 w 1965699"/>
                <a:gd name="connsiteY11" fmla="*/ 1224137 h 1807177"/>
                <a:gd name="connsiteX12" fmla="*/ 1373777 w 1965699"/>
                <a:gd name="connsiteY12" fmla="*/ 1410012 h 1807177"/>
                <a:gd name="connsiteX13" fmla="*/ 1365632 w 1965699"/>
                <a:gd name="connsiteY13" fmla="*/ 1800201 h 1807177"/>
                <a:gd name="connsiteX14" fmla="*/ 1149609 w 1965699"/>
                <a:gd name="connsiteY14" fmla="*/ 1368154 h 1807177"/>
                <a:gd name="connsiteX15" fmla="*/ 861576 w 1965699"/>
                <a:gd name="connsiteY15" fmla="*/ 1584177 h 1807177"/>
                <a:gd name="connsiteX16" fmla="*/ 1005592 w 1965699"/>
                <a:gd name="connsiteY16" fmla="*/ 1368152 h 1807177"/>
                <a:gd name="connsiteX17" fmla="*/ 861576 w 1965699"/>
                <a:gd name="connsiteY17" fmla="*/ 1224136 h 1807177"/>
                <a:gd name="connsiteX18" fmla="*/ 573544 w 1965699"/>
                <a:gd name="connsiteY18" fmla="*/ 1368152 h 1807177"/>
                <a:gd name="connsiteX19" fmla="*/ 645552 w 1965699"/>
                <a:gd name="connsiteY19" fmla="*/ 1008112 h 1807177"/>
                <a:gd name="connsiteX20" fmla="*/ 429528 w 1965699"/>
                <a:gd name="connsiteY20" fmla="*/ 576064 h 1807177"/>
                <a:gd name="connsiteX21" fmla="*/ 69489 w 1965699"/>
                <a:gd name="connsiteY21" fmla="*/ 288032 h 1807177"/>
                <a:gd name="connsiteX22" fmla="*/ 429528 w 1965699"/>
                <a:gd name="connsiteY22" fmla="*/ 360040 h 1807177"/>
                <a:gd name="connsiteX0" fmla="*/ 429528 w 1965699"/>
                <a:gd name="connsiteY0" fmla="*/ 360040 h 1807177"/>
                <a:gd name="connsiteX1" fmla="*/ 717560 w 1965699"/>
                <a:gd name="connsiteY1" fmla="*/ 216024 h 1807177"/>
                <a:gd name="connsiteX2" fmla="*/ 645552 w 1965699"/>
                <a:gd name="connsiteY2" fmla="*/ 0 h 1807177"/>
                <a:gd name="connsiteX3" fmla="*/ 933584 w 1965699"/>
                <a:gd name="connsiteY3" fmla="*/ 216024 h 1807177"/>
                <a:gd name="connsiteX4" fmla="*/ 1221616 w 1965699"/>
                <a:gd name="connsiteY4" fmla="*/ 216024 h 1807177"/>
                <a:gd name="connsiteX5" fmla="*/ 1509648 w 1965699"/>
                <a:gd name="connsiteY5" fmla="*/ 72008 h 1807177"/>
                <a:gd name="connsiteX6" fmla="*/ 1437640 w 1965699"/>
                <a:gd name="connsiteY6" fmla="*/ 432048 h 1807177"/>
                <a:gd name="connsiteX7" fmla="*/ 1581656 w 1965699"/>
                <a:gd name="connsiteY7" fmla="*/ 648072 h 1807177"/>
                <a:gd name="connsiteX8" fmla="*/ 1941696 w 1965699"/>
                <a:gd name="connsiteY8" fmla="*/ 792090 h 1807177"/>
                <a:gd name="connsiteX9" fmla="*/ 1725673 w 1965699"/>
                <a:gd name="connsiteY9" fmla="*/ 864098 h 1807177"/>
                <a:gd name="connsiteX10" fmla="*/ 1797681 w 1965699"/>
                <a:gd name="connsiteY10" fmla="*/ 1224138 h 1807177"/>
                <a:gd name="connsiteX11" fmla="*/ 1581657 w 1965699"/>
                <a:gd name="connsiteY11" fmla="*/ 1224139 h 1807177"/>
                <a:gd name="connsiteX12" fmla="*/ 1373777 w 1965699"/>
                <a:gd name="connsiteY12" fmla="*/ 1410012 h 1807177"/>
                <a:gd name="connsiteX13" fmla="*/ 1365632 w 1965699"/>
                <a:gd name="connsiteY13" fmla="*/ 1800201 h 1807177"/>
                <a:gd name="connsiteX14" fmla="*/ 1149609 w 1965699"/>
                <a:gd name="connsiteY14" fmla="*/ 1368154 h 1807177"/>
                <a:gd name="connsiteX15" fmla="*/ 861576 w 1965699"/>
                <a:gd name="connsiteY15" fmla="*/ 1584177 h 1807177"/>
                <a:gd name="connsiteX16" fmla="*/ 1005592 w 1965699"/>
                <a:gd name="connsiteY16" fmla="*/ 1368152 h 1807177"/>
                <a:gd name="connsiteX17" fmla="*/ 861576 w 1965699"/>
                <a:gd name="connsiteY17" fmla="*/ 1224136 h 1807177"/>
                <a:gd name="connsiteX18" fmla="*/ 573544 w 1965699"/>
                <a:gd name="connsiteY18" fmla="*/ 1368152 h 1807177"/>
                <a:gd name="connsiteX19" fmla="*/ 645552 w 1965699"/>
                <a:gd name="connsiteY19" fmla="*/ 1008112 h 1807177"/>
                <a:gd name="connsiteX20" fmla="*/ 429528 w 1965699"/>
                <a:gd name="connsiteY20" fmla="*/ 576064 h 1807177"/>
                <a:gd name="connsiteX21" fmla="*/ 69489 w 1965699"/>
                <a:gd name="connsiteY21" fmla="*/ 288032 h 1807177"/>
                <a:gd name="connsiteX22" fmla="*/ 429528 w 1965699"/>
                <a:gd name="connsiteY22" fmla="*/ 360040 h 1807177"/>
                <a:gd name="connsiteX0" fmla="*/ 429528 w 1965699"/>
                <a:gd name="connsiteY0" fmla="*/ 360040 h 1807177"/>
                <a:gd name="connsiteX1" fmla="*/ 717560 w 1965699"/>
                <a:gd name="connsiteY1" fmla="*/ 216024 h 1807177"/>
                <a:gd name="connsiteX2" fmla="*/ 645552 w 1965699"/>
                <a:gd name="connsiteY2" fmla="*/ 0 h 1807177"/>
                <a:gd name="connsiteX3" fmla="*/ 933584 w 1965699"/>
                <a:gd name="connsiteY3" fmla="*/ 216024 h 1807177"/>
                <a:gd name="connsiteX4" fmla="*/ 1221616 w 1965699"/>
                <a:gd name="connsiteY4" fmla="*/ 216024 h 1807177"/>
                <a:gd name="connsiteX5" fmla="*/ 1509648 w 1965699"/>
                <a:gd name="connsiteY5" fmla="*/ 72008 h 1807177"/>
                <a:gd name="connsiteX6" fmla="*/ 1437640 w 1965699"/>
                <a:gd name="connsiteY6" fmla="*/ 432048 h 1807177"/>
                <a:gd name="connsiteX7" fmla="*/ 1581656 w 1965699"/>
                <a:gd name="connsiteY7" fmla="*/ 648072 h 1807177"/>
                <a:gd name="connsiteX8" fmla="*/ 1941696 w 1965699"/>
                <a:gd name="connsiteY8" fmla="*/ 792090 h 1807177"/>
                <a:gd name="connsiteX9" fmla="*/ 1725673 w 1965699"/>
                <a:gd name="connsiteY9" fmla="*/ 864098 h 1807177"/>
                <a:gd name="connsiteX10" fmla="*/ 1797681 w 1965699"/>
                <a:gd name="connsiteY10" fmla="*/ 1224138 h 1807177"/>
                <a:gd name="connsiteX11" fmla="*/ 1581657 w 1965699"/>
                <a:gd name="connsiteY11" fmla="*/ 1224139 h 1807177"/>
                <a:gd name="connsiteX12" fmla="*/ 1373777 w 1965699"/>
                <a:gd name="connsiteY12" fmla="*/ 1410012 h 1807177"/>
                <a:gd name="connsiteX13" fmla="*/ 1365632 w 1965699"/>
                <a:gd name="connsiteY13" fmla="*/ 1800201 h 1807177"/>
                <a:gd name="connsiteX14" fmla="*/ 1149609 w 1965699"/>
                <a:gd name="connsiteY14" fmla="*/ 1368154 h 1807177"/>
                <a:gd name="connsiteX15" fmla="*/ 861576 w 1965699"/>
                <a:gd name="connsiteY15" fmla="*/ 1584177 h 1807177"/>
                <a:gd name="connsiteX16" fmla="*/ 933585 w 1965699"/>
                <a:gd name="connsiteY16" fmla="*/ 1296147 h 1807177"/>
                <a:gd name="connsiteX17" fmla="*/ 861576 w 1965699"/>
                <a:gd name="connsiteY17" fmla="*/ 1224136 h 1807177"/>
                <a:gd name="connsiteX18" fmla="*/ 573544 w 1965699"/>
                <a:gd name="connsiteY18" fmla="*/ 1368152 h 1807177"/>
                <a:gd name="connsiteX19" fmla="*/ 645552 w 1965699"/>
                <a:gd name="connsiteY19" fmla="*/ 1008112 h 1807177"/>
                <a:gd name="connsiteX20" fmla="*/ 429528 w 1965699"/>
                <a:gd name="connsiteY20" fmla="*/ 576064 h 1807177"/>
                <a:gd name="connsiteX21" fmla="*/ 69489 w 1965699"/>
                <a:gd name="connsiteY21" fmla="*/ 288032 h 1807177"/>
                <a:gd name="connsiteX22" fmla="*/ 429528 w 1965699"/>
                <a:gd name="connsiteY22" fmla="*/ 360040 h 1807177"/>
                <a:gd name="connsiteX0" fmla="*/ 429528 w 1965699"/>
                <a:gd name="connsiteY0" fmla="*/ 360040 h 1807177"/>
                <a:gd name="connsiteX1" fmla="*/ 717560 w 1965699"/>
                <a:gd name="connsiteY1" fmla="*/ 216024 h 1807177"/>
                <a:gd name="connsiteX2" fmla="*/ 645552 w 1965699"/>
                <a:gd name="connsiteY2" fmla="*/ 0 h 1807177"/>
                <a:gd name="connsiteX3" fmla="*/ 933584 w 1965699"/>
                <a:gd name="connsiteY3" fmla="*/ 216024 h 1807177"/>
                <a:gd name="connsiteX4" fmla="*/ 1221616 w 1965699"/>
                <a:gd name="connsiteY4" fmla="*/ 216024 h 1807177"/>
                <a:gd name="connsiteX5" fmla="*/ 1509648 w 1965699"/>
                <a:gd name="connsiteY5" fmla="*/ 72008 h 1807177"/>
                <a:gd name="connsiteX6" fmla="*/ 1437640 w 1965699"/>
                <a:gd name="connsiteY6" fmla="*/ 432048 h 1807177"/>
                <a:gd name="connsiteX7" fmla="*/ 1581656 w 1965699"/>
                <a:gd name="connsiteY7" fmla="*/ 648072 h 1807177"/>
                <a:gd name="connsiteX8" fmla="*/ 1941696 w 1965699"/>
                <a:gd name="connsiteY8" fmla="*/ 792090 h 1807177"/>
                <a:gd name="connsiteX9" fmla="*/ 1725673 w 1965699"/>
                <a:gd name="connsiteY9" fmla="*/ 864098 h 1807177"/>
                <a:gd name="connsiteX10" fmla="*/ 1797681 w 1965699"/>
                <a:gd name="connsiteY10" fmla="*/ 1224138 h 1807177"/>
                <a:gd name="connsiteX11" fmla="*/ 1581657 w 1965699"/>
                <a:gd name="connsiteY11" fmla="*/ 1224139 h 1807177"/>
                <a:gd name="connsiteX12" fmla="*/ 1373777 w 1965699"/>
                <a:gd name="connsiteY12" fmla="*/ 1410012 h 1807177"/>
                <a:gd name="connsiteX13" fmla="*/ 1365632 w 1965699"/>
                <a:gd name="connsiteY13" fmla="*/ 1800201 h 1807177"/>
                <a:gd name="connsiteX14" fmla="*/ 1149609 w 1965699"/>
                <a:gd name="connsiteY14" fmla="*/ 1368154 h 1807177"/>
                <a:gd name="connsiteX15" fmla="*/ 861576 w 1965699"/>
                <a:gd name="connsiteY15" fmla="*/ 1584177 h 1807177"/>
                <a:gd name="connsiteX16" fmla="*/ 933585 w 1965699"/>
                <a:gd name="connsiteY16" fmla="*/ 1296147 h 1807177"/>
                <a:gd name="connsiteX17" fmla="*/ 789569 w 1965699"/>
                <a:gd name="connsiteY17" fmla="*/ 1152131 h 1807177"/>
                <a:gd name="connsiteX18" fmla="*/ 573544 w 1965699"/>
                <a:gd name="connsiteY18" fmla="*/ 1368152 h 1807177"/>
                <a:gd name="connsiteX19" fmla="*/ 645552 w 1965699"/>
                <a:gd name="connsiteY19" fmla="*/ 1008112 h 1807177"/>
                <a:gd name="connsiteX20" fmla="*/ 429528 w 1965699"/>
                <a:gd name="connsiteY20" fmla="*/ 576064 h 1807177"/>
                <a:gd name="connsiteX21" fmla="*/ 69489 w 1965699"/>
                <a:gd name="connsiteY21" fmla="*/ 288032 h 1807177"/>
                <a:gd name="connsiteX22" fmla="*/ 429528 w 1965699"/>
                <a:gd name="connsiteY22" fmla="*/ 360040 h 1807177"/>
                <a:gd name="connsiteX0" fmla="*/ 573545 w 1965699"/>
                <a:gd name="connsiteY0" fmla="*/ 360043 h 1807177"/>
                <a:gd name="connsiteX1" fmla="*/ 717560 w 1965699"/>
                <a:gd name="connsiteY1" fmla="*/ 216024 h 1807177"/>
                <a:gd name="connsiteX2" fmla="*/ 645552 w 1965699"/>
                <a:gd name="connsiteY2" fmla="*/ 0 h 1807177"/>
                <a:gd name="connsiteX3" fmla="*/ 933584 w 1965699"/>
                <a:gd name="connsiteY3" fmla="*/ 216024 h 1807177"/>
                <a:gd name="connsiteX4" fmla="*/ 1221616 w 1965699"/>
                <a:gd name="connsiteY4" fmla="*/ 216024 h 1807177"/>
                <a:gd name="connsiteX5" fmla="*/ 1509648 w 1965699"/>
                <a:gd name="connsiteY5" fmla="*/ 72008 h 1807177"/>
                <a:gd name="connsiteX6" fmla="*/ 1437640 w 1965699"/>
                <a:gd name="connsiteY6" fmla="*/ 432048 h 1807177"/>
                <a:gd name="connsiteX7" fmla="*/ 1581656 w 1965699"/>
                <a:gd name="connsiteY7" fmla="*/ 648072 h 1807177"/>
                <a:gd name="connsiteX8" fmla="*/ 1941696 w 1965699"/>
                <a:gd name="connsiteY8" fmla="*/ 792090 h 1807177"/>
                <a:gd name="connsiteX9" fmla="*/ 1725673 w 1965699"/>
                <a:gd name="connsiteY9" fmla="*/ 864098 h 1807177"/>
                <a:gd name="connsiteX10" fmla="*/ 1797681 w 1965699"/>
                <a:gd name="connsiteY10" fmla="*/ 1224138 h 1807177"/>
                <a:gd name="connsiteX11" fmla="*/ 1581657 w 1965699"/>
                <a:gd name="connsiteY11" fmla="*/ 1224139 h 1807177"/>
                <a:gd name="connsiteX12" fmla="*/ 1373777 w 1965699"/>
                <a:gd name="connsiteY12" fmla="*/ 1410012 h 1807177"/>
                <a:gd name="connsiteX13" fmla="*/ 1365632 w 1965699"/>
                <a:gd name="connsiteY13" fmla="*/ 1800201 h 1807177"/>
                <a:gd name="connsiteX14" fmla="*/ 1149609 w 1965699"/>
                <a:gd name="connsiteY14" fmla="*/ 1368154 h 1807177"/>
                <a:gd name="connsiteX15" fmla="*/ 861576 w 1965699"/>
                <a:gd name="connsiteY15" fmla="*/ 1584177 h 1807177"/>
                <a:gd name="connsiteX16" fmla="*/ 933585 w 1965699"/>
                <a:gd name="connsiteY16" fmla="*/ 1296147 h 1807177"/>
                <a:gd name="connsiteX17" fmla="*/ 789569 w 1965699"/>
                <a:gd name="connsiteY17" fmla="*/ 1152131 h 1807177"/>
                <a:gd name="connsiteX18" fmla="*/ 573544 w 1965699"/>
                <a:gd name="connsiteY18" fmla="*/ 1368152 h 1807177"/>
                <a:gd name="connsiteX19" fmla="*/ 645552 w 1965699"/>
                <a:gd name="connsiteY19" fmla="*/ 1008112 h 1807177"/>
                <a:gd name="connsiteX20" fmla="*/ 429528 w 1965699"/>
                <a:gd name="connsiteY20" fmla="*/ 576064 h 1807177"/>
                <a:gd name="connsiteX21" fmla="*/ 69489 w 1965699"/>
                <a:gd name="connsiteY21" fmla="*/ 288032 h 1807177"/>
                <a:gd name="connsiteX22" fmla="*/ 573545 w 1965699"/>
                <a:gd name="connsiteY22" fmla="*/ 360043 h 1807177"/>
                <a:gd name="connsiteX0" fmla="*/ 573545 w 1965699"/>
                <a:gd name="connsiteY0" fmla="*/ 360043 h 1807177"/>
                <a:gd name="connsiteX1" fmla="*/ 717560 w 1965699"/>
                <a:gd name="connsiteY1" fmla="*/ 216024 h 1807177"/>
                <a:gd name="connsiteX2" fmla="*/ 645552 w 1965699"/>
                <a:gd name="connsiteY2" fmla="*/ 0 h 1807177"/>
                <a:gd name="connsiteX3" fmla="*/ 933584 w 1965699"/>
                <a:gd name="connsiteY3" fmla="*/ 216024 h 1807177"/>
                <a:gd name="connsiteX4" fmla="*/ 1221616 w 1965699"/>
                <a:gd name="connsiteY4" fmla="*/ 216024 h 1807177"/>
                <a:gd name="connsiteX5" fmla="*/ 1509648 w 1965699"/>
                <a:gd name="connsiteY5" fmla="*/ 72008 h 1807177"/>
                <a:gd name="connsiteX6" fmla="*/ 1437640 w 1965699"/>
                <a:gd name="connsiteY6" fmla="*/ 432048 h 1807177"/>
                <a:gd name="connsiteX7" fmla="*/ 1581656 w 1965699"/>
                <a:gd name="connsiteY7" fmla="*/ 648072 h 1807177"/>
                <a:gd name="connsiteX8" fmla="*/ 1941696 w 1965699"/>
                <a:gd name="connsiteY8" fmla="*/ 792090 h 1807177"/>
                <a:gd name="connsiteX9" fmla="*/ 1725673 w 1965699"/>
                <a:gd name="connsiteY9" fmla="*/ 864098 h 1807177"/>
                <a:gd name="connsiteX10" fmla="*/ 1797681 w 1965699"/>
                <a:gd name="connsiteY10" fmla="*/ 1224138 h 1807177"/>
                <a:gd name="connsiteX11" fmla="*/ 1581657 w 1965699"/>
                <a:gd name="connsiteY11" fmla="*/ 1152131 h 1807177"/>
                <a:gd name="connsiteX12" fmla="*/ 1373777 w 1965699"/>
                <a:gd name="connsiteY12" fmla="*/ 1410012 h 1807177"/>
                <a:gd name="connsiteX13" fmla="*/ 1365632 w 1965699"/>
                <a:gd name="connsiteY13" fmla="*/ 1800201 h 1807177"/>
                <a:gd name="connsiteX14" fmla="*/ 1149609 w 1965699"/>
                <a:gd name="connsiteY14" fmla="*/ 1368154 h 1807177"/>
                <a:gd name="connsiteX15" fmla="*/ 861576 w 1965699"/>
                <a:gd name="connsiteY15" fmla="*/ 1584177 h 1807177"/>
                <a:gd name="connsiteX16" fmla="*/ 933585 w 1965699"/>
                <a:gd name="connsiteY16" fmla="*/ 1296147 h 1807177"/>
                <a:gd name="connsiteX17" fmla="*/ 789569 w 1965699"/>
                <a:gd name="connsiteY17" fmla="*/ 1152131 h 1807177"/>
                <a:gd name="connsiteX18" fmla="*/ 573544 w 1965699"/>
                <a:gd name="connsiteY18" fmla="*/ 1368152 h 1807177"/>
                <a:gd name="connsiteX19" fmla="*/ 645552 w 1965699"/>
                <a:gd name="connsiteY19" fmla="*/ 1008112 h 1807177"/>
                <a:gd name="connsiteX20" fmla="*/ 429528 w 1965699"/>
                <a:gd name="connsiteY20" fmla="*/ 576064 h 1807177"/>
                <a:gd name="connsiteX21" fmla="*/ 69489 w 1965699"/>
                <a:gd name="connsiteY21" fmla="*/ 288032 h 1807177"/>
                <a:gd name="connsiteX22" fmla="*/ 573545 w 1965699"/>
                <a:gd name="connsiteY22" fmla="*/ 360043 h 1807177"/>
                <a:gd name="connsiteX0" fmla="*/ 573545 w 1965699"/>
                <a:gd name="connsiteY0" fmla="*/ 360043 h 1807177"/>
                <a:gd name="connsiteX1" fmla="*/ 717560 w 1965699"/>
                <a:gd name="connsiteY1" fmla="*/ 216024 h 1807177"/>
                <a:gd name="connsiteX2" fmla="*/ 645552 w 1965699"/>
                <a:gd name="connsiteY2" fmla="*/ 0 h 1807177"/>
                <a:gd name="connsiteX3" fmla="*/ 933584 w 1965699"/>
                <a:gd name="connsiteY3" fmla="*/ 216024 h 1807177"/>
                <a:gd name="connsiteX4" fmla="*/ 1221616 w 1965699"/>
                <a:gd name="connsiteY4" fmla="*/ 216024 h 1807177"/>
                <a:gd name="connsiteX5" fmla="*/ 1509648 w 1965699"/>
                <a:gd name="connsiteY5" fmla="*/ 72008 h 1807177"/>
                <a:gd name="connsiteX6" fmla="*/ 1437640 w 1965699"/>
                <a:gd name="connsiteY6" fmla="*/ 432048 h 1807177"/>
                <a:gd name="connsiteX7" fmla="*/ 1581656 w 1965699"/>
                <a:gd name="connsiteY7" fmla="*/ 648072 h 1807177"/>
                <a:gd name="connsiteX8" fmla="*/ 1941696 w 1965699"/>
                <a:gd name="connsiteY8" fmla="*/ 792090 h 1807177"/>
                <a:gd name="connsiteX9" fmla="*/ 1725673 w 1965699"/>
                <a:gd name="connsiteY9" fmla="*/ 864098 h 1807177"/>
                <a:gd name="connsiteX10" fmla="*/ 1718022 w 1965699"/>
                <a:gd name="connsiteY10" fmla="*/ 990465 h 1807177"/>
                <a:gd name="connsiteX11" fmla="*/ 1797681 w 1965699"/>
                <a:gd name="connsiteY11" fmla="*/ 1224138 h 1807177"/>
                <a:gd name="connsiteX12" fmla="*/ 1581657 w 1965699"/>
                <a:gd name="connsiteY12" fmla="*/ 1152131 h 1807177"/>
                <a:gd name="connsiteX13" fmla="*/ 1373777 w 1965699"/>
                <a:gd name="connsiteY13" fmla="*/ 1410012 h 1807177"/>
                <a:gd name="connsiteX14" fmla="*/ 1365632 w 1965699"/>
                <a:gd name="connsiteY14" fmla="*/ 1800201 h 1807177"/>
                <a:gd name="connsiteX15" fmla="*/ 1149609 w 1965699"/>
                <a:gd name="connsiteY15" fmla="*/ 1368154 h 1807177"/>
                <a:gd name="connsiteX16" fmla="*/ 861576 w 1965699"/>
                <a:gd name="connsiteY16" fmla="*/ 1584177 h 1807177"/>
                <a:gd name="connsiteX17" fmla="*/ 933585 w 1965699"/>
                <a:gd name="connsiteY17" fmla="*/ 1296147 h 1807177"/>
                <a:gd name="connsiteX18" fmla="*/ 789569 w 1965699"/>
                <a:gd name="connsiteY18" fmla="*/ 1152131 h 1807177"/>
                <a:gd name="connsiteX19" fmla="*/ 573544 w 1965699"/>
                <a:gd name="connsiteY19" fmla="*/ 1368152 h 1807177"/>
                <a:gd name="connsiteX20" fmla="*/ 645552 w 1965699"/>
                <a:gd name="connsiteY20" fmla="*/ 1008112 h 1807177"/>
                <a:gd name="connsiteX21" fmla="*/ 429528 w 1965699"/>
                <a:gd name="connsiteY21" fmla="*/ 576064 h 1807177"/>
                <a:gd name="connsiteX22" fmla="*/ 69489 w 1965699"/>
                <a:gd name="connsiteY22" fmla="*/ 288032 h 1807177"/>
                <a:gd name="connsiteX23" fmla="*/ 573545 w 1965699"/>
                <a:gd name="connsiteY23" fmla="*/ 360043 h 1807177"/>
                <a:gd name="connsiteX0" fmla="*/ 573545 w 1965699"/>
                <a:gd name="connsiteY0" fmla="*/ 360043 h 1807177"/>
                <a:gd name="connsiteX1" fmla="*/ 717560 w 1965699"/>
                <a:gd name="connsiteY1" fmla="*/ 216024 h 1807177"/>
                <a:gd name="connsiteX2" fmla="*/ 645552 w 1965699"/>
                <a:gd name="connsiteY2" fmla="*/ 0 h 1807177"/>
                <a:gd name="connsiteX3" fmla="*/ 933584 w 1965699"/>
                <a:gd name="connsiteY3" fmla="*/ 216024 h 1807177"/>
                <a:gd name="connsiteX4" fmla="*/ 1221616 w 1965699"/>
                <a:gd name="connsiteY4" fmla="*/ 216024 h 1807177"/>
                <a:gd name="connsiteX5" fmla="*/ 1509648 w 1965699"/>
                <a:gd name="connsiteY5" fmla="*/ 72008 h 1807177"/>
                <a:gd name="connsiteX6" fmla="*/ 1437640 w 1965699"/>
                <a:gd name="connsiteY6" fmla="*/ 432048 h 1807177"/>
                <a:gd name="connsiteX7" fmla="*/ 1581656 w 1965699"/>
                <a:gd name="connsiteY7" fmla="*/ 648072 h 1807177"/>
                <a:gd name="connsiteX8" fmla="*/ 1941696 w 1965699"/>
                <a:gd name="connsiteY8" fmla="*/ 792090 h 1807177"/>
                <a:gd name="connsiteX9" fmla="*/ 1725673 w 1965699"/>
                <a:gd name="connsiteY9" fmla="*/ 864098 h 1807177"/>
                <a:gd name="connsiteX10" fmla="*/ 1653665 w 1965699"/>
                <a:gd name="connsiteY10" fmla="*/ 1008115 h 1807177"/>
                <a:gd name="connsiteX11" fmla="*/ 1797681 w 1965699"/>
                <a:gd name="connsiteY11" fmla="*/ 1224138 h 1807177"/>
                <a:gd name="connsiteX12" fmla="*/ 1581657 w 1965699"/>
                <a:gd name="connsiteY12" fmla="*/ 1152131 h 1807177"/>
                <a:gd name="connsiteX13" fmla="*/ 1373777 w 1965699"/>
                <a:gd name="connsiteY13" fmla="*/ 1410012 h 1807177"/>
                <a:gd name="connsiteX14" fmla="*/ 1365632 w 1965699"/>
                <a:gd name="connsiteY14" fmla="*/ 1800201 h 1807177"/>
                <a:gd name="connsiteX15" fmla="*/ 1149609 w 1965699"/>
                <a:gd name="connsiteY15" fmla="*/ 1368154 h 1807177"/>
                <a:gd name="connsiteX16" fmla="*/ 861576 w 1965699"/>
                <a:gd name="connsiteY16" fmla="*/ 1584177 h 1807177"/>
                <a:gd name="connsiteX17" fmla="*/ 933585 w 1965699"/>
                <a:gd name="connsiteY17" fmla="*/ 1296147 h 1807177"/>
                <a:gd name="connsiteX18" fmla="*/ 789569 w 1965699"/>
                <a:gd name="connsiteY18" fmla="*/ 1152131 h 1807177"/>
                <a:gd name="connsiteX19" fmla="*/ 573544 w 1965699"/>
                <a:gd name="connsiteY19" fmla="*/ 1368152 h 1807177"/>
                <a:gd name="connsiteX20" fmla="*/ 645552 w 1965699"/>
                <a:gd name="connsiteY20" fmla="*/ 1008112 h 1807177"/>
                <a:gd name="connsiteX21" fmla="*/ 429528 w 1965699"/>
                <a:gd name="connsiteY21" fmla="*/ 576064 h 1807177"/>
                <a:gd name="connsiteX22" fmla="*/ 69489 w 1965699"/>
                <a:gd name="connsiteY22" fmla="*/ 288032 h 1807177"/>
                <a:gd name="connsiteX23" fmla="*/ 573545 w 1965699"/>
                <a:gd name="connsiteY23" fmla="*/ 360043 h 1807177"/>
                <a:gd name="connsiteX0" fmla="*/ 573545 w 1965699"/>
                <a:gd name="connsiteY0" fmla="*/ 360043 h 1807177"/>
                <a:gd name="connsiteX1" fmla="*/ 717560 w 1965699"/>
                <a:gd name="connsiteY1" fmla="*/ 216024 h 1807177"/>
                <a:gd name="connsiteX2" fmla="*/ 645552 w 1965699"/>
                <a:gd name="connsiteY2" fmla="*/ 0 h 1807177"/>
                <a:gd name="connsiteX3" fmla="*/ 933584 w 1965699"/>
                <a:gd name="connsiteY3" fmla="*/ 216024 h 1807177"/>
                <a:gd name="connsiteX4" fmla="*/ 1221616 w 1965699"/>
                <a:gd name="connsiteY4" fmla="*/ 216024 h 1807177"/>
                <a:gd name="connsiteX5" fmla="*/ 1509648 w 1965699"/>
                <a:gd name="connsiteY5" fmla="*/ 72008 h 1807177"/>
                <a:gd name="connsiteX6" fmla="*/ 1437640 w 1965699"/>
                <a:gd name="connsiteY6" fmla="*/ 432048 h 1807177"/>
                <a:gd name="connsiteX7" fmla="*/ 1581656 w 1965699"/>
                <a:gd name="connsiteY7" fmla="*/ 648072 h 1807177"/>
                <a:gd name="connsiteX8" fmla="*/ 1941696 w 1965699"/>
                <a:gd name="connsiteY8" fmla="*/ 792090 h 1807177"/>
                <a:gd name="connsiteX9" fmla="*/ 1725673 w 1965699"/>
                <a:gd name="connsiteY9" fmla="*/ 864098 h 1807177"/>
                <a:gd name="connsiteX10" fmla="*/ 1653665 w 1965699"/>
                <a:gd name="connsiteY10" fmla="*/ 1008115 h 1807177"/>
                <a:gd name="connsiteX11" fmla="*/ 1797681 w 1965699"/>
                <a:gd name="connsiteY11" fmla="*/ 1224138 h 1807177"/>
                <a:gd name="connsiteX12" fmla="*/ 1509649 w 1965699"/>
                <a:gd name="connsiteY12" fmla="*/ 1152131 h 1807177"/>
                <a:gd name="connsiteX13" fmla="*/ 1373777 w 1965699"/>
                <a:gd name="connsiteY13" fmla="*/ 1410012 h 1807177"/>
                <a:gd name="connsiteX14" fmla="*/ 1365632 w 1965699"/>
                <a:gd name="connsiteY14" fmla="*/ 1800201 h 1807177"/>
                <a:gd name="connsiteX15" fmla="*/ 1149609 w 1965699"/>
                <a:gd name="connsiteY15" fmla="*/ 1368154 h 1807177"/>
                <a:gd name="connsiteX16" fmla="*/ 861576 w 1965699"/>
                <a:gd name="connsiteY16" fmla="*/ 1584177 h 1807177"/>
                <a:gd name="connsiteX17" fmla="*/ 933585 w 1965699"/>
                <a:gd name="connsiteY17" fmla="*/ 1296147 h 1807177"/>
                <a:gd name="connsiteX18" fmla="*/ 789569 w 1965699"/>
                <a:gd name="connsiteY18" fmla="*/ 1152131 h 1807177"/>
                <a:gd name="connsiteX19" fmla="*/ 573544 w 1965699"/>
                <a:gd name="connsiteY19" fmla="*/ 1368152 h 1807177"/>
                <a:gd name="connsiteX20" fmla="*/ 645552 w 1965699"/>
                <a:gd name="connsiteY20" fmla="*/ 1008112 h 1807177"/>
                <a:gd name="connsiteX21" fmla="*/ 429528 w 1965699"/>
                <a:gd name="connsiteY21" fmla="*/ 576064 h 1807177"/>
                <a:gd name="connsiteX22" fmla="*/ 69489 w 1965699"/>
                <a:gd name="connsiteY22" fmla="*/ 288032 h 1807177"/>
                <a:gd name="connsiteX23" fmla="*/ 573545 w 1965699"/>
                <a:gd name="connsiteY23" fmla="*/ 360043 h 1807177"/>
                <a:gd name="connsiteX0" fmla="*/ 573545 w 1965699"/>
                <a:gd name="connsiteY0" fmla="*/ 360043 h 1807177"/>
                <a:gd name="connsiteX1" fmla="*/ 717560 w 1965699"/>
                <a:gd name="connsiteY1" fmla="*/ 216024 h 1807177"/>
                <a:gd name="connsiteX2" fmla="*/ 645552 w 1965699"/>
                <a:gd name="connsiteY2" fmla="*/ 0 h 1807177"/>
                <a:gd name="connsiteX3" fmla="*/ 933584 w 1965699"/>
                <a:gd name="connsiteY3" fmla="*/ 216024 h 1807177"/>
                <a:gd name="connsiteX4" fmla="*/ 1221616 w 1965699"/>
                <a:gd name="connsiteY4" fmla="*/ 216024 h 1807177"/>
                <a:gd name="connsiteX5" fmla="*/ 1509648 w 1965699"/>
                <a:gd name="connsiteY5" fmla="*/ 72008 h 1807177"/>
                <a:gd name="connsiteX6" fmla="*/ 1437640 w 1965699"/>
                <a:gd name="connsiteY6" fmla="*/ 432048 h 1807177"/>
                <a:gd name="connsiteX7" fmla="*/ 1581656 w 1965699"/>
                <a:gd name="connsiteY7" fmla="*/ 648072 h 1807177"/>
                <a:gd name="connsiteX8" fmla="*/ 1941696 w 1965699"/>
                <a:gd name="connsiteY8" fmla="*/ 792090 h 1807177"/>
                <a:gd name="connsiteX9" fmla="*/ 1725673 w 1965699"/>
                <a:gd name="connsiteY9" fmla="*/ 864098 h 1807177"/>
                <a:gd name="connsiteX10" fmla="*/ 1653665 w 1965699"/>
                <a:gd name="connsiteY10" fmla="*/ 1008115 h 1807177"/>
                <a:gd name="connsiteX11" fmla="*/ 1725673 w 1965699"/>
                <a:gd name="connsiteY11" fmla="*/ 1296147 h 1807177"/>
                <a:gd name="connsiteX12" fmla="*/ 1509649 w 1965699"/>
                <a:gd name="connsiteY12" fmla="*/ 1152131 h 1807177"/>
                <a:gd name="connsiteX13" fmla="*/ 1373777 w 1965699"/>
                <a:gd name="connsiteY13" fmla="*/ 1410012 h 1807177"/>
                <a:gd name="connsiteX14" fmla="*/ 1365632 w 1965699"/>
                <a:gd name="connsiteY14" fmla="*/ 1800201 h 1807177"/>
                <a:gd name="connsiteX15" fmla="*/ 1149609 w 1965699"/>
                <a:gd name="connsiteY15" fmla="*/ 1368154 h 1807177"/>
                <a:gd name="connsiteX16" fmla="*/ 861576 w 1965699"/>
                <a:gd name="connsiteY16" fmla="*/ 1584177 h 1807177"/>
                <a:gd name="connsiteX17" fmla="*/ 933585 w 1965699"/>
                <a:gd name="connsiteY17" fmla="*/ 1296147 h 1807177"/>
                <a:gd name="connsiteX18" fmla="*/ 789569 w 1965699"/>
                <a:gd name="connsiteY18" fmla="*/ 1152131 h 1807177"/>
                <a:gd name="connsiteX19" fmla="*/ 573544 w 1965699"/>
                <a:gd name="connsiteY19" fmla="*/ 1368152 h 1807177"/>
                <a:gd name="connsiteX20" fmla="*/ 645552 w 1965699"/>
                <a:gd name="connsiteY20" fmla="*/ 1008112 h 1807177"/>
                <a:gd name="connsiteX21" fmla="*/ 429528 w 1965699"/>
                <a:gd name="connsiteY21" fmla="*/ 576064 h 1807177"/>
                <a:gd name="connsiteX22" fmla="*/ 69489 w 1965699"/>
                <a:gd name="connsiteY22" fmla="*/ 288032 h 1807177"/>
                <a:gd name="connsiteX23" fmla="*/ 573545 w 1965699"/>
                <a:gd name="connsiteY23" fmla="*/ 360043 h 1807177"/>
                <a:gd name="connsiteX0" fmla="*/ 573545 w 1965699"/>
                <a:gd name="connsiteY0" fmla="*/ 360043 h 1807177"/>
                <a:gd name="connsiteX1" fmla="*/ 717560 w 1965699"/>
                <a:gd name="connsiteY1" fmla="*/ 216024 h 1807177"/>
                <a:gd name="connsiteX2" fmla="*/ 645552 w 1965699"/>
                <a:gd name="connsiteY2" fmla="*/ 0 h 1807177"/>
                <a:gd name="connsiteX3" fmla="*/ 933584 w 1965699"/>
                <a:gd name="connsiteY3" fmla="*/ 216024 h 1807177"/>
                <a:gd name="connsiteX4" fmla="*/ 1221616 w 1965699"/>
                <a:gd name="connsiteY4" fmla="*/ 216024 h 1807177"/>
                <a:gd name="connsiteX5" fmla="*/ 1509648 w 1965699"/>
                <a:gd name="connsiteY5" fmla="*/ 72008 h 1807177"/>
                <a:gd name="connsiteX6" fmla="*/ 1437640 w 1965699"/>
                <a:gd name="connsiteY6" fmla="*/ 432048 h 1807177"/>
                <a:gd name="connsiteX7" fmla="*/ 1581656 w 1965699"/>
                <a:gd name="connsiteY7" fmla="*/ 648072 h 1807177"/>
                <a:gd name="connsiteX8" fmla="*/ 1941696 w 1965699"/>
                <a:gd name="connsiteY8" fmla="*/ 792090 h 1807177"/>
                <a:gd name="connsiteX9" fmla="*/ 1725673 w 1965699"/>
                <a:gd name="connsiteY9" fmla="*/ 864098 h 1807177"/>
                <a:gd name="connsiteX10" fmla="*/ 1653665 w 1965699"/>
                <a:gd name="connsiteY10" fmla="*/ 1008115 h 1807177"/>
                <a:gd name="connsiteX11" fmla="*/ 1725673 w 1965699"/>
                <a:gd name="connsiteY11" fmla="*/ 1296147 h 1807177"/>
                <a:gd name="connsiteX12" fmla="*/ 1509649 w 1965699"/>
                <a:gd name="connsiteY12" fmla="*/ 1224139 h 1807177"/>
                <a:gd name="connsiteX13" fmla="*/ 1373777 w 1965699"/>
                <a:gd name="connsiteY13" fmla="*/ 1410012 h 1807177"/>
                <a:gd name="connsiteX14" fmla="*/ 1365632 w 1965699"/>
                <a:gd name="connsiteY14" fmla="*/ 1800201 h 1807177"/>
                <a:gd name="connsiteX15" fmla="*/ 1149609 w 1965699"/>
                <a:gd name="connsiteY15" fmla="*/ 1368154 h 1807177"/>
                <a:gd name="connsiteX16" fmla="*/ 861576 w 1965699"/>
                <a:gd name="connsiteY16" fmla="*/ 1584177 h 1807177"/>
                <a:gd name="connsiteX17" fmla="*/ 933585 w 1965699"/>
                <a:gd name="connsiteY17" fmla="*/ 1296147 h 1807177"/>
                <a:gd name="connsiteX18" fmla="*/ 789569 w 1965699"/>
                <a:gd name="connsiteY18" fmla="*/ 1152131 h 1807177"/>
                <a:gd name="connsiteX19" fmla="*/ 573544 w 1965699"/>
                <a:gd name="connsiteY19" fmla="*/ 1368152 h 1807177"/>
                <a:gd name="connsiteX20" fmla="*/ 645552 w 1965699"/>
                <a:gd name="connsiteY20" fmla="*/ 1008112 h 1807177"/>
                <a:gd name="connsiteX21" fmla="*/ 429528 w 1965699"/>
                <a:gd name="connsiteY21" fmla="*/ 576064 h 1807177"/>
                <a:gd name="connsiteX22" fmla="*/ 69489 w 1965699"/>
                <a:gd name="connsiteY22" fmla="*/ 288032 h 1807177"/>
                <a:gd name="connsiteX23" fmla="*/ 573545 w 1965699"/>
                <a:gd name="connsiteY23" fmla="*/ 360043 h 1807177"/>
                <a:gd name="connsiteX0" fmla="*/ 573545 w 1965699"/>
                <a:gd name="connsiteY0" fmla="*/ 360043 h 1807177"/>
                <a:gd name="connsiteX1" fmla="*/ 717560 w 1965699"/>
                <a:gd name="connsiteY1" fmla="*/ 216024 h 1807177"/>
                <a:gd name="connsiteX2" fmla="*/ 645552 w 1965699"/>
                <a:gd name="connsiteY2" fmla="*/ 0 h 1807177"/>
                <a:gd name="connsiteX3" fmla="*/ 933584 w 1965699"/>
                <a:gd name="connsiteY3" fmla="*/ 216024 h 1807177"/>
                <a:gd name="connsiteX4" fmla="*/ 1221616 w 1965699"/>
                <a:gd name="connsiteY4" fmla="*/ 216024 h 1807177"/>
                <a:gd name="connsiteX5" fmla="*/ 1509648 w 1965699"/>
                <a:gd name="connsiteY5" fmla="*/ 72008 h 1807177"/>
                <a:gd name="connsiteX6" fmla="*/ 1437640 w 1965699"/>
                <a:gd name="connsiteY6" fmla="*/ 432048 h 1807177"/>
                <a:gd name="connsiteX7" fmla="*/ 1581656 w 1965699"/>
                <a:gd name="connsiteY7" fmla="*/ 648072 h 1807177"/>
                <a:gd name="connsiteX8" fmla="*/ 1941696 w 1965699"/>
                <a:gd name="connsiteY8" fmla="*/ 792090 h 1807177"/>
                <a:gd name="connsiteX9" fmla="*/ 1725673 w 1965699"/>
                <a:gd name="connsiteY9" fmla="*/ 864098 h 1807177"/>
                <a:gd name="connsiteX10" fmla="*/ 1653665 w 1965699"/>
                <a:gd name="connsiteY10" fmla="*/ 1008115 h 1807177"/>
                <a:gd name="connsiteX11" fmla="*/ 1725673 w 1965699"/>
                <a:gd name="connsiteY11" fmla="*/ 1296147 h 1807177"/>
                <a:gd name="connsiteX12" fmla="*/ 1509649 w 1965699"/>
                <a:gd name="connsiteY12" fmla="*/ 1224139 h 1807177"/>
                <a:gd name="connsiteX13" fmla="*/ 1373777 w 1965699"/>
                <a:gd name="connsiteY13" fmla="*/ 1410012 h 1807177"/>
                <a:gd name="connsiteX14" fmla="*/ 1365632 w 1965699"/>
                <a:gd name="connsiteY14" fmla="*/ 1800201 h 1807177"/>
                <a:gd name="connsiteX15" fmla="*/ 1149609 w 1965699"/>
                <a:gd name="connsiteY15" fmla="*/ 1368154 h 1807177"/>
                <a:gd name="connsiteX16" fmla="*/ 861576 w 1965699"/>
                <a:gd name="connsiteY16" fmla="*/ 1584177 h 1807177"/>
                <a:gd name="connsiteX17" fmla="*/ 933585 w 1965699"/>
                <a:gd name="connsiteY17" fmla="*/ 1296147 h 1807177"/>
                <a:gd name="connsiteX18" fmla="*/ 789569 w 1965699"/>
                <a:gd name="connsiteY18" fmla="*/ 1152131 h 1807177"/>
                <a:gd name="connsiteX19" fmla="*/ 573544 w 1965699"/>
                <a:gd name="connsiteY19" fmla="*/ 1368152 h 1807177"/>
                <a:gd name="connsiteX20" fmla="*/ 645552 w 1965699"/>
                <a:gd name="connsiteY20" fmla="*/ 1008112 h 1807177"/>
                <a:gd name="connsiteX21" fmla="*/ 501537 w 1965699"/>
                <a:gd name="connsiteY21" fmla="*/ 576067 h 1807177"/>
                <a:gd name="connsiteX22" fmla="*/ 69489 w 1965699"/>
                <a:gd name="connsiteY22" fmla="*/ 288032 h 1807177"/>
                <a:gd name="connsiteX23" fmla="*/ 573545 w 1965699"/>
                <a:gd name="connsiteY23" fmla="*/ 360043 h 1807177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</a:cxnLst>
              <a:rect l="l" t="t" r="r" b="b"/>
              <a:pathLst>
                <a:path w="1965699" h="1807177">
                  <a:moveTo>
                    <a:pt x="573545" y="360043"/>
                  </a:moveTo>
                  <a:cubicBezTo>
                    <a:pt x="681557" y="348042"/>
                    <a:pt x="705559" y="276031"/>
                    <a:pt x="717560" y="216024"/>
                  </a:cubicBezTo>
                  <a:cubicBezTo>
                    <a:pt x="729561" y="156017"/>
                    <a:pt x="609548" y="0"/>
                    <a:pt x="645552" y="0"/>
                  </a:cubicBezTo>
                  <a:cubicBezTo>
                    <a:pt x="681556" y="0"/>
                    <a:pt x="837573" y="180020"/>
                    <a:pt x="933584" y="216024"/>
                  </a:cubicBezTo>
                  <a:cubicBezTo>
                    <a:pt x="1029595" y="252028"/>
                    <a:pt x="1125605" y="240027"/>
                    <a:pt x="1221616" y="216024"/>
                  </a:cubicBezTo>
                  <a:cubicBezTo>
                    <a:pt x="1317627" y="192021"/>
                    <a:pt x="1473644" y="36004"/>
                    <a:pt x="1509648" y="72008"/>
                  </a:cubicBezTo>
                  <a:cubicBezTo>
                    <a:pt x="1545652" y="108012"/>
                    <a:pt x="1425639" y="336037"/>
                    <a:pt x="1437640" y="432048"/>
                  </a:cubicBezTo>
                  <a:cubicBezTo>
                    <a:pt x="1449641" y="528059"/>
                    <a:pt x="1497647" y="588065"/>
                    <a:pt x="1581656" y="648072"/>
                  </a:cubicBezTo>
                  <a:cubicBezTo>
                    <a:pt x="1665665" y="708079"/>
                    <a:pt x="1917693" y="756086"/>
                    <a:pt x="1941696" y="792090"/>
                  </a:cubicBezTo>
                  <a:cubicBezTo>
                    <a:pt x="1965699" y="828094"/>
                    <a:pt x="1773678" y="828094"/>
                    <a:pt x="1725673" y="864098"/>
                  </a:cubicBezTo>
                  <a:cubicBezTo>
                    <a:pt x="1677668" y="900102"/>
                    <a:pt x="1653665" y="936107"/>
                    <a:pt x="1653665" y="1008115"/>
                  </a:cubicBezTo>
                  <a:cubicBezTo>
                    <a:pt x="1653665" y="1080123"/>
                    <a:pt x="1749676" y="1260143"/>
                    <a:pt x="1725673" y="1296147"/>
                  </a:cubicBezTo>
                  <a:cubicBezTo>
                    <a:pt x="1701670" y="1332151"/>
                    <a:pt x="1568298" y="1205162"/>
                    <a:pt x="1509649" y="1224139"/>
                  </a:cubicBezTo>
                  <a:cubicBezTo>
                    <a:pt x="1451000" y="1243116"/>
                    <a:pt x="1397780" y="1314002"/>
                    <a:pt x="1373777" y="1410012"/>
                  </a:cubicBezTo>
                  <a:cubicBezTo>
                    <a:pt x="1349774" y="1506022"/>
                    <a:pt x="1402993" y="1807177"/>
                    <a:pt x="1365632" y="1800201"/>
                  </a:cubicBezTo>
                  <a:cubicBezTo>
                    <a:pt x="1328271" y="1793225"/>
                    <a:pt x="1233618" y="1404158"/>
                    <a:pt x="1149609" y="1368154"/>
                  </a:cubicBezTo>
                  <a:cubicBezTo>
                    <a:pt x="1065600" y="1332150"/>
                    <a:pt x="897580" y="1596178"/>
                    <a:pt x="861576" y="1584177"/>
                  </a:cubicBezTo>
                  <a:cubicBezTo>
                    <a:pt x="825572" y="1572176"/>
                    <a:pt x="945586" y="1368155"/>
                    <a:pt x="933585" y="1296147"/>
                  </a:cubicBezTo>
                  <a:cubicBezTo>
                    <a:pt x="921584" y="1224139"/>
                    <a:pt x="849576" y="1140130"/>
                    <a:pt x="789569" y="1152131"/>
                  </a:cubicBezTo>
                  <a:cubicBezTo>
                    <a:pt x="729562" y="1164132"/>
                    <a:pt x="597547" y="1392155"/>
                    <a:pt x="573544" y="1368152"/>
                  </a:cubicBezTo>
                  <a:cubicBezTo>
                    <a:pt x="549541" y="1344149"/>
                    <a:pt x="657553" y="1140126"/>
                    <a:pt x="645552" y="1008112"/>
                  </a:cubicBezTo>
                  <a:cubicBezTo>
                    <a:pt x="633551" y="876098"/>
                    <a:pt x="597547" y="696080"/>
                    <a:pt x="501537" y="576067"/>
                  </a:cubicBezTo>
                  <a:cubicBezTo>
                    <a:pt x="405527" y="456054"/>
                    <a:pt x="98176" y="296997"/>
                    <a:pt x="69489" y="288032"/>
                  </a:cubicBezTo>
                  <a:cubicBezTo>
                    <a:pt x="0" y="269970"/>
                    <a:pt x="465533" y="372044"/>
                    <a:pt x="573545" y="360043"/>
                  </a:cubicBezTo>
                  <a:close/>
                </a:path>
              </a:pathLst>
            </a:custGeom>
            <a:solidFill>
              <a:schemeClr val="accent2">
                <a:lumMod val="20000"/>
                <a:lumOff val="80000"/>
              </a:schemeClr>
            </a:solidFill>
            <a:ln w="9525">
              <a:solidFill>
                <a:schemeClr val="tx1"/>
              </a:solidFill>
            </a:ln>
          </p:spPr>
          <p:style>
            <a:lnRef idx="2">
              <a:schemeClr val="accent2">
                <a:shade val="50000"/>
              </a:schemeClr>
            </a:lnRef>
            <a:fillRef idx="1">
              <a:schemeClr val="accent2"/>
            </a:fillRef>
            <a:effectRef idx="0">
              <a:schemeClr val="accent2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s-ES">
                <a:latin typeface="+mj-lt"/>
              </a:endParaRPr>
            </a:p>
          </p:txBody>
        </p:sp>
        <p:sp>
          <p:nvSpPr>
            <p:cNvPr id="99" name="98 Forma libre"/>
            <p:cNvSpPr/>
            <p:nvPr/>
          </p:nvSpPr>
          <p:spPr>
            <a:xfrm rot="5192182">
              <a:off x="2745613" y="2418131"/>
              <a:ext cx="321438" cy="492838"/>
            </a:xfrm>
            <a:custGeom>
              <a:avLst/>
              <a:gdLst>
                <a:gd name="connsiteX0" fmla="*/ 279699 w 2334410"/>
                <a:gd name="connsiteY0" fmla="*/ 892885 h 1775012"/>
                <a:gd name="connsiteX1" fmla="*/ 494852 w 2334410"/>
                <a:gd name="connsiteY1" fmla="*/ 839096 h 1775012"/>
                <a:gd name="connsiteX2" fmla="*/ 849854 w 2334410"/>
                <a:gd name="connsiteY2" fmla="*/ 430306 h 1775012"/>
                <a:gd name="connsiteX3" fmla="*/ 957431 w 2334410"/>
                <a:gd name="connsiteY3" fmla="*/ 290456 h 1775012"/>
                <a:gd name="connsiteX4" fmla="*/ 1011219 w 2334410"/>
                <a:gd name="connsiteY4" fmla="*/ 0 h 1775012"/>
                <a:gd name="connsiteX5" fmla="*/ 1065007 w 2334410"/>
                <a:gd name="connsiteY5" fmla="*/ 311972 h 1775012"/>
                <a:gd name="connsiteX6" fmla="*/ 1355464 w 2334410"/>
                <a:gd name="connsiteY6" fmla="*/ 333487 h 1775012"/>
                <a:gd name="connsiteX7" fmla="*/ 1516828 w 2334410"/>
                <a:gd name="connsiteY7" fmla="*/ 311972 h 1775012"/>
                <a:gd name="connsiteX8" fmla="*/ 1667435 w 2334410"/>
                <a:gd name="connsiteY8" fmla="*/ 118334 h 1775012"/>
                <a:gd name="connsiteX9" fmla="*/ 1602890 w 2334410"/>
                <a:gd name="connsiteY9" fmla="*/ 355002 h 1775012"/>
                <a:gd name="connsiteX10" fmla="*/ 1839558 w 2334410"/>
                <a:gd name="connsiteY10" fmla="*/ 537882 h 1775012"/>
                <a:gd name="connsiteX11" fmla="*/ 2173045 w 2334410"/>
                <a:gd name="connsiteY11" fmla="*/ 430306 h 1775012"/>
                <a:gd name="connsiteX12" fmla="*/ 2011680 w 2334410"/>
                <a:gd name="connsiteY12" fmla="*/ 570155 h 1775012"/>
                <a:gd name="connsiteX13" fmla="*/ 2065468 w 2334410"/>
                <a:gd name="connsiteY13" fmla="*/ 871369 h 1775012"/>
                <a:gd name="connsiteX14" fmla="*/ 2334410 w 2334410"/>
                <a:gd name="connsiteY14" fmla="*/ 1075765 h 1775012"/>
                <a:gd name="connsiteX15" fmla="*/ 1990165 w 2334410"/>
                <a:gd name="connsiteY15" fmla="*/ 978946 h 1775012"/>
                <a:gd name="connsiteX16" fmla="*/ 1699708 w 2334410"/>
                <a:gd name="connsiteY16" fmla="*/ 1312433 h 1775012"/>
                <a:gd name="connsiteX17" fmla="*/ 1678193 w 2334410"/>
                <a:gd name="connsiteY17" fmla="*/ 1645920 h 1775012"/>
                <a:gd name="connsiteX18" fmla="*/ 1506071 w 2334410"/>
                <a:gd name="connsiteY18" fmla="*/ 1215614 h 1775012"/>
                <a:gd name="connsiteX19" fmla="*/ 1183341 w 2334410"/>
                <a:gd name="connsiteY19" fmla="*/ 1323191 h 1775012"/>
                <a:gd name="connsiteX20" fmla="*/ 1129553 w 2334410"/>
                <a:gd name="connsiteY20" fmla="*/ 1775012 h 1775012"/>
                <a:gd name="connsiteX21" fmla="*/ 1043492 w 2334410"/>
                <a:gd name="connsiteY21" fmla="*/ 1366221 h 1775012"/>
                <a:gd name="connsiteX22" fmla="*/ 451821 w 2334410"/>
                <a:gd name="connsiteY22" fmla="*/ 946673 h 1775012"/>
                <a:gd name="connsiteX23" fmla="*/ 0 w 2334410"/>
                <a:gd name="connsiteY23" fmla="*/ 946673 h 1775012"/>
                <a:gd name="connsiteX24" fmla="*/ 279699 w 2334410"/>
                <a:gd name="connsiteY24" fmla="*/ 892885 h 1775012"/>
                <a:gd name="connsiteX0" fmla="*/ 279699 w 2334410"/>
                <a:gd name="connsiteY0" fmla="*/ 896471 h 1778598"/>
                <a:gd name="connsiteX1" fmla="*/ 494852 w 2334410"/>
                <a:gd name="connsiteY1" fmla="*/ 842682 h 1778598"/>
                <a:gd name="connsiteX2" fmla="*/ 849854 w 2334410"/>
                <a:gd name="connsiteY2" fmla="*/ 433892 h 1778598"/>
                <a:gd name="connsiteX3" fmla="*/ 957431 w 2334410"/>
                <a:gd name="connsiteY3" fmla="*/ 294042 h 1778598"/>
                <a:gd name="connsiteX4" fmla="*/ 1011219 w 2334410"/>
                <a:gd name="connsiteY4" fmla="*/ 3586 h 1778598"/>
                <a:gd name="connsiteX5" fmla="*/ 1065007 w 2334410"/>
                <a:gd name="connsiteY5" fmla="*/ 315558 h 1778598"/>
                <a:gd name="connsiteX6" fmla="*/ 1355464 w 2334410"/>
                <a:gd name="connsiteY6" fmla="*/ 337073 h 1778598"/>
                <a:gd name="connsiteX7" fmla="*/ 1516828 w 2334410"/>
                <a:gd name="connsiteY7" fmla="*/ 315558 h 1778598"/>
                <a:gd name="connsiteX8" fmla="*/ 1667435 w 2334410"/>
                <a:gd name="connsiteY8" fmla="*/ 121920 h 1778598"/>
                <a:gd name="connsiteX9" fmla="*/ 1602890 w 2334410"/>
                <a:gd name="connsiteY9" fmla="*/ 358588 h 1778598"/>
                <a:gd name="connsiteX10" fmla="*/ 1839558 w 2334410"/>
                <a:gd name="connsiteY10" fmla="*/ 541468 h 1778598"/>
                <a:gd name="connsiteX11" fmla="*/ 2173045 w 2334410"/>
                <a:gd name="connsiteY11" fmla="*/ 433892 h 1778598"/>
                <a:gd name="connsiteX12" fmla="*/ 2011680 w 2334410"/>
                <a:gd name="connsiteY12" fmla="*/ 573741 h 1778598"/>
                <a:gd name="connsiteX13" fmla="*/ 2065468 w 2334410"/>
                <a:gd name="connsiteY13" fmla="*/ 874955 h 1778598"/>
                <a:gd name="connsiteX14" fmla="*/ 2334410 w 2334410"/>
                <a:gd name="connsiteY14" fmla="*/ 1079351 h 1778598"/>
                <a:gd name="connsiteX15" fmla="*/ 1990165 w 2334410"/>
                <a:gd name="connsiteY15" fmla="*/ 982532 h 1778598"/>
                <a:gd name="connsiteX16" fmla="*/ 1699708 w 2334410"/>
                <a:gd name="connsiteY16" fmla="*/ 1316019 h 1778598"/>
                <a:gd name="connsiteX17" fmla="*/ 1678193 w 2334410"/>
                <a:gd name="connsiteY17" fmla="*/ 1649506 h 1778598"/>
                <a:gd name="connsiteX18" fmla="*/ 1506071 w 2334410"/>
                <a:gd name="connsiteY18" fmla="*/ 1219200 h 1778598"/>
                <a:gd name="connsiteX19" fmla="*/ 1183341 w 2334410"/>
                <a:gd name="connsiteY19" fmla="*/ 1326777 h 1778598"/>
                <a:gd name="connsiteX20" fmla="*/ 1129553 w 2334410"/>
                <a:gd name="connsiteY20" fmla="*/ 1778598 h 1778598"/>
                <a:gd name="connsiteX21" fmla="*/ 1043492 w 2334410"/>
                <a:gd name="connsiteY21" fmla="*/ 1369807 h 1778598"/>
                <a:gd name="connsiteX22" fmla="*/ 451821 w 2334410"/>
                <a:gd name="connsiteY22" fmla="*/ 950259 h 1778598"/>
                <a:gd name="connsiteX23" fmla="*/ 0 w 2334410"/>
                <a:gd name="connsiteY23" fmla="*/ 950259 h 1778598"/>
                <a:gd name="connsiteX24" fmla="*/ 279699 w 2334410"/>
                <a:gd name="connsiteY24" fmla="*/ 896471 h 1778598"/>
                <a:gd name="connsiteX0" fmla="*/ 279699 w 2334410"/>
                <a:gd name="connsiteY0" fmla="*/ 896471 h 1778598"/>
                <a:gd name="connsiteX1" fmla="*/ 494852 w 2334410"/>
                <a:gd name="connsiteY1" fmla="*/ 842682 h 1778598"/>
                <a:gd name="connsiteX2" fmla="*/ 849854 w 2334410"/>
                <a:gd name="connsiteY2" fmla="*/ 433892 h 1778598"/>
                <a:gd name="connsiteX3" fmla="*/ 957431 w 2334410"/>
                <a:gd name="connsiteY3" fmla="*/ 294042 h 1778598"/>
                <a:gd name="connsiteX4" fmla="*/ 1011219 w 2334410"/>
                <a:gd name="connsiteY4" fmla="*/ 3586 h 1778598"/>
                <a:gd name="connsiteX5" fmla="*/ 1065007 w 2334410"/>
                <a:gd name="connsiteY5" fmla="*/ 315558 h 1778598"/>
                <a:gd name="connsiteX6" fmla="*/ 1355464 w 2334410"/>
                <a:gd name="connsiteY6" fmla="*/ 337073 h 1778598"/>
                <a:gd name="connsiteX7" fmla="*/ 1516828 w 2334410"/>
                <a:gd name="connsiteY7" fmla="*/ 315558 h 1778598"/>
                <a:gd name="connsiteX8" fmla="*/ 1667435 w 2334410"/>
                <a:gd name="connsiteY8" fmla="*/ 121920 h 1778598"/>
                <a:gd name="connsiteX9" fmla="*/ 1602890 w 2334410"/>
                <a:gd name="connsiteY9" fmla="*/ 358588 h 1778598"/>
                <a:gd name="connsiteX10" fmla="*/ 1839558 w 2334410"/>
                <a:gd name="connsiteY10" fmla="*/ 541468 h 1778598"/>
                <a:gd name="connsiteX11" fmla="*/ 2173045 w 2334410"/>
                <a:gd name="connsiteY11" fmla="*/ 433892 h 1778598"/>
                <a:gd name="connsiteX12" fmla="*/ 2011680 w 2334410"/>
                <a:gd name="connsiteY12" fmla="*/ 573741 h 1778598"/>
                <a:gd name="connsiteX13" fmla="*/ 2065468 w 2334410"/>
                <a:gd name="connsiteY13" fmla="*/ 874955 h 1778598"/>
                <a:gd name="connsiteX14" fmla="*/ 2334410 w 2334410"/>
                <a:gd name="connsiteY14" fmla="*/ 1079351 h 1778598"/>
                <a:gd name="connsiteX15" fmla="*/ 1990165 w 2334410"/>
                <a:gd name="connsiteY15" fmla="*/ 982532 h 1778598"/>
                <a:gd name="connsiteX16" fmla="*/ 1699708 w 2334410"/>
                <a:gd name="connsiteY16" fmla="*/ 1316019 h 1778598"/>
                <a:gd name="connsiteX17" fmla="*/ 1678193 w 2334410"/>
                <a:gd name="connsiteY17" fmla="*/ 1649506 h 1778598"/>
                <a:gd name="connsiteX18" fmla="*/ 1506071 w 2334410"/>
                <a:gd name="connsiteY18" fmla="*/ 1219200 h 1778598"/>
                <a:gd name="connsiteX19" fmla="*/ 1183341 w 2334410"/>
                <a:gd name="connsiteY19" fmla="*/ 1326777 h 1778598"/>
                <a:gd name="connsiteX20" fmla="*/ 1129553 w 2334410"/>
                <a:gd name="connsiteY20" fmla="*/ 1778598 h 1778598"/>
                <a:gd name="connsiteX21" fmla="*/ 1043492 w 2334410"/>
                <a:gd name="connsiteY21" fmla="*/ 1369807 h 1778598"/>
                <a:gd name="connsiteX22" fmla="*/ 451821 w 2334410"/>
                <a:gd name="connsiteY22" fmla="*/ 950259 h 1778598"/>
                <a:gd name="connsiteX23" fmla="*/ 0 w 2334410"/>
                <a:gd name="connsiteY23" fmla="*/ 950259 h 1778598"/>
                <a:gd name="connsiteX24" fmla="*/ 279699 w 2334410"/>
                <a:gd name="connsiteY24" fmla="*/ 896471 h 1778598"/>
                <a:gd name="connsiteX0" fmla="*/ 279699 w 2334410"/>
                <a:gd name="connsiteY0" fmla="*/ 896471 h 1778598"/>
                <a:gd name="connsiteX1" fmla="*/ 494852 w 2334410"/>
                <a:gd name="connsiteY1" fmla="*/ 842682 h 1778598"/>
                <a:gd name="connsiteX2" fmla="*/ 849854 w 2334410"/>
                <a:gd name="connsiteY2" fmla="*/ 433892 h 1778598"/>
                <a:gd name="connsiteX3" fmla="*/ 957431 w 2334410"/>
                <a:gd name="connsiteY3" fmla="*/ 294042 h 1778598"/>
                <a:gd name="connsiteX4" fmla="*/ 1011219 w 2334410"/>
                <a:gd name="connsiteY4" fmla="*/ 3586 h 1778598"/>
                <a:gd name="connsiteX5" fmla="*/ 1065007 w 2334410"/>
                <a:gd name="connsiteY5" fmla="*/ 315558 h 1778598"/>
                <a:gd name="connsiteX6" fmla="*/ 1355464 w 2334410"/>
                <a:gd name="connsiteY6" fmla="*/ 337073 h 1778598"/>
                <a:gd name="connsiteX7" fmla="*/ 1516828 w 2334410"/>
                <a:gd name="connsiteY7" fmla="*/ 315558 h 1778598"/>
                <a:gd name="connsiteX8" fmla="*/ 1667435 w 2334410"/>
                <a:gd name="connsiteY8" fmla="*/ 121920 h 1778598"/>
                <a:gd name="connsiteX9" fmla="*/ 1602890 w 2334410"/>
                <a:gd name="connsiteY9" fmla="*/ 358588 h 1778598"/>
                <a:gd name="connsiteX10" fmla="*/ 1839558 w 2334410"/>
                <a:gd name="connsiteY10" fmla="*/ 541468 h 1778598"/>
                <a:gd name="connsiteX11" fmla="*/ 2173045 w 2334410"/>
                <a:gd name="connsiteY11" fmla="*/ 433892 h 1778598"/>
                <a:gd name="connsiteX12" fmla="*/ 2011680 w 2334410"/>
                <a:gd name="connsiteY12" fmla="*/ 573741 h 1778598"/>
                <a:gd name="connsiteX13" fmla="*/ 2065468 w 2334410"/>
                <a:gd name="connsiteY13" fmla="*/ 874955 h 1778598"/>
                <a:gd name="connsiteX14" fmla="*/ 2334410 w 2334410"/>
                <a:gd name="connsiteY14" fmla="*/ 1079351 h 1778598"/>
                <a:gd name="connsiteX15" fmla="*/ 1990165 w 2334410"/>
                <a:gd name="connsiteY15" fmla="*/ 982532 h 1778598"/>
                <a:gd name="connsiteX16" fmla="*/ 1699708 w 2334410"/>
                <a:gd name="connsiteY16" fmla="*/ 1316019 h 1778598"/>
                <a:gd name="connsiteX17" fmla="*/ 1678193 w 2334410"/>
                <a:gd name="connsiteY17" fmla="*/ 1649506 h 1778598"/>
                <a:gd name="connsiteX18" fmla="*/ 1506071 w 2334410"/>
                <a:gd name="connsiteY18" fmla="*/ 1219200 h 1778598"/>
                <a:gd name="connsiteX19" fmla="*/ 1183341 w 2334410"/>
                <a:gd name="connsiteY19" fmla="*/ 1326777 h 1778598"/>
                <a:gd name="connsiteX20" fmla="*/ 1129553 w 2334410"/>
                <a:gd name="connsiteY20" fmla="*/ 1778598 h 1778598"/>
                <a:gd name="connsiteX21" fmla="*/ 1043492 w 2334410"/>
                <a:gd name="connsiteY21" fmla="*/ 1369807 h 1778598"/>
                <a:gd name="connsiteX22" fmla="*/ 451821 w 2334410"/>
                <a:gd name="connsiteY22" fmla="*/ 950259 h 1778598"/>
                <a:gd name="connsiteX23" fmla="*/ 0 w 2334410"/>
                <a:gd name="connsiteY23" fmla="*/ 950259 h 1778598"/>
                <a:gd name="connsiteX24" fmla="*/ 279699 w 2334410"/>
                <a:gd name="connsiteY24" fmla="*/ 896471 h 1778598"/>
                <a:gd name="connsiteX0" fmla="*/ 279699 w 2334410"/>
                <a:gd name="connsiteY0" fmla="*/ 896471 h 1778598"/>
                <a:gd name="connsiteX1" fmla="*/ 494852 w 2334410"/>
                <a:gd name="connsiteY1" fmla="*/ 842682 h 1778598"/>
                <a:gd name="connsiteX2" fmla="*/ 849854 w 2334410"/>
                <a:gd name="connsiteY2" fmla="*/ 433892 h 1778598"/>
                <a:gd name="connsiteX3" fmla="*/ 957431 w 2334410"/>
                <a:gd name="connsiteY3" fmla="*/ 294042 h 1778598"/>
                <a:gd name="connsiteX4" fmla="*/ 1011219 w 2334410"/>
                <a:gd name="connsiteY4" fmla="*/ 3586 h 1778598"/>
                <a:gd name="connsiteX5" fmla="*/ 1065007 w 2334410"/>
                <a:gd name="connsiteY5" fmla="*/ 315558 h 1778598"/>
                <a:gd name="connsiteX6" fmla="*/ 1355464 w 2334410"/>
                <a:gd name="connsiteY6" fmla="*/ 337073 h 1778598"/>
                <a:gd name="connsiteX7" fmla="*/ 1516828 w 2334410"/>
                <a:gd name="connsiteY7" fmla="*/ 315558 h 1778598"/>
                <a:gd name="connsiteX8" fmla="*/ 1667435 w 2334410"/>
                <a:gd name="connsiteY8" fmla="*/ 121920 h 1778598"/>
                <a:gd name="connsiteX9" fmla="*/ 1602890 w 2334410"/>
                <a:gd name="connsiteY9" fmla="*/ 358588 h 1778598"/>
                <a:gd name="connsiteX10" fmla="*/ 1839558 w 2334410"/>
                <a:gd name="connsiteY10" fmla="*/ 541468 h 1778598"/>
                <a:gd name="connsiteX11" fmla="*/ 2173045 w 2334410"/>
                <a:gd name="connsiteY11" fmla="*/ 433892 h 1778598"/>
                <a:gd name="connsiteX12" fmla="*/ 2011680 w 2334410"/>
                <a:gd name="connsiteY12" fmla="*/ 573741 h 1778598"/>
                <a:gd name="connsiteX13" fmla="*/ 2065468 w 2334410"/>
                <a:gd name="connsiteY13" fmla="*/ 874955 h 1778598"/>
                <a:gd name="connsiteX14" fmla="*/ 2334410 w 2334410"/>
                <a:gd name="connsiteY14" fmla="*/ 1079351 h 1778598"/>
                <a:gd name="connsiteX15" fmla="*/ 1990165 w 2334410"/>
                <a:gd name="connsiteY15" fmla="*/ 982532 h 1778598"/>
                <a:gd name="connsiteX16" fmla="*/ 1699708 w 2334410"/>
                <a:gd name="connsiteY16" fmla="*/ 1316019 h 1778598"/>
                <a:gd name="connsiteX17" fmla="*/ 1678193 w 2334410"/>
                <a:gd name="connsiteY17" fmla="*/ 1649506 h 1778598"/>
                <a:gd name="connsiteX18" fmla="*/ 1506071 w 2334410"/>
                <a:gd name="connsiteY18" fmla="*/ 1219200 h 1778598"/>
                <a:gd name="connsiteX19" fmla="*/ 1183341 w 2334410"/>
                <a:gd name="connsiteY19" fmla="*/ 1326777 h 1778598"/>
                <a:gd name="connsiteX20" fmla="*/ 1129553 w 2334410"/>
                <a:gd name="connsiteY20" fmla="*/ 1778598 h 1778598"/>
                <a:gd name="connsiteX21" fmla="*/ 1043492 w 2334410"/>
                <a:gd name="connsiteY21" fmla="*/ 1369807 h 1778598"/>
                <a:gd name="connsiteX22" fmla="*/ 451821 w 2334410"/>
                <a:gd name="connsiteY22" fmla="*/ 950259 h 1778598"/>
                <a:gd name="connsiteX23" fmla="*/ 0 w 2334410"/>
                <a:gd name="connsiteY23" fmla="*/ 950259 h 1778598"/>
                <a:gd name="connsiteX24" fmla="*/ 279699 w 2334410"/>
                <a:gd name="connsiteY24" fmla="*/ 896471 h 1778598"/>
                <a:gd name="connsiteX0" fmla="*/ 279699 w 2334410"/>
                <a:gd name="connsiteY0" fmla="*/ 896471 h 1778598"/>
                <a:gd name="connsiteX1" fmla="*/ 494852 w 2334410"/>
                <a:gd name="connsiteY1" fmla="*/ 842682 h 1778598"/>
                <a:gd name="connsiteX2" fmla="*/ 849854 w 2334410"/>
                <a:gd name="connsiteY2" fmla="*/ 433892 h 1778598"/>
                <a:gd name="connsiteX3" fmla="*/ 957431 w 2334410"/>
                <a:gd name="connsiteY3" fmla="*/ 294042 h 1778598"/>
                <a:gd name="connsiteX4" fmla="*/ 1011219 w 2334410"/>
                <a:gd name="connsiteY4" fmla="*/ 3586 h 1778598"/>
                <a:gd name="connsiteX5" fmla="*/ 1065007 w 2334410"/>
                <a:gd name="connsiteY5" fmla="*/ 315558 h 1778598"/>
                <a:gd name="connsiteX6" fmla="*/ 1355464 w 2334410"/>
                <a:gd name="connsiteY6" fmla="*/ 337073 h 1778598"/>
                <a:gd name="connsiteX7" fmla="*/ 1516828 w 2334410"/>
                <a:gd name="connsiteY7" fmla="*/ 315558 h 1778598"/>
                <a:gd name="connsiteX8" fmla="*/ 1667435 w 2334410"/>
                <a:gd name="connsiteY8" fmla="*/ 121920 h 1778598"/>
                <a:gd name="connsiteX9" fmla="*/ 1602890 w 2334410"/>
                <a:gd name="connsiteY9" fmla="*/ 358588 h 1778598"/>
                <a:gd name="connsiteX10" fmla="*/ 1839558 w 2334410"/>
                <a:gd name="connsiteY10" fmla="*/ 541468 h 1778598"/>
                <a:gd name="connsiteX11" fmla="*/ 2173045 w 2334410"/>
                <a:gd name="connsiteY11" fmla="*/ 433892 h 1778598"/>
                <a:gd name="connsiteX12" fmla="*/ 2011680 w 2334410"/>
                <a:gd name="connsiteY12" fmla="*/ 573741 h 1778598"/>
                <a:gd name="connsiteX13" fmla="*/ 2065468 w 2334410"/>
                <a:gd name="connsiteY13" fmla="*/ 874955 h 1778598"/>
                <a:gd name="connsiteX14" fmla="*/ 2334410 w 2334410"/>
                <a:gd name="connsiteY14" fmla="*/ 1079351 h 1778598"/>
                <a:gd name="connsiteX15" fmla="*/ 1990165 w 2334410"/>
                <a:gd name="connsiteY15" fmla="*/ 982532 h 1778598"/>
                <a:gd name="connsiteX16" fmla="*/ 1699708 w 2334410"/>
                <a:gd name="connsiteY16" fmla="*/ 1316019 h 1778598"/>
                <a:gd name="connsiteX17" fmla="*/ 1678193 w 2334410"/>
                <a:gd name="connsiteY17" fmla="*/ 1649506 h 1778598"/>
                <a:gd name="connsiteX18" fmla="*/ 1506071 w 2334410"/>
                <a:gd name="connsiteY18" fmla="*/ 1219200 h 1778598"/>
                <a:gd name="connsiteX19" fmla="*/ 1183341 w 2334410"/>
                <a:gd name="connsiteY19" fmla="*/ 1326777 h 1778598"/>
                <a:gd name="connsiteX20" fmla="*/ 1129553 w 2334410"/>
                <a:gd name="connsiteY20" fmla="*/ 1778598 h 1778598"/>
                <a:gd name="connsiteX21" fmla="*/ 1043492 w 2334410"/>
                <a:gd name="connsiteY21" fmla="*/ 1369807 h 1778598"/>
                <a:gd name="connsiteX22" fmla="*/ 451821 w 2334410"/>
                <a:gd name="connsiteY22" fmla="*/ 950259 h 1778598"/>
                <a:gd name="connsiteX23" fmla="*/ 0 w 2334410"/>
                <a:gd name="connsiteY23" fmla="*/ 950259 h 1778598"/>
                <a:gd name="connsiteX24" fmla="*/ 279699 w 2334410"/>
                <a:gd name="connsiteY24" fmla="*/ 896471 h 1778598"/>
                <a:gd name="connsiteX0" fmla="*/ 279699 w 2334410"/>
                <a:gd name="connsiteY0" fmla="*/ 896471 h 1778598"/>
                <a:gd name="connsiteX1" fmla="*/ 494852 w 2334410"/>
                <a:gd name="connsiteY1" fmla="*/ 842682 h 1778598"/>
                <a:gd name="connsiteX2" fmla="*/ 849854 w 2334410"/>
                <a:gd name="connsiteY2" fmla="*/ 433892 h 1778598"/>
                <a:gd name="connsiteX3" fmla="*/ 957431 w 2334410"/>
                <a:gd name="connsiteY3" fmla="*/ 294042 h 1778598"/>
                <a:gd name="connsiteX4" fmla="*/ 1011219 w 2334410"/>
                <a:gd name="connsiteY4" fmla="*/ 3586 h 1778598"/>
                <a:gd name="connsiteX5" fmla="*/ 1065007 w 2334410"/>
                <a:gd name="connsiteY5" fmla="*/ 315558 h 1778598"/>
                <a:gd name="connsiteX6" fmla="*/ 1355464 w 2334410"/>
                <a:gd name="connsiteY6" fmla="*/ 337073 h 1778598"/>
                <a:gd name="connsiteX7" fmla="*/ 1516828 w 2334410"/>
                <a:gd name="connsiteY7" fmla="*/ 315558 h 1778598"/>
                <a:gd name="connsiteX8" fmla="*/ 1667435 w 2334410"/>
                <a:gd name="connsiteY8" fmla="*/ 121920 h 1778598"/>
                <a:gd name="connsiteX9" fmla="*/ 1602890 w 2334410"/>
                <a:gd name="connsiteY9" fmla="*/ 358588 h 1778598"/>
                <a:gd name="connsiteX10" fmla="*/ 1839558 w 2334410"/>
                <a:gd name="connsiteY10" fmla="*/ 541468 h 1778598"/>
                <a:gd name="connsiteX11" fmla="*/ 2173045 w 2334410"/>
                <a:gd name="connsiteY11" fmla="*/ 433892 h 1778598"/>
                <a:gd name="connsiteX12" fmla="*/ 2011680 w 2334410"/>
                <a:gd name="connsiteY12" fmla="*/ 573741 h 1778598"/>
                <a:gd name="connsiteX13" fmla="*/ 2065468 w 2334410"/>
                <a:gd name="connsiteY13" fmla="*/ 874955 h 1778598"/>
                <a:gd name="connsiteX14" fmla="*/ 2334410 w 2334410"/>
                <a:gd name="connsiteY14" fmla="*/ 1079351 h 1778598"/>
                <a:gd name="connsiteX15" fmla="*/ 1990165 w 2334410"/>
                <a:gd name="connsiteY15" fmla="*/ 982532 h 1778598"/>
                <a:gd name="connsiteX16" fmla="*/ 1699708 w 2334410"/>
                <a:gd name="connsiteY16" fmla="*/ 1316019 h 1778598"/>
                <a:gd name="connsiteX17" fmla="*/ 1678193 w 2334410"/>
                <a:gd name="connsiteY17" fmla="*/ 1649506 h 1778598"/>
                <a:gd name="connsiteX18" fmla="*/ 1506071 w 2334410"/>
                <a:gd name="connsiteY18" fmla="*/ 1219200 h 1778598"/>
                <a:gd name="connsiteX19" fmla="*/ 1183341 w 2334410"/>
                <a:gd name="connsiteY19" fmla="*/ 1326777 h 1778598"/>
                <a:gd name="connsiteX20" fmla="*/ 1129553 w 2334410"/>
                <a:gd name="connsiteY20" fmla="*/ 1778598 h 1778598"/>
                <a:gd name="connsiteX21" fmla="*/ 1043492 w 2334410"/>
                <a:gd name="connsiteY21" fmla="*/ 1369807 h 1778598"/>
                <a:gd name="connsiteX22" fmla="*/ 451821 w 2334410"/>
                <a:gd name="connsiteY22" fmla="*/ 950259 h 1778598"/>
                <a:gd name="connsiteX23" fmla="*/ 0 w 2334410"/>
                <a:gd name="connsiteY23" fmla="*/ 950259 h 1778598"/>
                <a:gd name="connsiteX24" fmla="*/ 279699 w 2334410"/>
                <a:gd name="connsiteY24" fmla="*/ 896471 h 1778598"/>
                <a:gd name="connsiteX0" fmla="*/ 279699 w 2334410"/>
                <a:gd name="connsiteY0" fmla="*/ 896471 h 1778598"/>
                <a:gd name="connsiteX1" fmla="*/ 494852 w 2334410"/>
                <a:gd name="connsiteY1" fmla="*/ 842682 h 1778598"/>
                <a:gd name="connsiteX2" fmla="*/ 849854 w 2334410"/>
                <a:gd name="connsiteY2" fmla="*/ 433892 h 1778598"/>
                <a:gd name="connsiteX3" fmla="*/ 957431 w 2334410"/>
                <a:gd name="connsiteY3" fmla="*/ 294042 h 1778598"/>
                <a:gd name="connsiteX4" fmla="*/ 1011219 w 2334410"/>
                <a:gd name="connsiteY4" fmla="*/ 3586 h 1778598"/>
                <a:gd name="connsiteX5" fmla="*/ 1065007 w 2334410"/>
                <a:gd name="connsiteY5" fmla="*/ 315558 h 1778598"/>
                <a:gd name="connsiteX6" fmla="*/ 1355464 w 2334410"/>
                <a:gd name="connsiteY6" fmla="*/ 337073 h 1778598"/>
                <a:gd name="connsiteX7" fmla="*/ 1516828 w 2334410"/>
                <a:gd name="connsiteY7" fmla="*/ 315558 h 1778598"/>
                <a:gd name="connsiteX8" fmla="*/ 1667435 w 2334410"/>
                <a:gd name="connsiteY8" fmla="*/ 121920 h 1778598"/>
                <a:gd name="connsiteX9" fmla="*/ 1602890 w 2334410"/>
                <a:gd name="connsiteY9" fmla="*/ 358588 h 1778598"/>
                <a:gd name="connsiteX10" fmla="*/ 1839558 w 2334410"/>
                <a:gd name="connsiteY10" fmla="*/ 541468 h 1778598"/>
                <a:gd name="connsiteX11" fmla="*/ 2173045 w 2334410"/>
                <a:gd name="connsiteY11" fmla="*/ 433892 h 1778598"/>
                <a:gd name="connsiteX12" fmla="*/ 2011680 w 2334410"/>
                <a:gd name="connsiteY12" fmla="*/ 573741 h 1778598"/>
                <a:gd name="connsiteX13" fmla="*/ 2065468 w 2334410"/>
                <a:gd name="connsiteY13" fmla="*/ 874955 h 1778598"/>
                <a:gd name="connsiteX14" fmla="*/ 2334410 w 2334410"/>
                <a:gd name="connsiteY14" fmla="*/ 1079351 h 1778598"/>
                <a:gd name="connsiteX15" fmla="*/ 1990165 w 2334410"/>
                <a:gd name="connsiteY15" fmla="*/ 982532 h 1778598"/>
                <a:gd name="connsiteX16" fmla="*/ 1699708 w 2334410"/>
                <a:gd name="connsiteY16" fmla="*/ 1316019 h 1778598"/>
                <a:gd name="connsiteX17" fmla="*/ 1678193 w 2334410"/>
                <a:gd name="connsiteY17" fmla="*/ 1649506 h 1778598"/>
                <a:gd name="connsiteX18" fmla="*/ 1506071 w 2334410"/>
                <a:gd name="connsiteY18" fmla="*/ 1219200 h 1778598"/>
                <a:gd name="connsiteX19" fmla="*/ 1183341 w 2334410"/>
                <a:gd name="connsiteY19" fmla="*/ 1326777 h 1778598"/>
                <a:gd name="connsiteX20" fmla="*/ 1129553 w 2334410"/>
                <a:gd name="connsiteY20" fmla="*/ 1778598 h 1778598"/>
                <a:gd name="connsiteX21" fmla="*/ 1043492 w 2334410"/>
                <a:gd name="connsiteY21" fmla="*/ 1369807 h 1778598"/>
                <a:gd name="connsiteX22" fmla="*/ 451821 w 2334410"/>
                <a:gd name="connsiteY22" fmla="*/ 950259 h 1778598"/>
                <a:gd name="connsiteX23" fmla="*/ 0 w 2334410"/>
                <a:gd name="connsiteY23" fmla="*/ 950259 h 1778598"/>
                <a:gd name="connsiteX24" fmla="*/ 279699 w 2334410"/>
                <a:gd name="connsiteY24" fmla="*/ 896471 h 1778598"/>
                <a:gd name="connsiteX0" fmla="*/ 279699 w 2334410"/>
                <a:gd name="connsiteY0" fmla="*/ 896471 h 1778598"/>
                <a:gd name="connsiteX1" fmla="*/ 494852 w 2334410"/>
                <a:gd name="connsiteY1" fmla="*/ 842682 h 1778598"/>
                <a:gd name="connsiteX2" fmla="*/ 849854 w 2334410"/>
                <a:gd name="connsiteY2" fmla="*/ 433892 h 1778598"/>
                <a:gd name="connsiteX3" fmla="*/ 957431 w 2334410"/>
                <a:gd name="connsiteY3" fmla="*/ 294042 h 1778598"/>
                <a:gd name="connsiteX4" fmla="*/ 1011219 w 2334410"/>
                <a:gd name="connsiteY4" fmla="*/ 3586 h 1778598"/>
                <a:gd name="connsiteX5" fmla="*/ 1065007 w 2334410"/>
                <a:gd name="connsiteY5" fmla="*/ 315558 h 1778598"/>
                <a:gd name="connsiteX6" fmla="*/ 1355464 w 2334410"/>
                <a:gd name="connsiteY6" fmla="*/ 337073 h 1778598"/>
                <a:gd name="connsiteX7" fmla="*/ 1516828 w 2334410"/>
                <a:gd name="connsiteY7" fmla="*/ 315558 h 1778598"/>
                <a:gd name="connsiteX8" fmla="*/ 1667435 w 2334410"/>
                <a:gd name="connsiteY8" fmla="*/ 121920 h 1778598"/>
                <a:gd name="connsiteX9" fmla="*/ 1602890 w 2334410"/>
                <a:gd name="connsiteY9" fmla="*/ 358588 h 1778598"/>
                <a:gd name="connsiteX10" fmla="*/ 1839558 w 2334410"/>
                <a:gd name="connsiteY10" fmla="*/ 541468 h 1778598"/>
                <a:gd name="connsiteX11" fmla="*/ 2173045 w 2334410"/>
                <a:gd name="connsiteY11" fmla="*/ 433892 h 1778598"/>
                <a:gd name="connsiteX12" fmla="*/ 2011680 w 2334410"/>
                <a:gd name="connsiteY12" fmla="*/ 573741 h 1778598"/>
                <a:gd name="connsiteX13" fmla="*/ 2065468 w 2334410"/>
                <a:gd name="connsiteY13" fmla="*/ 874955 h 1778598"/>
                <a:gd name="connsiteX14" fmla="*/ 2334410 w 2334410"/>
                <a:gd name="connsiteY14" fmla="*/ 1079351 h 1778598"/>
                <a:gd name="connsiteX15" fmla="*/ 1990165 w 2334410"/>
                <a:gd name="connsiteY15" fmla="*/ 982532 h 1778598"/>
                <a:gd name="connsiteX16" fmla="*/ 1699708 w 2334410"/>
                <a:gd name="connsiteY16" fmla="*/ 1316019 h 1778598"/>
                <a:gd name="connsiteX17" fmla="*/ 1678193 w 2334410"/>
                <a:gd name="connsiteY17" fmla="*/ 1649506 h 1778598"/>
                <a:gd name="connsiteX18" fmla="*/ 1506071 w 2334410"/>
                <a:gd name="connsiteY18" fmla="*/ 1219200 h 1778598"/>
                <a:gd name="connsiteX19" fmla="*/ 1183341 w 2334410"/>
                <a:gd name="connsiteY19" fmla="*/ 1326777 h 1778598"/>
                <a:gd name="connsiteX20" fmla="*/ 1129553 w 2334410"/>
                <a:gd name="connsiteY20" fmla="*/ 1778598 h 1778598"/>
                <a:gd name="connsiteX21" fmla="*/ 1043492 w 2334410"/>
                <a:gd name="connsiteY21" fmla="*/ 1369807 h 1778598"/>
                <a:gd name="connsiteX22" fmla="*/ 451821 w 2334410"/>
                <a:gd name="connsiteY22" fmla="*/ 950259 h 1778598"/>
                <a:gd name="connsiteX23" fmla="*/ 0 w 2334410"/>
                <a:gd name="connsiteY23" fmla="*/ 950259 h 1778598"/>
                <a:gd name="connsiteX24" fmla="*/ 279699 w 2334410"/>
                <a:gd name="connsiteY24" fmla="*/ 896471 h 1778598"/>
                <a:gd name="connsiteX0" fmla="*/ 279699 w 2346960"/>
                <a:gd name="connsiteY0" fmla="*/ 896471 h 1778598"/>
                <a:gd name="connsiteX1" fmla="*/ 494852 w 2346960"/>
                <a:gd name="connsiteY1" fmla="*/ 842682 h 1778598"/>
                <a:gd name="connsiteX2" fmla="*/ 849854 w 2346960"/>
                <a:gd name="connsiteY2" fmla="*/ 433892 h 1778598"/>
                <a:gd name="connsiteX3" fmla="*/ 957431 w 2346960"/>
                <a:gd name="connsiteY3" fmla="*/ 294042 h 1778598"/>
                <a:gd name="connsiteX4" fmla="*/ 1011219 w 2346960"/>
                <a:gd name="connsiteY4" fmla="*/ 3586 h 1778598"/>
                <a:gd name="connsiteX5" fmla="*/ 1065007 w 2346960"/>
                <a:gd name="connsiteY5" fmla="*/ 315558 h 1778598"/>
                <a:gd name="connsiteX6" fmla="*/ 1355464 w 2346960"/>
                <a:gd name="connsiteY6" fmla="*/ 337073 h 1778598"/>
                <a:gd name="connsiteX7" fmla="*/ 1516828 w 2346960"/>
                <a:gd name="connsiteY7" fmla="*/ 315558 h 1778598"/>
                <a:gd name="connsiteX8" fmla="*/ 1667435 w 2346960"/>
                <a:gd name="connsiteY8" fmla="*/ 121920 h 1778598"/>
                <a:gd name="connsiteX9" fmla="*/ 1602890 w 2346960"/>
                <a:gd name="connsiteY9" fmla="*/ 358588 h 1778598"/>
                <a:gd name="connsiteX10" fmla="*/ 1839558 w 2346960"/>
                <a:gd name="connsiteY10" fmla="*/ 541468 h 1778598"/>
                <a:gd name="connsiteX11" fmla="*/ 2173045 w 2346960"/>
                <a:gd name="connsiteY11" fmla="*/ 433892 h 1778598"/>
                <a:gd name="connsiteX12" fmla="*/ 2011680 w 2346960"/>
                <a:gd name="connsiteY12" fmla="*/ 573741 h 1778598"/>
                <a:gd name="connsiteX13" fmla="*/ 2065468 w 2346960"/>
                <a:gd name="connsiteY13" fmla="*/ 874955 h 1778598"/>
                <a:gd name="connsiteX14" fmla="*/ 2334410 w 2346960"/>
                <a:gd name="connsiteY14" fmla="*/ 1079351 h 1778598"/>
                <a:gd name="connsiteX15" fmla="*/ 1990165 w 2346960"/>
                <a:gd name="connsiteY15" fmla="*/ 982532 h 1778598"/>
                <a:gd name="connsiteX16" fmla="*/ 1699708 w 2346960"/>
                <a:gd name="connsiteY16" fmla="*/ 1316019 h 1778598"/>
                <a:gd name="connsiteX17" fmla="*/ 1678193 w 2346960"/>
                <a:gd name="connsiteY17" fmla="*/ 1649506 h 1778598"/>
                <a:gd name="connsiteX18" fmla="*/ 1506071 w 2346960"/>
                <a:gd name="connsiteY18" fmla="*/ 1219200 h 1778598"/>
                <a:gd name="connsiteX19" fmla="*/ 1183341 w 2346960"/>
                <a:gd name="connsiteY19" fmla="*/ 1326777 h 1778598"/>
                <a:gd name="connsiteX20" fmla="*/ 1129553 w 2346960"/>
                <a:gd name="connsiteY20" fmla="*/ 1778598 h 1778598"/>
                <a:gd name="connsiteX21" fmla="*/ 1043492 w 2346960"/>
                <a:gd name="connsiteY21" fmla="*/ 1369807 h 1778598"/>
                <a:gd name="connsiteX22" fmla="*/ 451821 w 2346960"/>
                <a:gd name="connsiteY22" fmla="*/ 950259 h 1778598"/>
                <a:gd name="connsiteX23" fmla="*/ 0 w 2346960"/>
                <a:gd name="connsiteY23" fmla="*/ 950259 h 1778598"/>
                <a:gd name="connsiteX24" fmla="*/ 279699 w 2346960"/>
                <a:gd name="connsiteY24" fmla="*/ 896471 h 1778598"/>
                <a:gd name="connsiteX0" fmla="*/ 279699 w 2346960"/>
                <a:gd name="connsiteY0" fmla="*/ 896471 h 1778598"/>
                <a:gd name="connsiteX1" fmla="*/ 494852 w 2346960"/>
                <a:gd name="connsiteY1" fmla="*/ 842682 h 1778598"/>
                <a:gd name="connsiteX2" fmla="*/ 849854 w 2346960"/>
                <a:gd name="connsiteY2" fmla="*/ 433892 h 1778598"/>
                <a:gd name="connsiteX3" fmla="*/ 957431 w 2346960"/>
                <a:gd name="connsiteY3" fmla="*/ 294042 h 1778598"/>
                <a:gd name="connsiteX4" fmla="*/ 1011219 w 2346960"/>
                <a:gd name="connsiteY4" fmla="*/ 3586 h 1778598"/>
                <a:gd name="connsiteX5" fmla="*/ 1065007 w 2346960"/>
                <a:gd name="connsiteY5" fmla="*/ 315558 h 1778598"/>
                <a:gd name="connsiteX6" fmla="*/ 1355464 w 2346960"/>
                <a:gd name="connsiteY6" fmla="*/ 337073 h 1778598"/>
                <a:gd name="connsiteX7" fmla="*/ 1516828 w 2346960"/>
                <a:gd name="connsiteY7" fmla="*/ 315558 h 1778598"/>
                <a:gd name="connsiteX8" fmla="*/ 1667435 w 2346960"/>
                <a:gd name="connsiteY8" fmla="*/ 121920 h 1778598"/>
                <a:gd name="connsiteX9" fmla="*/ 1602890 w 2346960"/>
                <a:gd name="connsiteY9" fmla="*/ 358588 h 1778598"/>
                <a:gd name="connsiteX10" fmla="*/ 1839558 w 2346960"/>
                <a:gd name="connsiteY10" fmla="*/ 541468 h 1778598"/>
                <a:gd name="connsiteX11" fmla="*/ 2173045 w 2346960"/>
                <a:gd name="connsiteY11" fmla="*/ 433892 h 1778598"/>
                <a:gd name="connsiteX12" fmla="*/ 2011680 w 2346960"/>
                <a:gd name="connsiteY12" fmla="*/ 573741 h 1778598"/>
                <a:gd name="connsiteX13" fmla="*/ 2065468 w 2346960"/>
                <a:gd name="connsiteY13" fmla="*/ 874955 h 1778598"/>
                <a:gd name="connsiteX14" fmla="*/ 2334410 w 2346960"/>
                <a:gd name="connsiteY14" fmla="*/ 1079351 h 1778598"/>
                <a:gd name="connsiteX15" fmla="*/ 1990165 w 2346960"/>
                <a:gd name="connsiteY15" fmla="*/ 982532 h 1778598"/>
                <a:gd name="connsiteX16" fmla="*/ 1699708 w 2346960"/>
                <a:gd name="connsiteY16" fmla="*/ 1316019 h 1778598"/>
                <a:gd name="connsiteX17" fmla="*/ 1678193 w 2346960"/>
                <a:gd name="connsiteY17" fmla="*/ 1649506 h 1778598"/>
                <a:gd name="connsiteX18" fmla="*/ 1506071 w 2346960"/>
                <a:gd name="connsiteY18" fmla="*/ 1219200 h 1778598"/>
                <a:gd name="connsiteX19" fmla="*/ 1183341 w 2346960"/>
                <a:gd name="connsiteY19" fmla="*/ 1326777 h 1778598"/>
                <a:gd name="connsiteX20" fmla="*/ 1129553 w 2346960"/>
                <a:gd name="connsiteY20" fmla="*/ 1778598 h 1778598"/>
                <a:gd name="connsiteX21" fmla="*/ 1043492 w 2346960"/>
                <a:gd name="connsiteY21" fmla="*/ 1369807 h 1778598"/>
                <a:gd name="connsiteX22" fmla="*/ 451821 w 2346960"/>
                <a:gd name="connsiteY22" fmla="*/ 950259 h 1778598"/>
                <a:gd name="connsiteX23" fmla="*/ 0 w 2346960"/>
                <a:gd name="connsiteY23" fmla="*/ 950259 h 1778598"/>
                <a:gd name="connsiteX24" fmla="*/ 279699 w 2346960"/>
                <a:gd name="connsiteY24" fmla="*/ 896471 h 1778598"/>
                <a:gd name="connsiteX0" fmla="*/ 279699 w 2346960"/>
                <a:gd name="connsiteY0" fmla="*/ 896471 h 1778598"/>
                <a:gd name="connsiteX1" fmla="*/ 494852 w 2346960"/>
                <a:gd name="connsiteY1" fmla="*/ 842682 h 1778598"/>
                <a:gd name="connsiteX2" fmla="*/ 849854 w 2346960"/>
                <a:gd name="connsiteY2" fmla="*/ 433892 h 1778598"/>
                <a:gd name="connsiteX3" fmla="*/ 957431 w 2346960"/>
                <a:gd name="connsiteY3" fmla="*/ 294042 h 1778598"/>
                <a:gd name="connsiteX4" fmla="*/ 1011219 w 2346960"/>
                <a:gd name="connsiteY4" fmla="*/ 3586 h 1778598"/>
                <a:gd name="connsiteX5" fmla="*/ 1065007 w 2346960"/>
                <a:gd name="connsiteY5" fmla="*/ 315558 h 1778598"/>
                <a:gd name="connsiteX6" fmla="*/ 1355464 w 2346960"/>
                <a:gd name="connsiteY6" fmla="*/ 337073 h 1778598"/>
                <a:gd name="connsiteX7" fmla="*/ 1516828 w 2346960"/>
                <a:gd name="connsiteY7" fmla="*/ 315558 h 1778598"/>
                <a:gd name="connsiteX8" fmla="*/ 1667435 w 2346960"/>
                <a:gd name="connsiteY8" fmla="*/ 121920 h 1778598"/>
                <a:gd name="connsiteX9" fmla="*/ 1602890 w 2346960"/>
                <a:gd name="connsiteY9" fmla="*/ 358588 h 1778598"/>
                <a:gd name="connsiteX10" fmla="*/ 1839558 w 2346960"/>
                <a:gd name="connsiteY10" fmla="*/ 541468 h 1778598"/>
                <a:gd name="connsiteX11" fmla="*/ 2173045 w 2346960"/>
                <a:gd name="connsiteY11" fmla="*/ 433892 h 1778598"/>
                <a:gd name="connsiteX12" fmla="*/ 2011680 w 2346960"/>
                <a:gd name="connsiteY12" fmla="*/ 573741 h 1778598"/>
                <a:gd name="connsiteX13" fmla="*/ 2065468 w 2346960"/>
                <a:gd name="connsiteY13" fmla="*/ 874955 h 1778598"/>
                <a:gd name="connsiteX14" fmla="*/ 2334410 w 2346960"/>
                <a:gd name="connsiteY14" fmla="*/ 1079351 h 1778598"/>
                <a:gd name="connsiteX15" fmla="*/ 1990165 w 2346960"/>
                <a:gd name="connsiteY15" fmla="*/ 982532 h 1778598"/>
                <a:gd name="connsiteX16" fmla="*/ 1699708 w 2346960"/>
                <a:gd name="connsiteY16" fmla="*/ 1316019 h 1778598"/>
                <a:gd name="connsiteX17" fmla="*/ 1678193 w 2346960"/>
                <a:gd name="connsiteY17" fmla="*/ 1649506 h 1778598"/>
                <a:gd name="connsiteX18" fmla="*/ 1506071 w 2346960"/>
                <a:gd name="connsiteY18" fmla="*/ 1219200 h 1778598"/>
                <a:gd name="connsiteX19" fmla="*/ 1183341 w 2346960"/>
                <a:gd name="connsiteY19" fmla="*/ 1326777 h 1778598"/>
                <a:gd name="connsiteX20" fmla="*/ 1129553 w 2346960"/>
                <a:gd name="connsiteY20" fmla="*/ 1778598 h 1778598"/>
                <a:gd name="connsiteX21" fmla="*/ 1043492 w 2346960"/>
                <a:gd name="connsiteY21" fmla="*/ 1369807 h 1778598"/>
                <a:gd name="connsiteX22" fmla="*/ 451821 w 2346960"/>
                <a:gd name="connsiteY22" fmla="*/ 950259 h 1778598"/>
                <a:gd name="connsiteX23" fmla="*/ 0 w 2346960"/>
                <a:gd name="connsiteY23" fmla="*/ 950259 h 1778598"/>
                <a:gd name="connsiteX24" fmla="*/ 279699 w 2346960"/>
                <a:gd name="connsiteY24" fmla="*/ 896471 h 1778598"/>
                <a:gd name="connsiteX0" fmla="*/ 279699 w 2346960"/>
                <a:gd name="connsiteY0" fmla="*/ 896471 h 1778598"/>
                <a:gd name="connsiteX1" fmla="*/ 494852 w 2346960"/>
                <a:gd name="connsiteY1" fmla="*/ 842682 h 1778598"/>
                <a:gd name="connsiteX2" fmla="*/ 849854 w 2346960"/>
                <a:gd name="connsiteY2" fmla="*/ 433892 h 1778598"/>
                <a:gd name="connsiteX3" fmla="*/ 957431 w 2346960"/>
                <a:gd name="connsiteY3" fmla="*/ 294042 h 1778598"/>
                <a:gd name="connsiteX4" fmla="*/ 1011219 w 2346960"/>
                <a:gd name="connsiteY4" fmla="*/ 3586 h 1778598"/>
                <a:gd name="connsiteX5" fmla="*/ 1065007 w 2346960"/>
                <a:gd name="connsiteY5" fmla="*/ 315558 h 1778598"/>
                <a:gd name="connsiteX6" fmla="*/ 1355464 w 2346960"/>
                <a:gd name="connsiteY6" fmla="*/ 337073 h 1778598"/>
                <a:gd name="connsiteX7" fmla="*/ 1516828 w 2346960"/>
                <a:gd name="connsiteY7" fmla="*/ 315558 h 1778598"/>
                <a:gd name="connsiteX8" fmla="*/ 1667435 w 2346960"/>
                <a:gd name="connsiteY8" fmla="*/ 121920 h 1778598"/>
                <a:gd name="connsiteX9" fmla="*/ 1602890 w 2346960"/>
                <a:gd name="connsiteY9" fmla="*/ 358588 h 1778598"/>
                <a:gd name="connsiteX10" fmla="*/ 1839558 w 2346960"/>
                <a:gd name="connsiteY10" fmla="*/ 541468 h 1778598"/>
                <a:gd name="connsiteX11" fmla="*/ 2173045 w 2346960"/>
                <a:gd name="connsiteY11" fmla="*/ 433892 h 1778598"/>
                <a:gd name="connsiteX12" fmla="*/ 2011680 w 2346960"/>
                <a:gd name="connsiteY12" fmla="*/ 573741 h 1778598"/>
                <a:gd name="connsiteX13" fmla="*/ 2065468 w 2346960"/>
                <a:gd name="connsiteY13" fmla="*/ 874955 h 1778598"/>
                <a:gd name="connsiteX14" fmla="*/ 2334410 w 2346960"/>
                <a:gd name="connsiteY14" fmla="*/ 1079351 h 1778598"/>
                <a:gd name="connsiteX15" fmla="*/ 1990165 w 2346960"/>
                <a:gd name="connsiteY15" fmla="*/ 982532 h 1778598"/>
                <a:gd name="connsiteX16" fmla="*/ 1699708 w 2346960"/>
                <a:gd name="connsiteY16" fmla="*/ 1316019 h 1778598"/>
                <a:gd name="connsiteX17" fmla="*/ 1678193 w 2346960"/>
                <a:gd name="connsiteY17" fmla="*/ 1649506 h 1778598"/>
                <a:gd name="connsiteX18" fmla="*/ 1506071 w 2346960"/>
                <a:gd name="connsiteY18" fmla="*/ 1219200 h 1778598"/>
                <a:gd name="connsiteX19" fmla="*/ 1183341 w 2346960"/>
                <a:gd name="connsiteY19" fmla="*/ 1326777 h 1778598"/>
                <a:gd name="connsiteX20" fmla="*/ 1129553 w 2346960"/>
                <a:gd name="connsiteY20" fmla="*/ 1778598 h 1778598"/>
                <a:gd name="connsiteX21" fmla="*/ 1043492 w 2346960"/>
                <a:gd name="connsiteY21" fmla="*/ 1369807 h 1778598"/>
                <a:gd name="connsiteX22" fmla="*/ 451821 w 2346960"/>
                <a:gd name="connsiteY22" fmla="*/ 950259 h 1778598"/>
                <a:gd name="connsiteX23" fmla="*/ 0 w 2346960"/>
                <a:gd name="connsiteY23" fmla="*/ 950259 h 1778598"/>
                <a:gd name="connsiteX24" fmla="*/ 279699 w 2346960"/>
                <a:gd name="connsiteY24" fmla="*/ 896471 h 1778598"/>
                <a:gd name="connsiteX0" fmla="*/ 279699 w 2346960"/>
                <a:gd name="connsiteY0" fmla="*/ 896471 h 1778598"/>
                <a:gd name="connsiteX1" fmla="*/ 494852 w 2346960"/>
                <a:gd name="connsiteY1" fmla="*/ 842682 h 1778598"/>
                <a:gd name="connsiteX2" fmla="*/ 849854 w 2346960"/>
                <a:gd name="connsiteY2" fmla="*/ 433892 h 1778598"/>
                <a:gd name="connsiteX3" fmla="*/ 957431 w 2346960"/>
                <a:gd name="connsiteY3" fmla="*/ 294042 h 1778598"/>
                <a:gd name="connsiteX4" fmla="*/ 1011219 w 2346960"/>
                <a:gd name="connsiteY4" fmla="*/ 3586 h 1778598"/>
                <a:gd name="connsiteX5" fmla="*/ 1065007 w 2346960"/>
                <a:gd name="connsiteY5" fmla="*/ 315558 h 1778598"/>
                <a:gd name="connsiteX6" fmla="*/ 1355464 w 2346960"/>
                <a:gd name="connsiteY6" fmla="*/ 337073 h 1778598"/>
                <a:gd name="connsiteX7" fmla="*/ 1516828 w 2346960"/>
                <a:gd name="connsiteY7" fmla="*/ 315558 h 1778598"/>
                <a:gd name="connsiteX8" fmla="*/ 1667435 w 2346960"/>
                <a:gd name="connsiteY8" fmla="*/ 121920 h 1778598"/>
                <a:gd name="connsiteX9" fmla="*/ 1602890 w 2346960"/>
                <a:gd name="connsiteY9" fmla="*/ 358588 h 1778598"/>
                <a:gd name="connsiteX10" fmla="*/ 1839558 w 2346960"/>
                <a:gd name="connsiteY10" fmla="*/ 541468 h 1778598"/>
                <a:gd name="connsiteX11" fmla="*/ 2173045 w 2346960"/>
                <a:gd name="connsiteY11" fmla="*/ 433892 h 1778598"/>
                <a:gd name="connsiteX12" fmla="*/ 2011680 w 2346960"/>
                <a:gd name="connsiteY12" fmla="*/ 573741 h 1778598"/>
                <a:gd name="connsiteX13" fmla="*/ 2065468 w 2346960"/>
                <a:gd name="connsiteY13" fmla="*/ 874955 h 1778598"/>
                <a:gd name="connsiteX14" fmla="*/ 2334410 w 2346960"/>
                <a:gd name="connsiteY14" fmla="*/ 1079351 h 1778598"/>
                <a:gd name="connsiteX15" fmla="*/ 1990165 w 2346960"/>
                <a:gd name="connsiteY15" fmla="*/ 982532 h 1778598"/>
                <a:gd name="connsiteX16" fmla="*/ 1699708 w 2346960"/>
                <a:gd name="connsiteY16" fmla="*/ 1316019 h 1778598"/>
                <a:gd name="connsiteX17" fmla="*/ 1678193 w 2346960"/>
                <a:gd name="connsiteY17" fmla="*/ 1649506 h 1778598"/>
                <a:gd name="connsiteX18" fmla="*/ 1506071 w 2346960"/>
                <a:gd name="connsiteY18" fmla="*/ 1219200 h 1778598"/>
                <a:gd name="connsiteX19" fmla="*/ 1183341 w 2346960"/>
                <a:gd name="connsiteY19" fmla="*/ 1326777 h 1778598"/>
                <a:gd name="connsiteX20" fmla="*/ 1129553 w 2346960"/>
                <a:gd name="connsiteY20" fmla="*/ 1778598 h 1778598"/>
                <a:gd name="connsiteX21" fmla="*/ 1043492 w 2346960"/>
                <a:gd name="connsiteY21" fmla="*/ 1369807 h 1778598"/>
                <a:gd name="connsiteX22" fmla="*/ 451821 w 2346960"/>
                <a:gd name="connsiteY22" fmla="*/ 950259 h 1778598"/>
                <a:gd name="connsiteX23" fmla="*/ 0 w 2346960"/>
                <a:gd name="connsiteY23" fmla="*/ 950259 h 1778598"/>
                <a:gd name="connsiteX24" fmla="*/ 279699 w 2346960"/>
                <a:gd name="connsiteY24" fmla="*/ 896471 h 1778598"/>
                <a:gd name="connsiteX0" fmla="*/ 279699 w 2346960"/>
                <a:gd name="connsiteY0" fmla="*/ 896471 h 1785770"/>
                <a:gd name="connsiteX1" fmla="*/ 494852 w 2346960"/>
                <a:gd name="connsiteY1" fmla="*/ 842682 h 1785770"/>
                <a:gd name="connsiteX2" fmla="*/ 849854 w 2346960"/>
                <a:gd name="connsiteY2" fmla="*/ 433892 h 1785770"/>
                <a:gd name="connsiteX3" fmla="*/ 957431 w 2346960"/>
                <a:gd name="connsiteY3" fmla="*/ 294042 h 1785770"/>
                <a:gd name="connsiteX4" fmla="*/ 1011219 w 2346960"/>
                <a:gd name="connsiteY4" fmla="*/ 3586 h 1785770"/>
                <a:gd name="connsiteX5" fmla="*/ 1065007 w 2346960"/>
                <a:gd name="connsiteY5" fmla="*/ 315558 h 1785770"/>
                <a:gd name="connsiteX6" fmla="*/ 1355464 w 2346960"/>
                <a:gd name="connsiteY6" fmla="*/ 337073 h 1785770"/>
                <a:gd name="connsiteX7" fmla="*/ 1516828 w 2346960"/>
                <a:gd name="connsiteY7" fmla="*/ 315558 h 1785770"/>
                <a:gd name="connsiteX8" fmla="*/ 1667435 w 2346960"/>
                <a:gd name="connsiteY8" fmla="*/ 121920 h 1785770"/>
                <a:gd name="connsiteX9" fmla="*/ 1602890 w 2346960"/>
                <a:gd name="connsiteY9" fmla="*/ 358588 h 1785770"/>
                <a:gd name="connsiteX10" fmla="*/ 1839558 w 2346960"/>
                <a:gd name="connsiteY10" fmla="*/ 541468 h 1785770"/>
                <a:gd name="connsiteX11" fmla="*/ 2173045 w 2346960"/>
                <a:gd name="connsiteY11" fmla="*/ 433892 h 1785770"/>
                <a:gd name="connsiteX12" fmla="*/ 2011680 w 2346960"/>
                <a:gd name="connsiteY12" fmla="*/ 573741 h 1785770"/>
                <a:gd name="connsiteX13" fmla="*/ 2065468 w 2346960"/>
                <a:gd name="connsiteY13" fmla="*/ 874955 h 1785770"/>
                <a:gd name="connsiteX14" fmla="*/ 2334410 w 2346960"/>
                <a:gd name="connsiteY14" fmla="*/ 1079351 h 1785770"/>
                <a:gd name="connsiteX15" fmla="*/ 1990165 w 2346960"/>
                <a:gd name="connsiteY15" fmla="*/ 982532 h 1785770"/>
                <a:gd name="connsiteX16" fmla="*/ 1699708 w 2346960"/>
                <a:gd name="connsiteY16" fmla="*/ 1316019 h 1785770"/>
                <a:gd name="connsiteX17" fmla="*/ 1678193 w 2346960"/>
                <a:gd name="connsiteY17" fmla="*/ 1649506 h 1785770"/>
                <a:gd name="connsiteX18" fmla="*/ 1506071 w 2346960"/>
                <a:gd name="connsiteY18" fmla="*/ 1219200 h 1785770"/>
                <a:gd name="connsiteX19" fmla="*/ 1183341 w 2346960"/>
                <a:gd name="connsiteY19" fmla="*/ 1326777 h 1785770"/>
                <a:gd name="connsiteX20" fmla="*/ 1129553 w 2346960"/>
                <a:gd name="connsiteY20" fmla="*/ 1778598 h 1785770"/>
                <a:gd name="connsiteX21" fmla="*/ 1043492 w 2346960"/>
                <a:gd name="connsiteY21" fmla="*/ 1369807 h 1785770"/>
                <a:gd name="connsiteX22" fmla="*/ 451821 w 2346960"/>
                <a:gd name="connsiteY22" fmla="*/ 950259 h 1785770"/>
                <a:gd name="connsiteX23" fmla="*/ 0 w 2346960"/>
                <a:gd name="connsiteY23" fmla="*/ 950259 h 1785770"/>
                <a:gd name="connsiteX24" fmla="*/ 279699 w 2346960"/>
                <a:gd name="connsiteY24" fmla="*/ 896471 h 1785770"/>
                <a:gd name="connsiteX0" fmla="*/ 279699 w 2346960"/>
                <a:gd name="connsiteY0" fmla="*/ 896471 h 1785770"/>
                <a:gd name="connsiteX1" fmla="*/ 494852 w 2346960"/>
                <a:gd name="connsiteY1" fmla="*/ 842682 h 1785770"/>
                <a:gd name="connsiteX2" fmla="*/ 849854 w 2346960"/>
                <a:gd name="connsiteY2" fmla="*/ 433892 h 1785770"/>
                <a:gd name="connsiteX3" fmla="*/ 957431 w 2346960"/>
                <a:gd name="connsiteY3" fmla="*/ 294042 h 1785770"/>
                <a:gd name="connsiteX4" fmla="*/ 1011219 w 2346960"/>
                <a:gd name="connsiteY4" fmla="*/ 3586 h 1785770"/>
                <a:gd name="connsiteX5" fmla="*/ 1065007 w 2346960"/>
                <a:gd name="connsiteY5" fmla="*/ 315558 h 1785770"/>
                <a:gd name="connsiteX6" fmla="*/ 1355464 w 2346960"/>
                <a:gd name="connsiteY6" fmla="*/ 337073 h 1785770"/>
                <a:gd name="connsiteX7" fmla="*/ 1516828 w 2346960"/>
                <a:gd name="connsiteY7" fmla="*/ 315558 h 1785770"/>
                <a:gd name="connsiteX8" fmla="*/ 1667435 w 2346960"/>
                <a:gd name="connsiteY8" fmla="*/ 121920 h 1785770"/>
                <a:gd name="connsiteX9" fmla="*/ 1602890 w 2346960"/>
                <a:gd name="connsiteY9" fmla="*/ 358588 h 1785770"/>
                <a:gd name="connsiteX10" fmla="*/ 1839558 w 2346960"/>
                <a:gd name="connsiteY10" fmla="*/ 541468 h 1785770"/>
                <a:gd name="connsiteX11" fmla="*/ 2173045 w 2346960"/>
                <a:gd name="connsiteY11" fmla="*/ 433892 h 1785770"/>
                <a:gd name="connsiteX12" fmla="*/ 2011680 w 2346960"/>
                <a:gd name="connsiteY12" fmla="*/ 573741 h 1785770"/>
                <a:gd name="connsiteX13" fmla="*/ 2065468 w 2346960"/>
                <a:gd name="connsiteY13" fmla="*/ 874955 h 1785770"/>
                <a:gd name="connsiteX14" fmla="*/ 2334410 w 2346960"/>
                <a:gd name="connsiteY14" fmla="*/ 1079351 h 1785770"/>
                <a:gd name="connsiteX15" fmla="*/ 1990165 w 2346960"/>
                <a:gd name="connsiteY15" fmla="*/ 982532 h 1785770"/>
                <a:gd name="connsiteX16" fmla="*/ 1699708 w 2346960"/>
                <a:gd name="connsiteY16" fmla="*/ 1316019 h 1785770"/>
                <a:gd name="connsiteX17" fmla="*/ 1678193 w 2346960"/>
                <a:gd name="connsiteY17" fmla="*/ 1649506 h 1785770"/>
                <a:gd name="connsiteX18" fmla="*/ 1506071 w 2346960"/>
                <a:gd name="connsiteY18" fmla="*/ 1219200 h 1785770"/>
                <a:gd name="connsiteX19" fmla="*/ 1183341 w 2346960"/>
                <a:gd name="connsiteY19" fmla="*/ 1326777 h 1785770"/>
                <a:gd name="connsiteX20" fmla="*/ 1129553 w 2346960"/>
                <a:gd name="connsiteY20" fmla="*/ 1778598 h 1785770"/>
                <a:gd name="connsiteX21" fmla="*/ 1043492 w 2346960"/>
                <a:gd name="connsiteY21" fmla="*/ 1369807 h 1785770"/>
                <a:gd name="connsiteX22" fmla="*/ 451821 w 2346960"/>
                <a:gd name="connsiteY22" fmla="*/ 950259 h 1785770"/>
                <a:gd name="connsiteX23" fmla="*/ 0 w 2346960"/>
                <a:gd name="connsiteY23" fmla="*/ 950259 h 1785770"/>
                <a:gd name="connsiteX24" fmla="*/ 279699 w 2346960"/>
                <a:gd name="connsiteY24" fmla="*/ 896471 h 1785770"/>
                <a:gd name="connsiteX0" fmla="*/ 279699 w 2346960"/>
                <a:gd name="connsiteY0" fmla="*/ 896471 h 1785770"/>
                <a:gd name="connsiteX1" fmla="*/ 494852 w 2346960"/>
                <a:gd name="connsiteY1" fmla="*/ 842682 h 1785770"/>
                <a:gd name="connsiteX2" fmla="*/ 849854 w 2346960"/>
                <a:gd name="connsiteY2" fmla="*/ 433892 h 1785770"/>
                <a:gd name="connsiteX3" fmla="*/ 957431 w 2346960"/>
                <a:gd name="connsiteY3" fmla="*/ 294042 h 1785770"/>
                <a:gd name="connsiteX4" fmla="*/ 1011219 w 2346960"/>
                <a:gd name="connsiteY4" fmla="*/ 3586 h 1785770"/>
                <a:gd name="connsiteX5" fmla="*/ 1065007 w 2346960"/>
                <a:gd name="connsiteY5" fmla="*/ 315558 h 1785770"/>
                <a:gd name="connsiteX6" fmla="*/ 1355464 w 2346960"/>
                <a:gd name="connsiteY6" fmla="*/ 337073 h 1785770"/>
                <a:gd name="connsiteX7" fmla="*/ 1516828 w 2346960"/>
                <a:gd name="connsiteY7" fmla="*/ 315558 h 1785770"/>
                <a:gd name="connsiteX8" fmla="*/ 1667435 w 2346960"/>
                <a:gd name="connsiteY8" fmla="*/ 121920 h 1785770"/>
                <a:gd name="connsiteX9" fmla="*/ 1602890 w 2346960"/>
                <a:gd name="connsiteY9" fmla="*/ 358588 h 1785770"/>
                <a:gd name="connsiteX10" fmla="*/ 1839558 w 2346960"/>
                <a:gd name="connsiteY10" fmla="*/ 541468 h 1785770"/>
                <a:gd name="connsiteX11" fmla="*/ 2173045 w 2346960"/>
                <a:gd name="connsiteY11" fmla="*/ 433892 h 1785770"/>
                <a:gd name="connsiteX12" fmla="*/ 2011680 w 2346960"/>
                <a:gd name="connsiteY12" fmla="*/ 573741 h 1785770"/>
                <a:gd name="connsiteX13" fmla="*/ 2065468 w 2346960"/>
                <a:gd name="connsiteY13" fmla="*/ 874955 h 1785770"/>
                <a:gd name="connsiteX14" fmla="*/ 2334410 w 2346960"/>
                <a:gd name="connsiteY14" fmla="*/ 1079351 h 1785770"/>
                <a:gd name="connsiteX15" fmla="*/ 1990165 w 2346960"/>
                <a:gd name="connsiteY15" fmla="*/ 982532 h 1785770"/>
                <a:gd name="connsiteX16" fmla="*/ 1699708 w 2346960"/>
                <a:gd name="connsiteY16" fmla="*/ 1316019 h 1785770"/>
                <a:gd name="connsiteX17" fmla="*/ 1678193 w 2346960"/>
                <a:gd name="connsiteY17" fmla="*/ 1649506 h 1785770"/>
                <a:gd name="connsiteX18" fmla="*/ 1506071 w 2346960"/>
                <a:gd name="connsiteY18" fmla="*/ 1219200 h 1785770"/>
                <a:gd name="connsiteX19" fmla="*/ 1183341 w 2346960"/>
                <a:gd name="connsiteY19" fmla="*/ 1326777 h 1785770"/>
                <a:gd name="connsiteX20" fmla="*/ 1129553 w 2346960"/>
                <a:gd name="connsiteY20" fmla="*/ 1778598 h 1785770"/>
                <a:gd name="connsiteX21" fmla="*/ 1043492 w 2346960"/>
                <a:gd name="connsiteY21" fmla="*/ 1369807 h 1785770"/>
                <a:gd name="connsiteX22" fmla="*/ 451821 w 2346960"/>
                <a:gd name="connsiteY22" fmla="*/ 950259 h 1785770"/>
                <a:gd name="connsiteX23" fmla="*/ 0 w 2346960"/>
                <a:gd name="connsiteY23" fmla="*/ 950259 h 1785770"/>
                <a:gd name="connsiteX24" fmla="*/ 279699 w 2346960"/>
                <a:gd name="connsiteY24" fmla="*/ 896471 h 1785770"/>
                <a:gd name="connsiteX0" fmla="*/ 279699 w 2346960"/>
                <a:gd name="connsiteY0" fmla="*/ 896471 h 1785770"/>
                <a:gd name="connsiteX1" fmla="*/ 494852 w 2346960"/>
                <a:gd name="connsiteY1" fmla="*/ 842682 h 1785770"/>
                <a:gd name="connsiteX2" fmla="*/ 849854 w 2346960"/>
                <a:gd name="connsiteY2" fmla="*/ 433892 h 1785770"/>
                <a:gd name="connsiteX3" fmla="*/ 957431 w 2346960"/>
                <a:gd name="connsiteY3" fmla="*/ 294042 h 1785770"/>
                <a:gd name="connsiteX4" fmla="*/ 1011219 w 2346960"/>
                <a:gd name="connsiteY4" fmla="*/ 3586 h 1785770"/>
                <a:gd name="connsiteX5" fmla="*/ 1065007 w 2346960"/>
                <a:gd name="connsiteY5" fmla="*/ 315558 h 1785770"/>
                <a:gd name="connsiteX6" fmla="*/ 1355464 w 2346960"/>
                <a:gd name="connsiteY6" fmla="*/ 337073 h 1785770"/>
                <a:gd name="connsiteX7" fmla="*/ 1516828 w 2346960"/>
                <a:gd name="connsiteY7" fmla="*/ 315558 h 1785770"/>
                <a:gd name="connsiteX8" fmla="*/ 1667435 w 2346960"/>
                <a:gd name="connsiteY8" fmla="*/ 121920 h 1785770"/>
                <a:gd name="connsiteX9" fmla="*/ 1602890 w 2346960"/>
                <a:gd name="connsiteY9" fmla="*/ 358588 h 1785770"/>
                <a:gd name="connsiteX10" fmla="*/ 1839558 w 2346960"/>
                <a:gd name="connsiteY10" fmla="*/ 541468 h 1785770"/>
                <a:gd name="connsiteX11" fmla="*/ 2173045 w 2346960"/>
                <a:gd name="connsiteY11" fmla="*/ 433892 h 1785770"/>
                <a:gd name="connsiteX12" fmla="*/ 2011680 w 2346960"/>
                <a:gd name="connsiteY12" fmla="*/ 573741 h 1785770"/>
                <a:gd name="connsiteX13" fmla="*/ 2065468 w 2346960"/>
                <a:gd name="connsiteY13" fmla="*/ 874955 h 1785770"/>
                <a:gd name="connsiteX14" fmla="*/ 2334410 w 2346960"/>
                <a:gd name="connsiteY14" fmla="*/ 1079351 h 1785770"/>
                <a:gd name="connsiteX15" fmla="*/ 1990165 w 2346960"/>
                <a:gd name="connsiteY15" fmla="*/ 982532 h 1785770"/>
                <a:gd name="connsiteX16" fmla="*/ 1699708 w 2346960"/>
                <a:gd name="connsiteY16" fmla="*/ 1316019 h 1785770"/>
                <a:gd name="connsiteX17" fmla="*/ 1678193 w 2346960"/>
                <a:gd name="connsiteY17" fmla="*/ 1649506 h 1785770"/>
                <a:gd name="connsiteX18" fmla="*/ 1506071 w 2346960"/>
                <a:gd name="connsiteY18" fmla="*/ 1219200 h 1785770"/>
                <a:gd name="connsiteX19" fmla="*/ 1183341 w 2346960"/>
                <a:gd name="connsiteY19" fmla="*/ 1326777 h 1785770"/>
                <a:gd name="connsiteX20" fmla="*/ 1129553 w 2346960"/>
                <a:gd name="connsiteY20" fmla="*/ 1778598 h 1785770"/>
                <a:gd name="connsiteX21" fmla="*/ 1043492 w 2346960"/>
                <a:gd name="connsiteY21" fmla="*/ 1369807 h 1785770"/>
                <a:gd name="connsiteX22" fmla="*/ 696634 w 2346960"/>
                <a:gd name="connsiteY22" fmla="*/ 1004842 h 1785770"/>
                <a:gd name="connsiteX23" fmla="*/ 0 w 2346960"/>
                <a:gd name="connsiteY23" fmla="*/ 950259 h 1785770"/>
                <a:gd name="connsiteX24" fmla="*/ 279699 w 2346960"/>
                <a:gd name="connsiteY24" fmla="*/ 896471 h 1785770"/>
                <a:gd name="connsiteX0" fmla="*/ 279699 w 2346960"/>
                <a:gd name="connsiteY0" fmla="*/ 896471 h 1785770"/>
                <a:gd name="connsiteX1" fmla="*/ 624626 w 2346960"/>
                <a:gd name="connsiteY1" fmla="*/ 716810 h 1785770"/>
                <a:gd name="connsiteX2" fmla="*/ 849854 w 2346960"/>
                <a:gd name="connsiteY2" fmla="*/ 433892 h 1785770"/>
                <a:gd name="connsiteX3" fmla="*/ 957431 w 2346960"/>
                <a:gd name="connsiteY3" fmla="*/ 294042 h 1785770"/>
                <a:gd name="connsiteX4" fmla="*/ 1011219 w 2346960"/>
                <a:gd name="connsiteY4" fmla="*/ 3586 h 1785770"/>
                <a:gd name="connsiteX5" fmla="*/ 1065007 w 2346960"/>
                <a:gd name="connsiteY5" fmla="*/ 315558 h 1785770"/>
                <a:gd name="connsiteX6" fmla="*/ 1355464 w 2346960"/>
                <a:gd name="connsiteY6" fmla="*/ 337073 h 1785770"/>
                <a:gd name="connsiteX7" fmla="*/ 1516828 w 2346960"/>
                <a:gd name="connsiteY7" fmla="*/ 315558 h 1785770"/>
                <a:gd name="connsiteX8" fmla="*/ 1667435 w 2346960"/>
                <a:gd name="connsiteY8" fmla="*/ 121920 h 1785770"/>
                <a:gd name="connsiteX9" fmla="*/ 1602890 w 2346960"/>
                <a:gd name="connsiteY9" fmla="*/ 358588 h 1785770"/>
                <a:gd name="connsiteX10" fmla="*/ 1839558 w 2346960"/>
                <a:gd name="connsiteY10" fmla="*/ 541468 h 1785770"/>
                <a:gd name="connsiteX11" fmla="*/ 2173045 w 2346960"/>
                <a:gd name="connsiteY11" fmla="*/ 433892 h 1785770"/>
                <a:gd name="connsiteX12" fmla="*/ 2011680 w 2346960"/>
                <a:gd name="connsiteY12" fmla="*/ 573741 h 1785770"/>
                <a:gd name="connsiteX13" fmla="*/ 2065468 w 2346960"/>
                <a:gd name="connsiteY13" fmla="*/ 874955 h 1785770"/>
                <a:gd name="connsiteX14" fmla="*/ 2334410 w 2346960"/>
                <a:gd name="connsiteY14" fmla="*/ 1079351 h 1785770"/>
                <a:gd name="connsiteX15" fmla="*/ 1990165 w 2346960"/>
                <a:gd name="connsiteY15" fmla="*/ 982532 h 1785770"/>
                <a:gd name="connsiteX16" fmla="*/ 1699708 w 2346960"/>
                <a:gd name="connsiteY16" fmla="*/ 1316019 h 1785770"/>
                <a:gd name="connsiteX17" fmla="*/ 1678193 w 2346960"/>
                <a:gd name="connsiteY17" fmla="*/ 1649506 h 1785770"/>
                <a:gd name="connsiteX18" fmla="*/ 1506071 w 2346960"/>
                <a:gd name="connsiteY18" fmla="*/ 1219200 h 1785770"/>
                <a:gd name="connsiteX19" fmla="*/ 1183341 w 2346960"/>
                <a:gd name="connsiteY19" fmla="*/ 1326777 h 1785770"/>
                <a:gd name="connsiteX20" fmla="*/ 1129553 w 2346960"/>
                <a:gd name="connsiteY20" fmla="*/ 1778598 h 1785770"/>
                <a:gd name="connsiteX21" fmla="*/ 1043492 w 2346960"/>
                <a:gd name="connsiteY21" fmla="*/ 1369807 h 1785770"/>
                <a:gd name="connsiteX22" fmla="*/ 696634 w 2346960"/>
                <a:gd name="connsiteY22" fmla="*/ 1004842 h 1785770"/>
                <a:gd name="connsiteX23" fmla="*/ 0 w 2346960"/>
                <a:gd name="connsiteY23" fmla="*/ 950259 h 1785770"/>
                <a:gd name="connsiteX24" fmla="*/ 279699 w 2346960"/>
                <a:gd name="connsiteY24" fmla="*/ 896471 h 1785770"/>
                <a:gd name="connsiteX0" fmla="*/ 349188 w 2416449"/>
                <a:gd name="connsiteY0" fmla="*/ 896471 h 1785770"/>
                <a:gd name="connsiteX1" fmla="*/ 694115 w 2416449"/>
                <a:gd name="connsiteY1" fmla="*/ 716810 h 1785770"/>
                <a:gd name="connsiteX2" fmla="*/ 919343 w 2416449"/>
                <a:gd name="connsiteY2" fmla="*/ 433892 h 1785770"/>
                <a:gd name="connsiteX3" fmla="*/ 1026920 w 2416449"/>
                <a:gd name="connsiteY3" fmla="*/ 294042 h 1785770"/>
                <a:gd name="connsiteX4" fmla="*/ 1080708 w 2416449"/>
                <a:gd name="connsiteY4" fmla="*/ 3586 h 1785770"/>
                <a:gd name="connsiteX5" fmla="*/ 1134496 w 2416449"/>
                <a:gd name="connsiteY5" fmla="*/ 315558 h 1785770"/>
                <a:gd name="connsiteX6" fmla="*/ 1424953 w 2416449"/>
                <a:gd name="connsiteY6" fmla="*/ 337073 h 1785770"/>
                <a:gd name="connsiteX7" fmla="*/ 1586317 w 2416449"/>
                <a:gd name="connsiteY7" fmla="*/ 315558 h 1785770"/>
                <a:gd name="connsiteX8" fmla="*/ 1736924 w 2416449"/>
                <a:gd name="connsiteY8" fmla="*/ 121920 h 1785770"/>
                <a:gd name="connsiteX9" fmla="*/ 1672379 w 2416449"/>
                <a:gd name="connsiteY9" fmla="*/ 358588 h 1785770"/>
                <a:gd name="connsiteX10" fmla="*/ 1909047 w 2416449"/>
                <a:gd name="connsiteY10" fmla="*/ 541468 h 1785770"/>
                <a:gd name="connsiteX11" fmla="*/ 2242534 w 2416449"/>
                <a:gd name="connsiteY11" fmla="*/ 433892 h 1785770"/>
                <a:gd name="connsiteX12" fmla="*/ 2081169 w 2416449"/>
                <a:gd name="connsiteY12" fmla="*/ 573741 h 1785770"/>
                <a:gd name="connsiteX13" fmla="*/ 2134957 w 2416449"/>
                <a:gd name="connsiteY13" fmla="*/ 874955 h 1785770"/>
                <a:gd name="connsiteX14" fmla="*/ 2403899 w 2416449"/>
                <a:gd name="connsiteY14" fmla="*/ 1079351 h 1785770"/>
                <a:gd name="connsiteX15" fmla="*/ 2059654 w 2416449"/>
                <a:gd name="connsiteY15" fmla="*/ 982532 h 1785770"/>
                <a:gd name="connsiteX16" fmla="*/ 1769197 w 2416449"/>
                <a:gd name="connsiteY16" fmla="*/ 1316019 h 1785770"/>
                <a:gd name="connsiteX17" fmla="*/ 1747682 w 2416449"/>
                <a:gd name="connsiteY17" fmla="*/ 1649506 h 1785770"/>
                <a:gd name="connsiteX18" fmla="*/ 1575560 w 2416449"/>
                <a:gd name="connsiteY18" fmla="*/ 1219200 h 1785770"/>
                <a:gd name="connsiteX19" fmla="*/ 1252830 w 2416449"/>
                <a:gd name="connsiteY19" fmla="*/ 1326777 h 1785770"/>
                <a:gd name="connsiteX20" fmla="*/ 1199042 w 2416449"/>
                <a:gd name="connsiteY20" fmla="*/ 1778598 h 1785770"/>
                <a:gd name="connsiteX21" fmla="*/ 1112981 w 2416449"/>
                <a:gd name="connsiteY21" fmla="*/ 1369807 h 1785770"/>
                <a:gd name="connsiteX22" fmla="*/ 766123 w 2416449"/>
                <a:gd name="connsiteY22" fmla="*/ 1004842 h 1785770"/>
                <a:gd name="connsiteX23" fmla="*/ 69489 w 2416449"/>
                <a:gd name="connsiteY23" fmla="*/ 950259 h 1785770"/>
                <a:gd name="connsiteX24" fmla="*/ 349188 w 2416449"/>
                <a:gd name="connsiteY24" fmla="*/ 896471 h 1785770"/>
                <a:gd name="connsiteX0" fmla="*/ 349188 w 2416449"/>
                <a:gd name="connsiteY0" fmla="*/ 896471 h 1785770"/>
                <a:gd name="connsiteX1" fmla="*/ 694115 w 2416449"/>
                <a:gd name="connsiteY1" fmla="*/ 716810 h 1785770"/>
                <a:gd name="connsiteX2" fmla="*/ 919343 w 2416449"/>
                <a:gd name="connsiteY2" fmla="*/ 433892 h 1785770"/>
                <a:gd name="connsiteX3" fmla="*/ 1026920 w 2416449"/>
                <a:gd name="connsiteY3" fmla="*/ 294042 h 1785770"/>
                <a:gd name="connsiteX4" fmla="*/ 1080708 w 2416449"/>
                <a:gd name="connsiteY4" fmla="*/ 3586 h 1785770"/>
                <a:gd name="connsiteX5" fmla="*/ 1134496 w 2416449"/>
                <a:gd name="connsiteY5" fmla="*/ 315558 h 1785770"/>
                <a:gd name="connsiteX6" fmla="*/ 1424953 w 2416449"/>
                <a:gd name="connsiteY6" fmla="*/ 337073 h 1785770"/>
                <a:gd name="connsiteX7" fmla="*/ 1586317 w 2416449"/>
                <a:gd name="connsiteY7" fmla="*/ 315558 h 1785770"/>
                <a:gd name="connsiteX8" fmla="*/ 1736924 w 2416449"/>
                <a:gd name="connsiteY8" fmla="*/ 121920 h 1785770"/>
                <a:gd name="connsiteX9" fmla="*/ 1672379 w 2416449"/>
                <a:gd name="connsiteY9" fmla="*/ 358588 h 1785770"/>
                <a:gd name="connsiteX10" fmla="*/ 1909047 w 2416449"/>
                <a:gd name="connsiteY10" fmla="*/ 541468 h 1785770"/>
                <a:gd name="connsiteX11" fmla="*/ 2242534 w 2416449"/>
                <a:gd name="connsiteY11" fmla="*/ 433892 h 1785770"/>
                <a:gd name="connsiteX12" fmla="*/ 2081169 w 2416449"/>
                <a:gd name="connsiteY12" fmla="*/ 573741 h 1785770"/>
                <a:gd name="connsiteX13" fmla="*/ 2134957 w 2416449"/>
                <a:gd name="connsiteY13" fmla="*/ 874955 h 1785770"/>
                <a:gd name="connsiteX14" fmla="*/ 2403899 w 2416449"/>
                <a:gd name="connsiteY14" fmla="*/ 1079351 h 1785770"/>
                <a:gd name="connsiteX15" fmla="*/ 2059654 w 2416449"/>
                <a:gd name="connsiteY15" fmla="*/ 982532 h 1785770"/>
                <a:gd name="connsiteX16" fmla="*/ 1769197 w 2416449"/>
                <a:gd name="connsiteY16" fmla="*/ 1316019 h 1785770"/>
                <a:gd name="connsiteX17" fmla="*/ 1747682 w 2416449"/>
                <a:gd name="connsiteY17" fmla="*/ 1649506 h 1785770"/>
                <a:gd name="connsiteX18" fmla="*/ 1575560 w 2416449"/>
                <a:gd name="connsiteY18" fmla="*/ 1219200 h 1785770"/>
                <a:gd name="connsiteX19" fmla="*/ 1252830 w 2416449"/>
                <a:gd name="connsiteY19" fmla="*/ 1326777 h 1785770"/>
                <a:gd name="connsiteX20" fmla="*/ 1199042 w 2416449"/>
                <a:gd name="connsiteY20" fmla="*/ 1778598 h 1785770"/>
                <a:gd name="connsiteX21" fmla="*/ 1112981 w 2416449"/>
                <a:gd name="connsiteY21" fmla="*/ 1369807 h 1785770"/>
                <a:gd name="connsiteX22" fmla="*/ 766123 w 2416449"/>
                <a:gd name="connsiteY22" fmla="*/ 1004842 h 1785770"/>
                <a:gd name="connsiteX23" fmla="*/ 69489 w 2416449"/>
                <a:gd name="connsiteY23" fmla="*/ 950259 h 1785770"/>
                <a:gd name="connsiteX24" fmla="*/ 349188 w 2416449"/>
                <a:gd name="connsiteY24" fmla="*/ 896471 h 1785770"/>
                <a:gd name="connsiteX0" fmla="*/ 349188 w 2416449"/>
                <a:gd name="connsiteY0" fmla="*/ 896471 h 1785770"/>
                <a:gd name="connsiteX1" fmla="*/ 694115 w 2416449"/>
                <a:gd name="connsiteY1" fmla="*/ 716810 h 1785770"/>
                <a:gd name="connsiteX2" fmla="*/ 919343 w 2416449"/>
                <a:gd name="connsiteY2" fmla="*/ 433892 h 1785770"/>
                <a:gd name="connsiteX3" fmla="*/ 1026920 w 2416449"/>
                <a:gd name="connsiteY3" fmla="*/ 294042 h 1785770"/>
                <a:gd name="connsiteX4" fmla="*/ 1080708 w 2416449"/>
                <a:gd name="connsiteY4" fmla="*/ 3586 h 1785770"/>
                <a:gd name="connsiteX5" fmla="*/ 1134496 w 2416449"/>
                <a:gd name="connsiteY5" fmla="*/ 315558 h 1785770"/>
                <a:gd name="connsiteX6" fmla="*/ 1424953 w 2416449"/>
                <a:gd name="connsiteY6" fmla="*/ 337073 h 1785770"/>
                <a:gd name="connsiteX7" fmla="*/ 1586317 w 2416449"/>
                <a:gd name="connsiteY7" fmla="*/ 315558 h 1785770"/>
                <a:gd name="connsiteX8" fmla="*/ 1736924 w 2416449"/>
                <a:gd name="connsiteY8" fmla="*/ 121920 h 1785770"/>
                <a:gd name="connsiteX9" fmla="*/ 1672379 w 2416449"/>
                <a:gd name="connsiteY9" fmla="*/ 358588 h 1785770"/>
                <a:gd name="connsiteX10" fmla="*/ 1909047 w 2416449"/>
                <a:gd name="connsiteY10" fmla="*/ 541468 h 1785770"/>
                <a:gd name="connsiteX11" fmla="*/ 2242534 w 2416449"/>
                <a:gd name="connsiteY11" fmla="*/ 433892 h 1785770"/>
                <a:gd name="connsiteX12" fmla="*/ 2081169 w 2416449"/>
                <a:gd name="connsiteY12" fmla="*/ 573741 h 1785770"/>
                <a:gd name="connsiteX13" fmla="*/ 2134957 w 2416449"/>
                <a:gd name="connsiteY13" fmla="*/ 874955 h 1785770"/>
                <a:gd name="connsiteX14" fmla="*/ 2403899 w 2416449"/>
                <a:gd name="connsiteY14" fmla="*/ 1079351 h 1785770"/>
                <a:gd name="connsiteX15" fmla="*/ 2059654 w 2416449"/>
                <a:gd name="connsiteY15" fmla="*/ 982532 h 1785770"/>
                <a:gd name="connsiteX16" fmla="*/ 1769197 w 2416449"/>
                <a:gd name="connsiteY16" fmla="*/ 1316019 h 1785770"/>
                <a:gd name="connsiteX17" fmla="*/ 1747682 w 2416449"/>
                <a:gd name="connsiteY17" fmla="*/ 1649506 h 1785770"/>
                <a:gd name="connsiteX18" fmla="*/ 1575560 w 2416449"/>
                <a:gd name="connsiteY18" fmla="*/ 1219200 h 1785770"/>
                <a:gd name="connsiteX19" fmla="*/ 1252830 w 2416449"/>
                <a:gd name="connsiteY19" fmla="*/ 1326777 h 1785770"/>
                <a:gd name="connsiteX20" fmla="*/ 1199042 w 2416449"/>
                <a:gd name="connsiteY20" fmla="*/ 1778598 h 1785770"/>
                <a:gd name="connsiteX21" fmla="*/ 1112981 w 2416449"/>
                <a:gd name="connsiteY21" fmla="*/ 1369807 h 1785770"/>
                <a:gd name="connsiteX22" fmla="*/ 766123 w 2416449"/>
                <a:gd name="connsiteY22" fmla="*/ 1004842 h 1785770"/>
                <a:gd name="connsiteX23" fmla="*/ 69489 w 2416449"/>
                <a:gd name="connsiteY23" fmla="*/ 950259 h 1785770"/>
                <a:gd name="connsiteX24" fmla="*/ 349188 w 2416449"/>
                <a:gd name="connsiteY24" fmla="*/ 896471 h 1785770"/>
                <a:gd name="connsiteX0" fmla="*/ 349188 w 2416449"/>
                <a:gd name="connsiteY0" fmla="*/ 1191359 h 2080658"/>
                <a:gd name="connsiteX1" fmla="*/ 694115 w 2416449"/>
                <a:gd name="connsiteY1" fmla="*/ 1011698 h 2080658"/>
                <a:gd name="connsiteX2" fmla="*/ 919343 w 2416449"/>
                <a:gd name="connsiteY2" fmla="*/ 728780 h 2080658"/>
                <a:gd name="connsiteX3" fmla="*/ 1026920 w 2416449"/>
                <a:gd name="connsiteY3" fmla="*/ 588930 h 2080658"/>
                <a:gd name="connsiteX4" fmla="*/ 1054156 w 2416449"/>
                <a:gd name="connsiteY4" fmla="*/ 3586 h 2080658"/>
                <a:gd name="connsiteX5" fmla="*/ 1134496 w 2416449"/>
                <a:gd name="connsiteY5" fmla="*/ 610446 h 2080658"/>
                <a:gd name="connsiteX6" fmla="*/ 1424953 w 2416449"/>
                <a:gd name="connsiteY6" fmla="*/ 631961 h 2080658"/>
                <a:gd name="connsiteX7" fmla="*/ 1586317 w 2416449"/>
                <a:gd name="connsiteY7" fmla="*/ 610446 h 2080658"/>
                <a:gd name="connsiteX8" fmla="*/ 1736924 w 2416449"/>
                <a:gd name="connsiteY8" fmla="*/ 416808 h 2080658"/>
                <a:gd name="connsiteX9" fmla="*/ 1672379 w 2416449"/>
                <a:gd name="connsiteY9" fmla="*/ 653476 h 2080658"/>
                <a:gd name="connsiteX10" fmla="*/ 1909047 w 2416449"/>
                <a:gd name="connsiteY10" fmla="*/ 836356 h 2080658"/>
                <a:gd name="connsiteX11" fmla="*/ 2242534 w 2416449"/>
                <a:gd name="connsiteY11" fmla="*/ 728780 h 2080658"/>
                <a:gd name="connsiteX12" fmla="*/ 2081169 w 2416449"/>
                <a:gd name="connsiteY12" fmla="*/ 868629 h 2080658"/>
                <a:gd name="connsiteX13" fmla="*/ 2134957 w 2416449"/>
                <a:gd name="connsiteY13" fmla="*/ 1169843 h 2080658"/>
                <a:gd name="connsiteX14" fmla="*/ 2403899 w 2416449"/>
                <a:gd name="connsiteY14" fmla="*/ 1374239 h 2080658"/>
                <a:gd name="connsiteX15" fmla="*/ 2059654 w 2416449"/>
                <a:gd name="connsiteY15" fmla="*/ 1277420 h 2080658"/>
                <a:gd name="connsiteX16" fmla="*/ 1769197 w 2416449"/>
                <a:gd name="connsiteY16" fmla="*/ 1610907 h 2080658"/>
                <a:gd name="connsiteX17" fmla="*/ 1747682 w 2416449"/>
                <a:gd name="connsiteY17" fmla="*/ 1944394 h 2080658"/>
                <a:gd name="connsiteX18" fmla="*/ 1575560 w 2416449"/>
                <a:gd name="connsiteY18" fmla="*/ 1514088 h 2080658"/>
                <a:gd name="connsiteX19" fmla="*/ 1252830 w 2416449"/>
                <a:gd name="connsiteY19" fmla="*/ 1621665 h 2080658"/>
                <a:gd name="connsiteX20" fmla="*/ 1199042 w 2416449"/>
                <a:gd name="connsiteY20" fmla="*/ 2073486 h 2080658"/>
                <a:gd name="connsiteX21" fmla="*/ 1112981 w 2416449"/>
                <a:gd name="connsiteY21" fmla="*/ 1664695 h 2080658"/>
                <a:gd name="connsiteX22" fmla="*/ 766123 w 2416449"/>
                <a:gd name="connsiteY22" fmla="*/ 1299730 h 2080658"/>
                <a:gd name="connsiteX23" fmla="*/ 69489 w 2416449"/>
                <a:gd name="connsiteY23" fmla="*/ 1245147 h 2080658"/>
                <a:gd name="connsiteX24" fmla="*/ 349188 w 2416449"/>
                <a:gd name="connsiteY24" fmla="*/ 1191359 h 2080658"/>
                <a:gd name="connsiteX0" fmla="*/ 349188 w 2416449"/>
                <a:gd name="connsiteY0" fmla="*/ 1191359 h 2080658"/>
                <a:gd name="connsiteX1" fmla="*/ 694115 w 2416449"/>
                <a:gd name="connsiteY1" fmla="*/ 1011698 h 2080658"/>
                <a:gd name="connsiteX2" fmla="*/ 919343 w 2416449"/>
                <a:gd name="connsiteY2" fmla="*/ 728780 h 2080658"/>
                <a:gd name="connsiteX3" fmla="*/ 1026920 w 2416449"/>
                <a:gd name="connsiteY3" fmla="*/ 588930 h 2080658"/>
                <a:gd name="connsiteX4" fmla="*/ 1054156 w 2416449"/>
                <a:gd name="connsiteY4" fmla="*/ 3586 h 2080658"/>
                <a:gd name="connsiteX5" fmla="*/ 1134496 w 2416449"/>
                <a:gd name="connsiteY5" fmla="*/ 610446 h 2080658"/>
                <a:gd name="connsiteX6" fmla="*/ 1586317 w 2416449"/>
                <a:gd name="connsiteY6" fmla="*/ 610446 h 2080658"/>
                <a:gd name="connsiteX7" fmla="*/ 1736924 w 2416449"/>
                <a:gd name="connsiteY7" fmla="*/ 416808 h 2080658"/>
                <a:gd name="connsiteX8" fmla="*/ 1672379 w 2416449"/>
                <a:gd name="connsiteY8" fmla="*/ 653476 h 2080658"/>
                <a:gd name="connsiteX9" fmla="*/ 1909047 w 2416449"/>
                <a:gd name="connsiteY9" fmla="*/ 836356 h 2080658"/>
                <a:gd name="connsiteX10" fmla="*/ 2242534 w 2416449"/>
                <a:gd name="connsiteY10" fmla="*/ 728780 h 2080658"/>
                <a:gd name="connsiteX11" fmla="*/ 2081169 w 2416449"/>
                <a:gd name="connsiteY11" fmla="*/ 868629 h 2080658"/>
                <a:gd name="connsiteX12" fmla="*/ 2134957 w 2416449"/>
                <a:gd name="connsiteY12" fmla="*/ 1169843 h 2080658"/>
                <a:gd name="connsiteX13" fmla="*/ 2403899 w 2416449"/>
                <a:gd name="connsiteY13" fmla="*/ 1374239 h 2080658"/>
                <a:gd name="connsiteX14" fmla="*/ 2059654 w 2416449"/>
                <a:gd name="connsiteY14" fmla="*/ 1277420 h 2080658"/>
                <a:gd name="connsiteX15" fmla="*/ 1769197 w 2416449"/>
                <a:gd name="connsiteY15" fmla="*/ 1610907 h 2080658"/>
                <a:gd name="connsiteX16" fmla="*/ 1747682 w 2416449"/>
                <a:gd name="connsiteY16" fmla="*/ 1944394 h 2080658"/>
                <a:gd name="connsiteX17" fmla="*/ 1575560 w 2416449"/>
                <a:gd name="connsiteY17" fmla="*/ 1514088 h 2080658"/>
                <a:gd name="connsiteX18" fmla="*/ 1252830 w 2416449"/>
                <a:gd name="connsiteY18" fmla="*/ 1621665 h 2080658"/>
                <a:gd name="connsiteX19" fmla="*/ 1199042 w 2416449"/>
                <a:gd name="connsiteY19" fmla="*/ 2073486 h 2080658"/>
                <a:gd name="connsiteX20" fmla="*/ 1112981 w 2416449"/>
                <a:gd name="connsiteY20" fmla="*/ 1664695 h 2080658"/>
                <a:gd name="connsiteX21" fmla="*/ 766123 w 2416449"/>
                <a:gd name="connsiteY21" fmla="*/ 1299730 h 2080658"/>
                <a:gd name="connsiteX22" fmla="*/ 69489 w 2416449"/>
                <a:gd name="connsiteY22" fmla="*/ 1245147 h 2080658"/>
                <a:gd name="connsiteX23" fmla="*/ 349188 w 2416449"/>
                <a:gd name="connsiteY23" fmla="*/ 1191359 h 2080658"/>
                <a:gd name="connsiteX0" fmla="*/ 349188 w 2416449"/>
                <a:gd name="connsiteY0" fmla="*/ 1191359 h 2080658"/>
                <a:gd name="connsiteX1" fmla="*/ 694115 w 2416449"/>
                <a:gd name="connsiteY1" fmla="*/ 1011698 h 2080658"/>
                <a:gd name="connsiteX2" fmla="*/ 1026920 w 2416449"/>
                <a:gd name="connsiteY2" fmla="*/ 588930 h 2080658"/>
                <a:gd name="connsiteX3" fmla="*/ 1054156 w 2416449"/>
                <a:gd name="connsiteY3" fmla="*/ 3586 h 2080658"/>
                <a:gd name="connsiteX4" fmla="*/ 1134496 w 2416449"/>
                <a:gd name="connsiteY4" fmla="*/ 610446 h 2080658"/>
                <a:gd name="connsiteX5" fmla="*/ 1586317 w 2416449"/>
                <a:gd name="connsiteY5" fmla="*/ 610446 h 2080658"/>
                <a:gd name="connsiteX6" fmla="*/ 1736924 w 2416449"/>
                <a:gd name="connsiteY6" fmla="*/ 416808 h 2080658"/>
                <a:gd name="connsiteX7" fmla="*/ 1672379 w 2416449"/>
                <a:gd name="connsiteY7" fmla="*/ 653476 h 2080658"/>
                <a:gd name="connsiteX8" fmla="*/ 1909047 w 2416449"/>
                <a:gd name="connsiteY8" fmla="*/ 836356 h 2080658"/>
                <a:gd name="connsiteX9" fmla="*/ 2242534 w 2416449"/>
                <a:gd name="connsiteY9" fmla="*/ 728780 h 2080658"/>
                <a:gd name="connsiteX10" fmla="*/ 2081169 w 2416449"/>
                <a:gd name="connsiteY10" fmla="*/ 868629 h 2080658"/>
                <a:gd name="connsiteX11" fmla="*/ 2134957 w 2416449"/>
                <a:gd name="connsiteY11" fmla="*/ 1169843 h 2080658"/>
                <a:gd name="connsiteX12" fmla="*/ 2403899 w 2416449"/>
                <a:gd name="connsiteY12" fmla="*/ 1374239 h 2080658"/>
                <a:gd name="connsiteX13" fmla="*/ 2059654 w 2416449"/>
                <a:gd name="connsiteY13" fmla="*/ 1277420 h 2080658"/>
                <a:gd name="connsiteX14" fmla="*/ 1769197 w 2416449"/>
                <a:gd name="connsiteY14" fmla="*/ 1610907 h 2080658"/>
                <a:gd name="connsiteX15" fmla="*/ 1747682 w 2416449"/>
                <a:gd name="connsiteY15" fmla="*/ 1944394 h 2080658"/>
                <a:gd name="connsiteX16" fmla="*/ 1575560 w 2416449"/>
                <a:gd name="connsiteY16" fmla="*/ 1514088 h 2080658"/>
                <a:gd name="connsiteX17" fmla="*/ 1252830 w 2416449"/>
                <a:gd name="connsiteY17" fmla="*/ 1621665 h 2080658"/>
                <a:gd name="connsiteX18" fmla="*/ 1199042 w 2416449"/>
                <a:gd name="connsiteY18" fmla="*/ 2073486 h 2080658"/>
                <a:gd name="connsiteX19" fmla="*/ 1112981 w 2416449"/>
                <a:gd name="connsiteY19" fmla="*/ 1664695 h 2080658"/>
                <a:gd name="connsiteX20" fmla="*/ 766123 w 2416449"/>
                <a:gd name="connsiteY20" fmla="*/ 1299730 h 2080658"/>
                <a:gd name="connsiteX21" fmla="*/ 69489 w 2416449"/>
                <a:gd name="connsiteY21" fmla="*/ 1245147 h 2080658"/>
                <a:gd name="connsiteX22" fmla="*/ 349188 w 2416449"/>
                <a:gd name="connsiteY22" fmla="*/ 1191359 h 2080658"/>
                <a:gd name="connsiteX0" fmla="*/ 349188 w 2416449"/>
                <a:gd name="connsiteY0" fmla="*/ 1194642 h 2083941"/>
                <a:gd name="connsiteX1" fmla="*/ 694115 w 2416449"/>
                <a:gd name="connsiteY1" fmla="*/ 1014981 h 2083941"/>
                <a:gd name="connsiteX2" fmla="*/ 910140 w 2416449"/>
                <a:gd name="connsiteY2" fmla="*/ 654941 h 2083941"/>
                <a:gd name="connsiteX3" fmla="*/ 1054156 w 2416449"/>
                <a:gd name="connsiteY3" fmla="*/ 6869 h 2083941"/>
                <a:gd name="connsiteX4" fmla="*/ 1134496 w 2416449"/>
                <a:gd name="connsiteY4" fmla="*/ 613729 h 2083941"/>
                <a:gd name="connsiteX5" fmla="*/ 1586317 w 2416449"/>
                <a:gd name="connsiteY5" fmla="*/ 613729 h 2083941"/>
                <a:gd name="connsiteX6" fmla="*/ 1736924 w 2416449"/>
                <a:gd name="connsiteY6" fmla="*/ 420091 h 2083941"/>
                <a:gd name="connsiteX7" fmla="*/ 1672379 w 2416449"/>
                <a:gd name="connsiteY7" fmla="*/ 656759 h 2083941"/>
                <a:gd name="connsiteX8" fmla="*/ 1909047 w 2416449"/>
                <a:gd name="connsiteY8" fmla="*/ 839639 h 2083941"/>
                <a:gd name="connsiteX9" fmla="*/ 2242534 w 2416449"/>
                <a:gd name="connsiteY9" fmla="*/ 732063 h 2083941"/>
                <a:gd name="connsiteX10" fmla="*/ 2081169 w 2416449"/>
                <a:gd name="connsiteY10" fmla="*/ 871912 h 2083941"/>
                <a:gd name="connsiteX11" fmla="*/ 2134957 w 2416449"/>
                <a:gd name="connsiteY11" fmla="*/ 1173126 h 2083941"/>
                <a:gd name="connsiteX12" fmla="*/ 2403899 w 2416449"/>
                <a:gd name="connsiteY12" fmla="*/ 1377522 h 2083941"/>
                <a:gd name="connsiteX13" fmla="*/ 2059654 w 2416449"/>
                <a:gd name="connsiteY13" fmla="*/ 1280703 h 2083941"/>
                <a:gd name="connsiteX14" fmla="*/ 1769197 w 2416449"/>
                <a:gd name="connsiteY14" fmla="*/ 1614190 h 2083941"/>
                <a:gd name="connsiteX15" fmla="*/ 1747682 w 2416449"/>
                <a:gd name="connsiteY15" fmla="*/ 1947677 h 2083941"/>
                <a:gd name="connsiteX16" fmla="*/ 1575560 w 2416449"/>
                <a:gd name="connsiteY16" fmla="*/ 1517371 h 2083941"/>
                <a:gd name="connsiteX17" fmla="*/ 1252830 w 2416449"/>
                <a:gd name="connsiteY17" fmla="*/ 1624948 h 2083941"/>
                <a:gd name="connsiteX18" fmla="*/ 1199042 w 2416449"/>
                <a:gd name="connsiteY18" fmla="*/ 2076769 h 2083941"/>
                <a:gd name="connsiteX19" fmla="*/ 1112981 w 2416449"/>
                <a:gd name="connsiteY19" fmla="*/ 1667978 h 2083941"/>
                <a:gd name="connsiteX20" fmla="*/ 766123 w 2416449"/>
                <a:gd name="connsiteY20" fmla="*/ 1303013 h 2083941"/>
                <a:gd name="connsiteX21" fmla="*/ 69489 w 2416449"/>
                <a:gd name="connsiteY21" fmla="*/ 1248430 h 2083941"/>
                <a:gd name="connsiteX22" fmla="*/ 349188 w 2416449"/>
                <a:gd name="connsiteY22" fmla="*/ 1194642 h 2083941"/>
                <a:gd name="connsiteX0" fmla="*/ 349188 w 2416449"/>
                <a:gd name="connsiteY0" fmla="*/ 1194642 h 2083941"/>
                <a:gd name="connsiteX1" fmla="*/ 694115 w 2416449"/>
                <a:gd name="connsiteY1" fmla="*/ 1014981 h 2083941"/>
                <a:gd name="connsiteX2" fmla="*/ 910140 w 2416449"/>
                <a:gd name="connsiteY2" fmla="*/ 654941 h 2083941"/>
                <a:gd name="connsiteX3" fmla="*/ 1054156 w 2416449"/>
                <a:gd name="connsiteY3" fmla="*/ 6869 h 2083941"/>
                <a:gd name="connsiteX4" fmla="*/ 1134496 w 2416449"/>
                <a:gd name="connsiteY4" fmla="*/ 613729 h 2083941"/>
                <a:gd name="connsiteX5" fmla="*/ 1586317 w 2416449"/>
                <a:gd name="connsiteY5" fmla="*/ 613729 h 2083941"/>
                <a:gd name="connsiteX6" fmla="*/ 1846244 w 2416449"/>
                <a:gd name="connsiteY6" fmla="*/ 222894 h 2083941"/>
                <a:gd name="connsiteX7" fmla="*/ 1672379 w 2416449"/>
                <a:gd name="connsiteY7" fmla="*/ 656759 h 2083941"/>
                <a:gd name="connsiteX8" fmla="*/ 1909047 w 2416449"/>
                <a:gd name="connsiteY8" fmla="*/ 839639 h 2083941"/>
                <a:gd name="connsiteX9" fmla="*/ 2242534 w 2416449"/>
                <a:gd name="connsiteY9" fmla="*/ 732063 h 2083941"/>
                <a:gd name="connsiteX10" fmla="*/ 2081169 w 2416449"/>
                <a:gd name="connsiteY10" fmla="*/ 871912 h 2083941"/>
                <a:gd name="connsiteX11" fmla="*/ 2134957 w 2416449"/>
                <a:gd name="connsiteY11" fmla="*/ 1173126 h 2083941"/>
                <a:gd name="connsiteX12" fmla="*/ 2403899 w 2416449"/>
                <a:gd name="connsiteY12" fmla="*/ 1377522 h 2083941"/>
                <a:gd name="connsiteX13" fmla="*/ 2059654 w 2416449"/>
                <a:gd name="connsiteY13" fmla="*/ 1280703 h 2083941"/>
                <a:gd name="connsiteX14" fmla="*/ 1769197 w 2416449"/>
                <a:gd name="connsiteY14" fmla="*/ 1614190 h 2083941"/>
                <a:gd name="connsiteX15" fmla="*/ 1747682 w 2416449"/>
                <a:gd name="connsiteY15" fmla="*/ 1947677 h 2083941"/>
                <a:gd name="connsiteX16" fmla="*/ 1575560 w 2416449"/>
                <a:gd name="connsiteY16" fmla="*/ 1517371 h 2083941"/>
                <a:gd name="connsiteX17" fmla="*/ 1252830 w 2416449"/>
                <a:gd name="connsiteY17" fmla="*/ 1624948 h 2083941"/>
                <a:gd name="connsiteX18" fmla="*/ 1199042 w 2416449"/>
                <a:gd name="connsiteY18" fmla="*/ 2076769 h 2083941"/>
                <a:gd name="connsiteX19" fmla="*/ 1112981 w 2416449"/>
                <a:gd name="connsiteY19" fmla="*/ 1667978 h 2083941"/>
                <a:gd name="connsiteX20" fmla="*/ 766123 w 2416449"/>
                <a:gd name="connsiteY20" fmla="*/ 1303013 h 2083941"/>
                <a:gd name="connsiteX21" fmla="*/ 69489 w 2416449"/>
                <a:gd name="connsiteY21" fmla="*/ 1248430 h 2083941"/>
                <a:gd name="connsiteX22" fmla="*/ 349188 w 2416449"/>
                <a:gd name="connsiteY22" fmla="*/ 1194642 h 2083941"/>
                <a:gd name="connsiteX0" fmla="*/ 349188 w 2416449"/>
                <a:gd name="connsiteY0" fmla="*/ 1194642 h 2111238"/>
                <a:gd name="connsiteX1" fmla="*/ 694115 w 2416449"/>
                <a:gd name="connsiteY1" fmla="*/ 1014981 h 2111238"/>
                <a:gd name="connsiteX2" fmla="*/ 910140 w 2416449"/>
                <a:gd name="connsiteY2" fmla="*/ 654941 h 2111238"/>
                <a:gd name="connsiteX3" fmla="*/ 1054156 w 2416449"/>
                <a:gd name="connsiteY3" fmla="*/ 6869 h 2111238"/>
                <a:gd name="connsiteX4" fmla="*/ 1134496 w 2416449"/>
                <a:gd name="connsiteY4" fmla="*/ 613729 h 2111238"/>
                <a:gd name="connsiteX5" fmla="*/ 1586317 w 2416449"/>
                <a:gd name="connsiteY5" fmla="*/ 613729 h 2111238"/>
                <a:gd name="connsiteX6" fmla="*/ 1846244 w 2416449"/>
                <a:gd name="connsiteY6" fmla="*/ 222894 h 2111238"/>
                <a:gd name="connsiteX7" fmla="*/ 1672379 w 2416449"/>
                <a:gd name="connsiteY7" fmla="*/ 656759 h 2111238"/>
                <a:gd name="connsiteX8" fmla="*/ 1909047 w 2416449"/>
                <a:gd name="connsiteY8" fmla="*/ 839639 h 2111238"/>
                <a:gd name="connsiteX9" fmla="*/ 2242534 w 2416449"/>
                <a:gd name="connsiteY9" fmla="*/ 732063 h 2111238"/>
                <a:gd name="connsiteX10" fmla="*/ 2081169 w 2416449"/>
                <a:gd name="connsiteY10" fmla="*/ 871912 h 2111238"/>
                <a:gd name="connsiteX11" fmla="*/ 2134957 w 2416449"/>
                <a:gd name="connsiteY11" fmla="*/ 1173126 h 2111238"/>
                <a:gd name="connsiteX12" fmla="*/ 2403899 w 2416449"/>
                <a:gd name="connsiteY12" fmla="*/ 1377522 h 2111238"/>
                <a:gd name="connsiteX13" fmla="*/ 2059654 w 2416449"/>
                <a:gd name="connsiteY13" fmla="*/ 1280703 h 2111238"/>
                <a:gd name="connsiteX14" fmla="*/ 1769197 w 2416449"/>
                <a:gd name="connsiteY14" fmla="*/ 1614190 h 2111238"/>
                <a:gd name="connsiteX15" fmla="*/ 1774236 w 2416449"/>
                <a:gd name="connsiteY15" fmla="*/ 2095102 h 2111238"/>
                <a:gd name="connsiteX16" fmla="*/ 1575560 w 2416449"/>
                <a:gd name="connsiteY16" fmla="*/ 1517371 h 2111238"/>
                <a:gd name="connsiteX17" fmla="*/ 1252830 w 2416449"/>
                <a:gd name="connsiteY17" fmla="*/ 1624948 h 2111238"/>
                <a:gd name="connsiteX18" fmla="*/ 1199042 w 2416449"/>
                <a:gd name="connsiteY18" fmla="*/ 2076769 h 2111238"/>
                <a:gd name="connsiteX19" fmla="*/ 1112981 w 2416449"/>
                <a:gd name="connsiteY19" fmla="*/ 1667978 h 2111238"/>
                <a:gd name="connsiteX20" fmla="*/ 766123 w 2416449"/>
                <a:gd name="connsiteY20" fmla="*/ 1303013 h 2111238"/>
                <a:gd name="connsiteX21" fmla="*/ 69489 w 2416449"/>
                <a:gd name="connsiteY21" fmla="*/ 1248430 h 2111238"/>
                <a:gd name="connsiteX22" fmla="*/ 349188 w 2416449"/>
                <a:gd name="connsiteY22" fmla="*/ 1194642 h 2111238"/>
                <a:gd name="connsiteX0" fmla="*/ 349188 w 2416449"/>
                <a:gd name="connsiteY0" fmla="*/ 1194642 h 2111238"/>
                <a:gd name="connsiteX1" fmla="*/ 720080 w 2416449"/>
                <a:gd name="connsiteY1" fmla="*/ 648072 h 2111238"/>
                <a:gd name="connsiteX2" fmla="*/ 910140 w 2416449"/>
                <a:gd name="connsiteY2" fmla="*/ 654941 h 2111238"/>
                <a:gd name="connsiteX3" fmla="*/ 1054156 w 2416449"/>
                <a:gd name="connsiteY3" fmla="*/ 6869 h 2111238"/>
                <a:gd name="connsiteX4" fmla="*/ 1134496 w 2416449"/>
                <a:gd name="connsiteY4" fmla="*/ 613729 h 2111238"/>
                <a:gd name="connsiteX5" fmla="*/ 1586317 w 2416449"/>
                <a:gd name="connsiteY5" fmla="*/ 613729 h 2111238"/>
                <a:gd name="connsiteX6" fmla="*/ 1846244 w 2416449"/>
                <a:gd name="connsiteY6" fmla="*/ 222894 h 2111238"/>
                <a:gd name="connsiteX7" fmla="*/ 1672379 w 2416449"/>
                <a:gd name="connsiteY7" fmla="*/ 656759 h 2111238"/>
                <a:gd name="connsiteX8" fmla="*/ 1909047 w 2416449"/>
                <a:gd name="connsiteY8" fmla="*/ 839639 h 2111238"/>
                <a:gd name="connsiteX9" fmla="*/ 2242534 w 2416449"/>
                <a:gd name="connsiteY9" fmla="*/ 732063 h 2111238"/>
                <a:gd name="connsiteX10" fmla="*/ 2081169 w 2416449"/>
                <a:gd name="connsiteY10" fmla="*/ 871912 h 2111238"/>
                <a:gd name="connsiteX11" fmla="*/ 2134957 w 2416449"/>
                <a:gd name="connsiteY11" fmla="*/ 1173126 h 2111238"/>
                <a:gd name="connsiteX12" fmla="*/ 2403899 w 2416449"/>
                <a:gd name="connsiteY12" fmla="*/ 1377522 h 2111238"/>
                <a:gd name="connsiteX13" fmla="*/ 2059654 w 2416449"/>
                <a:gd name="connsiteY13" fmla="*/ 1280703 h 2111238"/>
                <a:gd name="connsiteX14" fmla="*/ 1769197 w 2416449"/>
                <a:gd name="connsiteY14" fmla="*/ 1614190 h 2111238"/>
                <a:gd name="connsiteX15" fmla="*/ 1774236 w 2416449"/>
                <a:gd name="connsiteY15" fmla="*/ 2095102 h 2111238"/>
                <a:gd name="connsiteX16" fmla="*/ 1575560 w 2416449"/>
                <a:gd name="connsiteY16" fmla="*/ 1517371 h 2111238"/>
                <a:gd name="connsiteX17" fmla="*/ 1252830 w 2416449"/>
                <a:gd name="connsiteY17" fmla="*/ 1624948 h 2111238"/>
                <a:gd name="connsiteX18" fmla="*/ 1199042 w 2416449"/>
                <a:gd name="connsiteY18" fmla="*/ 2076769 h 2111238"/>
                <a:gd name="connsiteX19" fmla="*/ 1112981 w 2416449"/>
                <a:gd name="connsiteY19" fmla="*/ 1667978 h 2111238"/>
                <a:gd name="connsiteX20" fmla="*/ 766123 w 2416449"/>
                <a:gd name="connsiteY20" fmla="*/ 1303013 h 2111238"/>
                <a:gd name="connsiteX21" fmla="*/ 69489 w 2416449"/>
                <a:gd name="connsiteY21" fmla="*/ 1248430 h 2111238"/>
                <a:gd name="connsiteX22" fmla="*/ 349188 w 2416449"/>
                <a:gd name="connsiteY22" fmla="*/ 1194642 h 2111238"/>
                <a:gd name="connsiteX0" fmla="*/ 504056 w 2416449"/>
                <a:gd name="connsiteY0" fmla="*/ 720080 h 2111238"/>
                <a:gd name="connsiteX1" fmla="*/ 720080 w 2416449"/>
                <a:gd name="connsiteY1" fmla="*/ 648072 h 2111238"/>
                <a:gd name="connsiteX2" fmla="*/ 910140 w 2416449"/>
                <a:gd name="connsiteY2" fmla="*/ 654941 h 2111238"/>
                <a:gd name="connsiteX3" fmla="*/ 1054156 w 2416449"/>
                <a:gd name="connsiteY3" fmla="*/ 6869 h 2111238"/>
                <a:gd name="connsiteX4" fmla="*/ 1134496 w 2416449"/>
                <a:gd name="connsiteY4" fmla="*/ 613729 h 2111238"/>
                <a:gd name="connsiteX5" fmla="*/ 1586317 w 2416449"/>
                <a:gd name="connsiteY5" fmla="*/ 613729 h 2111238"/>
                <a:gd name="connsiteX6" fmla="*/ 1846244 w 2416449"/>
                <a:gd name="connsiteY6" fmla="*/ 222894 h 2111238"/>
                <a:gd name="connsiteX7" fmla="*/ 1672379 w 2416449"/>
                <a:gd name="connsiteY7" fmla="*/ 656759 h 2111238"/>
                <a:gd name="connsiteX8" fmla="*/ 1909047 w 2416449"/>
                <a:gd name="connsiteY8" fmla="*/ 839639 h 2111238"/>
                <a:gd name="connsiteX9" fmla="*/ 2242534 w 2416449"/>
                <a:gd name="connsiteY9" fmla="*/ 732063 h 2111238"/>
                <a:gd name="connsiteX10" fmla="*/ 2081169 w 2416449"/>
                <a:gd name="connsiteY10" fmla="*/ 871912 h 2111238"/>
                <a:gd name="connsiteX11" fmla="*/ 2134957 w 2416449"/>
                <a:gd name="connsiteY11" fmla="*/ 1173126 h 2111238"/>
                <a:gd name="connsiteX12" fmla="*/ 2403899 w 2416449"/>
                <a:gd name="connsiteY12" fmla="*/ 1377522 h 2111238"/>
                <a:gd name="connsiteX13" fmla="*/ 2059654 w 2416449"/>
                <a:gd name="connsiteY13" fmla="*/ 1280703 h 2111238"/>
                <a:gd name="connsiteX14" fmla="*/ 1769197 w 2416449"/>
                <a:gd name="connsiteY14" fmla="*/ 1614190 h 2111238"/>
                <a:gd name="connsiteX15" fmla="*/ 1774236 w 2416449"/>
                <a:gd name="connsiteY15" fmla="*/ 2095102 h 2111238"/>
                <a:gd name="connsiteX16" fmla="*/ 1575560 w 2416449"/>
                <a:gd name="connsiteY16" fmla="*/ 1517371 h 2111238"/>
                <a:gd name="connsiteX17" fmla="*/ 1252830 w 2416449"/>
                <a:gd name="connsiteY17" fmla="*/ 1624948 h 2111238"/>
                <a:gd name="connsiteX18" fmla="*/ 1199042 w 2416449"/>
                <a:gd name="connsiteY18" fmla="*/ 2076769 h 2111238"/>
                <a:gd name="connsiteX19" fmla="*/ 1112981 w 2416449"/>
                <a:gd name="connsiteY19" fmla="*/ 1667978 h 2111238"/>
                <a:gd name="connsiteX20" fmla="*/ 766123 w 2416449"/>
                <a:gd name="connsiteY20" fmla="*/ 1303013 h 2111238"/>
                <a:gd name="connsiteX21" fmla="*/ 69489 w 2416449"/>
                <a:gd name="connsiteY21" fmla="*/ 1248430 h 2111238"/>
                <a:gd name="connsiteX22" fmla="*/ 504056 w 2416449"/>
                <a:gd name="connsiteY22" fmla="*/ 720080 h 2111238"/>
                <a:gd name="connsiteX0" fmla="*/ 357521 w 2269914"/>
                <a:gd name="connsiteY0" fmla="*/ 720080 h 2111238"/>
                <a:gd name="connsiteX1" fmla="*/ 573545 w 2269914"/>
                <a:gd name="connsiteY1" fmla="*/ 648072 h 2111238"/>
                <a:gd name="connsiteX2" fmla="*/ 763605 w 2269914"/>
                <a:gd name="connsiteY2" fmla="*/ 654941 h 2111238"/>
                <a:gd name="connsiteX3" fmla="*/ 907621 w 2269914"/>
                <a:gd name="connsiteY3" fmla="*/ 6869 h 2111238"/>
                <a:gd name="connsiteX4" fmla="*/ 987961 w 2269914"/>
                <a:gd name="connsiteY4" fmla="*/ 613729 h 2111238"/>
                <a:gd name="connsiteX5" fmla="*/ 1439782 w 2269914"/>
                <a:gd name="connsiteY5" fmla="*/ 613729 h 2111238"/>
                <a:gd name="connsiteX6" fmla="*/ 1699709 w 2269914"/>
                <a:gd name="connsiteY6" fmla="*/ 222894 h 2111238"/>
                <a:gd name="connsiteX7" fmla="*/ 1525844 w 2269914"/>
                <a:gd name="connsiteY7" fmla="*/ 656759 h 2111238"/>
                <a:gd name="connsiteX8" fmla="*/ 1762512 w 2269914"/>
                <a:gd name="connsiteY8" fmla="*/ 839639 h 2111238"/>
                <a:gd name="connsiteX9" fmla="*/ 2095999 w 2269914"/>
                <a:gd name="connsiteY9" fmla="*/ 732063 h 2111238"/>
                <a:gd name="connsiteX10" fmla="*/ 1934634 w 2269914"/>
                <a:gd name="connsiteY10" fmla="*/ 871912 h 2111238"/>
                <a:gd name="connsiteX11" fmla="*/ 1988422 w 2269914"/>
                <a:gd name="connsiteY11" fmla="*/ 1173126 h 2111238"/>
                <a:gd name="connsiteX12" fmla="*/ 2257364 w 2269914"/>
                <a:gd name="connsiteY12" fmla="*/ 1377522 h 2111238"/>
                <a:gd name="connsiteX13" fmla="*/ 1913119 w 2269914"/>
                <a:gd name="connsiteY13" fmla="*/ 1280703 h 2111238"/>
                <a:gd name="connsiteX14" fmla="*/ 1622662 w 2269914"/>
                <a:gd name="connsiteY14" fmla="*/ 1614190 h 2111238"/>
                <a:gd name="connsiteX15" fmla="*/ 1627701 w 2269914"/>
                <a:gd name="connsiteY15" fmla="*/ 2095102 h 2111238"/>
                <a:gd name="connsiteX16" fmla="*/ 1429025 w 2269914"/>
                <a:gd name="connsiteY16" fmla="*/ 1517371 h 2111238"/>
                <a:gd name="connsiteX17" fmla="*/ 1106295 w 2269914"/>
                <a:gd name="connsiteY17" fmla="*/ 1624948 h 2111238"/>
                <a:gd name="connsiteX18" fmla="*/ 1052507 w 2269914"/>
                <a:gd name="connsiteY18" fmla="*/ 2076769 h 2111238"/>
                <a:gd name="connsiteX19" fmla="*/ 966446 w 2269914"/>
                <a:gd name="connsiteY19" fmla="*/ 1667978 h 2111238"/>
                <a:gd name="connsiteX20" fmla="*/ 619588 w 2269914"/>
                <a:gd name="connsiteY20" fmla="*/ 1303013 h 2111238"/>
                <a:gd name="connsiteX21" fmla="*/ 69489 w 2269914"/>
                <a:gd name="connsiteY21" fmla="*/ 576064 h 2111238"/>
                <a:gd name="connsiteX22" fmla="*/ 357521 w 2269914"/>
                <a:gd name="connsiteY22" fmla="*/ 720080 h 2111238"/>
                <a:gd name="connsiteX0" fmla="*/ 357521 w 2269914"/>
                <a:gd name="connsiteY0" fmla="*/ 720080 h 2111238"/>
                <a:gd name="connsiteX1" fmla="*/ 763605 w 2269914"/>
                <a:gd name="connsiteY1" fmla="*/ 654941 h 2111238"/>
                <a:gd name="connsiteX2" fmla="*/ 907621 w 2269914"/>
                <a:gd name="connsiteY2" fmla="*/ 6869 h 2111238"/>
                <a:gd name="connsiteX3" fmla="*/ 987961 w 2269914"/>
                <a:gd name="connsiteY3" fmla="*/ 613729 h 2111238"/>
                <a:gd name="connsiteX4" fmla="*/ 1439782 w 2269914"/>
                <a:gd name="connsiteY4" fmla="*/ 613729 h 2111238"/>
                <a:gd name="connsiteX5" fmla="*/ 1699709 w 2269914"/>
                <a:gd name="connsiteY5" fmla="*/ 222894 h 2111238"/>
                <a:gd name="connsiteX6" fmla="*/ 1525844 w 2269914"/>
                <a:gd name="connsiteY6" fmla="*/ 656759 h 2111238"/>
                <a:gd name="connsiteX7" fmla="*/ 1762512 w 2269914"/>
                <a:gd name="connsiteY7" fmla="*/ 839639 h 2111238"/>
                <a:gd name="connsiteX8" fmla="*/ 2095999 w 2269914"/>
                <a:gd name="connsiteY8" fmla="*/ 732063 h 2111238"/>
                <a:gd name="connsiteX9" fmla="*/ 1934634 w 2269914"/>
                <a:gd name="connsiteY9" fmla="*/ 871912 h 2111238"/>
                <a:gd name="connsiteX10" fmla="*/ 1988422 w 2269914"/>
                <a:gd name="connsiteY10" fmla="*/ 1173126 h 2111238"/>
                <a:gd name="connsiteX11" fmla="*/ 2257364 w 2269914"/>
                <a:gd name="connsiteY11" fmla="*/ 1377522 h 2111238"/>
                <a:gd name="connsiteX12" fmla="*/ 1913119 w 2269914"/>
                <a:gd name="connsiteY12" fmla="*/ 1280703 h 2111238"/>
                <a:gd name="connsiteX13" fmla="*/ 1622662 w 2269914"/>
                <a:gd name="connsiteY13" fmla="*/ 1614190 h 2111238"/>
                <a:gd name="connsiteX14" fmla="*/ 1627701 w 2269914"/>
                <a:gd name="connsiteY14" fmla="*/ 2095102 h 2111238"/>
                <a:gd name="connsiteX15" fmla="*/ 1429025 w 2269914"/>
                <a:gd name="connsiteY15" fmla="*/ 1517371 h 2111238"/>
                <a:gd name="connsiteX16" fmla="*/ 1106295 w 2269914"/>
                <a:gd name="connsiteY16" fmla="*/ 1624948 h 2111238"/>
                <a:gd name="connsiteX17" fmla="*/ 1052507 w 2269914"/>
                <a:gd name="connsiteY17" fmla="*/ 2076769 h 2111238"/>
                <a:gd name="connsiteX18" fmla="*/ 966446 w 2269914"/>
                <a:gd name="connsiteY18" fmla="*/ 1667978 h 2111238"/>
                <a:gd name="connsiteX19" fmla="*/ 619588 w 2269914"/>
                <a:gd name="connsiteY19" fmla="*/ 1303013 h 2111238"/>
                <a:gd name="connsiteX20" fmla="*/ 69489 w 2269914"/>
                <a:gd name="connsiteY20" fmla="*/ 576064 h 2111238"/>
                <a:gd name="connsiteX21" fmla="*/ 357521 w 2269914"/>
                <a:gd name="connsiteY21" fmla="*/ 720080 h 2111238"/>
                <a:gd name="connsiteX0" fmla="*/ 357521 w 2269914"/>
                <a:gd name="connsiteY0" fmla="*/ 731490 h 2122648"/>
                <a:gd name="connsiteX1" fmla="*/ 717560 w 2269914"/>
                <a:gd name="connsiteY1" fmla="*/ 515466 h 2122648"/>
                <a:gd name="connsiteX2" fmla="*/ 907621 w 2269914"/>
                <a:gd name="connsiteY2" fmla="*/ 18279 h 2122648"/>
                <a:gd name="connsiteX3" fmla="*/ 987961 w 2269914"/>
                <a:gd name="connsiteY3" fmla="*/ 625139 h 2122648"/>
                <a:gd name="connsiteX4" fmla="*/ 1439782 w 2269914"/>
                <a:gd name="connsiteY4" fmla="*/ 625139 h 2122648"/>
                <a:gd name="connsiteX5" fmla="*/ 1699709 w 2269914"/>
                <a:gd name="connsiteY5" fmla="*/ 234304 h 2122648"/>
                <a:gd name="connsiteX6" fmla="*/ 1525844 w 2269914"/>
                <a:gd name="connsiteY6" fmla="*/ 668169 h 2122648"/>
                <a:gd name="connsiteX7" fmla="*/ 1762512 w 2269914"/>
                <a:gd name="connsiteY7" fmla="*/ 851049 h 2122648"/>
                <a:gd name="connsiteX8" fmla="*/ 2095999 w 2269914"/>
                <a:gd name="connsiteY8" fmla="*/ 743473 h 2122648"/>
                <a:gd name="connsiteX9" fmla="*/ 1934634 w 2269914"/>
                <a:gd name="connsiteY9" fmla="*/ 883322 h 2122648"/>
                <a:gd name="connsiteX10" fmla="*/ 1988422 w 2269914"/>
                <a:gd name="connsiteY10" fmla="*/ 1184536 h 2122648"/>
                <a:gd name="connsiteX11" fmla="*/ 2257364 w 2269914"/>
                <a:gd name="connsiteY11" fmla="*/ 1388932 h 2122648"/>
                <a:gd name="connsiteX12" fmla="*/ 1913119 w 2269914"/>
                <a:gd name="connsiteY12" fmla="*/ 1292113 h 2122648"/>
                <a:gd name="connsiteX13" fmla="*/ 1622662 w 2269914"/>
                <a:gd name="connsiteY13" fmla="*/ 1625600 h 2122648"/>
                <a:gd name="connsiteX14" fmla="*/ 1627701 w 2269914"/>
                <a:gd name="connsiteY14" fmla="*/ 2106512 h 2122648"/>
                <a:gd name="connsiteX15" fmla="*/ 1429025 w 2269914"/>
                <a:gd name="connsiteY15" fmla="*/ 1528781 h 2122648"/>
                <a:gd name="connsiteX16" fmla="*/ 1106295 w 2269914"/>
                <a:gd name="connsiteY16" fmla="*/ 1636358 h 2122648"/>
                <a:gd name="connsiteX17" fmla="*/ 1052507 w 2269914"/>
                <a:gd name="connsiteY17" fmla="*/ 2088179 h 2122648"/>
                <a:gd name="connsiteX18" fmla="*/ 966446 w 2269914"/>
                <a:gd name="connsiteY18" fmla="*/ 1679388 h 2122648"/>
                <a:gd name="connsiteX19" fmla="*/ 619588 w 2269914"/>
                <a:gd name="connsiteY19" fmla="*/ 1314423 h 2122648"/>
                <a:gd name="connsiteX20" fmla="*/ 69489 w 2269914"/>
                <a:gd name="connsiteY20" fmla="*/ 587474 h 2122648"/>
                <a:gd name="connsiteX21" fmla="*/ 357521 w 2269914"/>
                <a:gd name="connsiteY21" fmla="*/ 731490 h 2122648"/>
                <a:gd name="connsiteX0" fmla="*/ 429528 w 2269914"/>
                <a:gd name="connsiteY0" fmla="*/ 659482 h 2122648"/>
                <a:gd name="connsiteX1" fmla="*/ 717560 w 2269914"/>
                <a:gd name="connsiteY1" fmla="*/ 515466 h 2122648"/>
                <a:gd name="connsiteX2" fmla="*/ 907621 w 2269914"/>
                <a:gd name="connsiteY2" fmla="*/ 18279 h 2122648"/>
                <a:gd name="connsiteX3" fmla="*/ 987961 w 2269914"/>
                <a:gd name="connsiteY3" fmla="*/ 625139 h 2122648"/>
                <a:gd name="connsiteX4" fmla="*/ 1439782 w 2269914"/>
                <a:gd name="connsiteY4" fmla="*/ 625139 h 2122648"/>
                <a:gd name="connsiteX5" fmla="*/ 1699709 w 2269914"/>
                <a:gd name="connsiteY5" fmla="*/ 234304 h 2122648"/>
                <a:gd name="connsiteX6" fmla="*/ 1525844 w 2269914"/>
                <a:gd name="connsiteY6" fmla="*/ 668169 h 2122648"/>
                <a:gd name="connsiteX7" fmla="*/ 1762512 w 2269914"/>
                <a:gd name="connsiteY7" fmla="*/ 851049 h 2122648"/>
                <a:gd name="connsiteX8" fmla="*/ 2095999 w 2269914"/>
                <a:gd name="connsiteY8" fmla="*/ 743473 h 2122648"/>
                <a:gd name="connsiteX9" fmla="*/ 1934634 w 2269914"/>
                <a:gd name="connsiteY9" fmla="*/ 883322 h 2122648"/>
                <a:gd name="connsiteX10" fmla="*/ 1988422 w 2269914"/>
                <a:gd name="connsiteY10" fmla="*/ 1184536 h 2122648"/>
                <a:gd name="connsiteX11" fmla="*/ 2257364 w 2269914"/>
                <a:gd name="connsiteY11" fmla="*/ 1388932 h 2122648"/>
                <a:gd name="connsiteX12" fmla="*/ 1913119 w 2269914"/>
                <a:gd name="connsiteY12" fmla="*/ 1292113 h 2122648"/>
                <a:gd name="connsiteX13" fmla="*/ 1622662 w 2269914"/>
                <a:gd name="connsiteY13" fmla="*/ 1625600 h 2122648"/>
                <a:gd name="connsiteX14" fmla="*/ 1627701 w 2269914"/>
                <a:gd name="connsiteY14" fmla="*/ 2106512 h 2122648"/>
                <a:gd name="connsiteX15" fmla="*/ 1429025 w 2269914"/>
                <a:gd name="connsiteY15" fmla="*/ 1528781 h 2122648"/>
                <a:gd name="connsiteX16" fmla="*/ 1106295 w 2269914"/>
                <a:gd name="connsiteY16" fmla="*/ 1636358 h 2122648"/>
                <a:gd name="connsiteX17" fmla="*/ 1052507 w 2269914"/>
                <a:gd name="connsiteY17" fmla="*/ 2088179 h 2122648"/>
                <a:gd name="connsiteX18" fmla="*/ 966446 w 2269914"/>
                <a:gd name="connsiteY18" fmla="*/ 1679388 h 2122648"/>
                <a:gd name="connsiteX19" fmla="*/ 619588 w 2269914"/>
                <a:gd name="connsiteY19" fmla="*/ 1314423 h 2122648"/>
                <a:gd name="connsiteX20" fmla="*/ 69489 w 2269914"/>
                <a:gd name="connsiteY20" fmla="*/ 587474 h 2122648"/>
                <a:gd name="connsiteX21" fmla="*/ 429528 w 2269914"/>
                <a:gd name="connsiteY21" fmla="*/ 659482 h 2122648"/>
                <a:gd name="connsiteX0" fmla="*/ 429528 w 2269914"/>
                <a:gd name="connsiteY0" fmla="*/ 432350 h 1895516"/>
                <a:gd name="connsiteX1" fmla="*/ 717560 w 2269914"/>
                <a:gd name="connsiteY1" fmla="*/ 288334 h 1895516"/>
                <a:gd name="connsiteX2" fmla="*/ 645552 w 2269914"/>
                <a:gd name="connsiteY2" fmla="*/ 72310 h 1895516"/>
                <a:gd name="connsiteX3" fmla="*/ 987961 w 2269914"/>
                <a:gd name="connsiteY3" fmla="*/ 398007 h 1895516"/>
                <a:gd name="connsiteX4" fmla="*/ 1439782 w 2269914"/>
                <a:gd name="connsiteY4" fmla="*/ 398007 h 1895516"/>
                <a:gd name="connsiteX5" fmla="*/ 1699709 w 2269914"/>
                <a:gd name="connsiteY5" fmla="*/ 7172 h 1895516"/>
                <a:gd name="connsiteX6" fmla="*/ 1525844 w 2269914"/>
                <a:gd name="connsiteY6" fmla="*/ 441037 h 1895516"/>
                <a:gd name="connsiteX7" fmla="*/ 1762512 w 2269914"/>
                <a:gd name="connsiteY7" fmla="*/ 623917 h 1895516"/>
                <a:gd name="connsiteX8" fmla="*/ 2095999 w 2269914"/>
                <a:gd name="connsiteY8" fmla="*/ 516341 h 1895516"/>
                <a:gd name="connsiteX9" fmla="*/ 1934634 w 2269914"/>
                <a:gd name="connsiteY9" fmla="*/ 656190 h 1895516"/>
                <a:gd name="connsiteX10" fmla="*/ 1988422 w 2269914"/>
                <a:gd name="connsiteY10" fmla="*/ 957404 h 1895516"/>
                <a:gd name="connsiteX11" fmla="*/ 2257364 w 2269914"/>
                <a:gd name="connsiteY11" fmla="*/ 1161800 h 1895516"/>
                <a:gd name="connsiteX12" fmla="*/ 1913119 w 2269914"/>
                <a:gd name="connsiteY12" fmla="*/ 1064981 h 1895516"/>
                <a:gd name="connsiteX13" fmla="*/ 1622662 w 2269914"/>
                <a:gd name="connsiteY13" fmla="*/ 1398468 h 1895516"/>
                <a:gd name="connsiteX14" fmla="*/ 1627701 w 2269914"/>
                <a:gd name="connsiteY14" fmla="*/ 1879380 h 1895516"/>
                <a:gd name="connsiteX15" fmla="*/ 1429025 w 2269914"/>
                <a:gd name="connsiteY15" fmla="*/ 1301649 h 1895516"/>
                <a:gd name="connsiteX16" fmla="*/ 1106295 w 2269914"/>
                <a:gd name="connsiteY16" fmla="*/ 1409226 h 1895516"/>
                <a:gd name="connsiteX17" fmla="*/ 1052507 w 2269914"/>
                <a:gd name="connsiteY17" fmla="*/ 1861047 h 1895516"/>
                <a:gd name="connsiteX18" fmla="*/ 966446 w 2269914"/>
                <a:gd name="connsiteY18" fmla="*/ 1452256 h 1895516"/>
                <a:gd name="connsiteX19" fmla="*/ 619588 w 2269914"/>
                <a:gd name="connsiteY19" fmla="*/ 1087291 h 1895516"/>
                <a:gd name="connsiteX20" fmla="*/ 69489 w 2269914"/>
                <a:gd name="connsiteY20" fmla="*/ 360342 h 1895516"/>
                <a:gd name="connsiteX21" fmla="*/ 429528 w 2269914"/>
                <a:gd name="connsiteY21" fmla="*/ 432350 h 1895516"/>
                <a:gd name="connsiteX0" fmla="*/ 429528 w 2269914"/>
                <a:gd name="connsiteY0" fmla="*/ 432350 h 1895516"/>
                <a:gd name="connsiteX1" fmla="*/ 717560 w 2269914"/>
                <a:gd name="connsiteY1" fmla="*/ 288334 h 1895516"/>
                <a:gd name="connsiteX2" fmla="*/ 645552 w 2269914"/>
                <a:gd name="connsiteY2" fmla="*/ 72310 h 1895516"/>
                <a:gd name="connsiteX3" fmla="*/ 933584 w 2269914"/>
                <a:gd name="connsiteY3" fmla="*/ 288334 h 1895516"/>
                <a:gd name="connsiteX4" fmla="*/ 1439782 w 2269914"/>
                <a:gd name="connsiteY4" fmla="*/ 398007 h 1895516"/>
                <a:gd name="connsiteX5" fmla="*/ 1699709 w 2269914"/>
                <a:gd name="connsiteY5" fmla="*/ 7172 h 1895516"/>
                <a:gd name="connsiteX6" fmla="*/ 1525844 w 2269914"/>
                <a:gd name="connsiteY6" fmla="*/ 441037 h 1895516"/>
                <a:gd name="connsiteX7" fmla="*/ 1762512 w 2269914"/>
                <a:gd name="connsiteY7" fmla="*/ 623917 h 1895516"/>
                <a:gd name="connsiteX8" fmla="*/ 2095999 w 2269914"/>
                <a:gd name="connsiteY8" fmla="*/ 516341 h 1895516"/>
                <a:gd name="connsiteX9" fmla="*/ 1934634 w 2269914"/>
                <a:gd name="connsiteY9" fmla="*/ 656190 h 1895516"/>
                <a:gd name="connsiteX10" fmla="*/ 1988422 w 2269914"/>
                <a:gd name="connsiteY10" fmla="*/ 957404 h 1895516"/>
                <a:gd name="connsiteX11" fmla="*/ 2257364 w 2269914"/>
                <a:gd name="connsiteY11" fmla="*/ 1161800 h 1895516"/>
                <a:gd name="connsiteX12" fmla="*/ 1913119 w 2269914"/>
                <a:gd name="connsiteY12" fmla="*/ 1064981 h 1895516"/>
                <a:gd name="connsiteX13" fmla="*/ 1622662 w 2269914"/>
                <a:gd name="connsiteY13" fmla="*/ 1398468 h 1895516"/>
                <a:gd name="connsiteX14" fmla="*/ 1627701 w 2269914"/>
                <a:gd name="connsiteY14" fmla="*/ 1879380 h 1895516"/>
                <a:gd name="connsiteX15" fmla="*/ 1429025 w 2269914"/>
                <a:gd name="connsiteY15" fmla="*/ 1301649 h 1895516"/>
                <a:gd name="connsiteX16" fmla="*/ 1106295 w 2269914"/>
                <a:gd name="connsiteY16" fmla="*/ 1409226 h 1895516"/>
                <a:gd name="connsiteX17" fmla="*/ 1052507 w 2269914"/>
                <a:gd name="connsiteY17" fmla="*/ 1861047 h 1895516"/>
                <a:gd name="connsiteX18" fmla="*/ 966446 w 2269914"/>
                <a:gd name="connsiteY18" fmla="*/ 1452256 h 1895516"/>
                <a:gd name="connsiteX19" fmla="*/ 619588 w 2269914"/>
                <a:gd name="connsiteY19" fmla="*/ 1087291 h 1895516"/>
                <a:gd name="connsiteX20" fmla="*/ 69489 w 2269914"/>
                <a:gd name="connsiteY20" fmla="*/ 360342 h 1895516"/>
                <a:gd name="connsiteX21" fmla="*/ 429528 w 2269914"/>
                <a:gd name="connsiteY21" fmla="*/ 432350 h 1895516"/>
                <a:gd name="connsiteX0" fmla="*/ 429528 w 2269914"/>
                <a:gd name="connsiteY0" fmla="*/ 450628 h 1913794"/>
                <a:gd name="connsiteX1" fmla="*/ 717560 w 2269914"/>
                <a:gd name="connsiteY1" fmla="*/ 306612 h 1913794"/>
                <a:gd name="connsiteX2" fmla="*/ 645552 w 2269914"/>
                <a:gd name="connsiteY2" fmla="*/ 90588 h 1913794"/>
                <a:gd name="connsiteX3" fmla="*/ 933584 w 2269914"/>
                <a:gd name="connsiteY3" fmla="*/ 306612 h 1913794"/>
                <a:gd name="connsiteX4" fmla="*/ 1221616 w 2269914"/>
                <a:gd name="connsiteY4" fmla="*/ 306612 h 1913794"/>
                <a:gd name="connsiteX5" fmla="*/ 1699709 w 2269914"/>
                <a:gd name="connsiteY5" fmla="*/ 25450 h 1913794"/>
                <a:gd name="connsiteX6" fmla="*/ 1525844 w 2269914"/>
                <a:gd name="connsiteY6" fmla="*/ 459315 h 1913794"/>
                <a:gd name="connsiteX7" fmla="*/ 1762512 w 2269914"/>
                <a:gd name="connsiteY7" fmla="*/ 642195 h 1913794"/>
                <a:gd name="connsiteX8" fmla="*/ 2095999 w 2269914"/>
                <a:gd name="connsiteY8" fmla="*/ 534619 h 1913794"/>
                <a:gd name="connsiteX9" fmla="*/ 1934634 w 2269914"/>
                <a:gd name="connsiteY9" fmla="*/ 674468 h 1913794"/>
                <a:gd name="connsiteX10" fmla="*/ 1988422 w 2269914"/>
                <a:gd name="connsiteY10" fmla="*/ 975682 h 1913794"/>
                <a:gd name="connsiteX11" fmla="*/ 2257364 w 2269914"/>
                <a:gd name="connsiteY11" fmla="*/ 1180078 h 1913794"/>
                <a:gd name="connsiteX12" fmla="*/ 1913119 w 2269914"/>
                <a:gd name="connsiteY12" fmla="*/ 1083259 h 1913794"/>
                <a:gd name="connsiteX13" fmla="*/ 1622662 w 2269914"/>
                <a:gd name="connsiteY13" fmla="*/ 1416746 h 1913794"/>
                <a:gd name="connsiteX14" fmla="*/ 1627701 w 2269914"/>
                <a:gd name="connsiteY14" fmla="*/ 1897658 h 1913794"/>
                <a:gd name="connsiteX15" fmla="*/ 1429025 w 2269914"/>
                <a:gd name="connsiteY15" fmla="*/ 1319927 h 1913794"/>
                <a:gd name="connsiteX16" fmla="*/ 1106295 w 2269914"/>
                <a:gd name="connsiteY16" fmla="*/ 1427504 h 1913794"/>
                <a:gd name="connsiteX17" fmla="*/ 1052507 w 2269914"/>
                <a:gd name="connsiteY17" fmla="*/ 1879325 h 1913794"/>
                <a:gd name="connsiteX18" fmla="*/ 966446 w 2269914"/>
                <a:gd name="connsiteY18" fmla="*/ 1470534 h 1913794"/>
                <a:gd name="connsiteX19" fmla="*/ 619588 w 2269914"/>
                <a:gd name="connsiteY19" fmla="*/ 1105569 h 1913794"/>
                <a:gd name="connsiteX20" fmla="*/ 69489 w 2269914"/>
                <a:gd name="connsiteY20" fmla="*/ 378620 h 1913794"/>
                <a:gd name="connsiteX21" fmla="*/ 429528 w 2269914"/>
                <a:gd name="connsiteY21" fmla="*/ 450628 h 1913794"/>
                <a:gd name="connsiteX0" fmla="*/ 429528 w 2269914"/>
                <a:gd name="connsiteY0" fmla="*/ 360040 h 1823206"/>
                <a:gd name="connsiteX1" fmla="*/ 717560 w 2269914"/>
                <a:gd name="connsiteY1" fmla="*/ 216024 h 1823206"/>
                <a:gd name="connsiteX2" fmla="*/ 645552 w 2269914"/>
                <a:gd name="connsiteY2" fmla="*/ 0 h 1823206"/>
                <a:gd name="connsiteX3" fmla="*/ 933584 w 2269914"/>
                <a:gd name="connsiteY3" fmla="*/ 216024 h 1823206"/>
                <a:gd name="connsiteX4" fmla="*/ 1221616 w 2269914"/>
                <a:gd name="connsiteY4" fmla="*/ 216024 h 1823206"/>
                <a:gd name="connsiteX5" fmla="*/ 1509648 w 2269914"/>
                <a:gd name="connsiteY5" fmla="*/ 72008 h 1823206"/>
                <a:gd name="connsiteX6" fmla="*/ 1525844 w 2269914"/>
                <a:gd name="connsiteY6" fmla="*/ 368727 h 1823206"/>
                <a:gd name="connsiteX7" fmla="*/ 1762512 w 2269914"/>
                <a:gd name="connsiteY7" fmla="*/ 551607 h 1823206"/>
                <a:gd name="connsiteX8" fmla="*/ 2095999 w 2269914"/>
                <a:gd name="connsiteY8" fmla="*/ 444031 h 1823206"/>
                <a:gd name="connsiteX9" fmla="*/ 1934634 w 2269914"/>
                <a:gd name="connsiteY9" fmla="*/ 583880 h 1823206"/>
                <a:gd name="connsiteX10" fmla="*/ 1988422 w 2269914"/>
                <a:gd name="connsiteY10" fmla="*/ 885094 h 1823206"/>
                <a:gd name="connsiteX11" fmla="*/ 2257364 w 2269914"/>
                <a:gd name="connsiteY11" fmla="*/ 1089490 h 1823206"/>
                <a:gd name="connsiteX12" fmla="*/ 1913119 w 2269914"/>
                <a:gd name="connsiteY12" fmla="*/ 992671 h 1823206"/>
                <a:gd name="connsiteX13" fmla="*/ 1622662 w 2269914"/>
                <a:gd name="connsiteY13" fmla="*/ 1326158 h 1823206"/>
                <a:gd name="connsiteX14" fmla="*/ 1627701 w 2269914"/>
                <a:gd name="connsiteY14" fmla="*/ 1807070 h 1823206"/>
                <a:gd name="connsiteX15" fmla="*/ 1429025 w 2269914"/>
                <a:gd name="connsiteY15" fmla="*/ 1229339 h 1823206"/>
                <a:gd name="connsiteX16" fmla="*/ 1106295 w 2269914"/>
                <a:gd name="connsiteY16" fmla="*/ 1336916 h 1823206"/>
                <a:gd name="connsiteX17" fmla="*/ 1052507 w 2269914"/>
                <a:gd name="connsiteY17" fmla="*/ 1788737 h 1823206"/>
                <a:gd name="connsiteX18" fmla="*/ 966446 w 2269914"/>
                <a:gd name="connsiteY18" fmla="*/ 1379946 h 1823206"/>
                <a:gd name="connsiteX19" fmla="*/ 619588 w 2269914"/>
                <a:gd name="connsiteY19" fmla="*/ 1014981 h 1823206"/>
                <a:gd name="connsiteX20" fmla="*/ 69489 w 2269914"/>
                <a:gd name="connsiteY20" fmla="*/ 288032 h 1823206"/>
                <a:gd name="connsiteX21" fmla="*/ 429528 w 2269914"/>
                <a:gd name="connsiteY21" fmla="*/ 360040 h 1823206"/>
                <a:gd name="connsiteX0" fmla="*/ 429528 w 2269914"/>
                <a:gd name="connsiteY0" fmla="*/ 360040 h 1823206"/>
                <a:gd name="connsiteX1" fmla="*/ 717560 w 2269914"/>
                <a:gd name="connsiteY1" fmla="*/ 216024 h 1823206"/>
                <a:gd name="connsiteX2" fmla="*/ 645552 w 2269914"/>
                <a:gd name="connsiteY2" fmla="*/ 0 h 1823206"/>
                <a:gd name="connsiteX3" fmla="*/ 933584 w 2269914"/>
                <a:gd name="connsiteY3" fmla="*/ 216024 h 1823206"/>
                <a:gd name="connsiteX4" fmla="*/ 1221616 w 2269914"/>
                <a:gd name="connsiteY4" fmla="*/ 216024 h 1823206"/>
                <a:gd name="connsiteX5" fmla="*/ 1509648 w 2269914"/>
                <a:gd name="connsiteY5" fmla="*/ 72008 h 1823206"/>
                <a:gd name="connsiteX6" fmla="*/ 1221616 w 2269914"/>
                <a:gd name="connsiteY6" fmla="*/ 432048 h 1823206"/>
                <a:gd name="connsiteX7" fmla="*/ 1762512 w 2269914"/>
                <a:gd name="connsiteY7" fmla="*/ 551607 h 1823206"/>
                <a:gd name="connsiteX8" fmla="*/ 2095999 w 2269914"/>
                <a:gd name="connsiteY8" fmla="*/ 444031 h 1823206"/>
                <a:gd name="connsiteX9" fmla="*/ 1934634 w 2269914"/>
                <a:gd name="connsiteY9" fmla="*/ 583880 h 1823206"/>
                <a:gd name="connsiteX10" fmla="*/ 1988422 w 2269914"/>
                <a:gd name="connsiteY10" fmla="*/ 885094 h 1823206"/>
                <a:gd name="connsiteX11" fmla="*/ 2257364 w 2269914"/>
                <a:gd name="connsiteY11" fmla="*/ 1089490 h 1823206"/>
                <a:gd name="connsiteX12" fmla="*/ 1913119 w 2269914"/>
                <a:gd name="connsiteY12" fmla="*/ 992671 h 1823206"/>
                <a:gd name="connsiteX13" fmla="*/ 1622662 w 2269914"/>
                <a:gd name="connsiteY13" fmla="*/ 1326158 h 1823206"/>
                <a:gd name="connsiteX14" fmla="*/ 1627701 w 2269914"/>
                <a:gd name="connsiteY14" fmla="*/ 1807070 h 1823206"/>
                <a:gd name="connsiteX15" fmla="*/ 1429025 w 2269914"/>
                <a:gd name="connsiteY15" fmla="*/ 1229339 h 1823206"/>
                <a:gd name="connsiteX16" fmla="*/ 1106295 w 2269914"/>
                <a:gd name="connsiteY16" fmla="*/ 1336916 h 1823206"/>
                <a:gd name="connsiteX17" fmla="*/ 1052507 w 2269914"/>
                <a:gd name="connsiteY17" fmla="*/ 1788737 h 1823206"/>
                <a:gd name="connsiteX18" fmla="*/ 966446 w 2269914"/>
                <a:gd name="connsiteY18" fmla="*/ 1379946 h 1823206"/>
                <a:gd name="connsiteX19" fmla="*/ 619588 w 2269914"/>
                <a:gd name="connsiteY19" fmla="*/ 1014981 h 1823206"/>
                <a:gd name="connsiteX20" fmla="*/ 69489 w 2269914"/>
                <a:gd name="connsiteY20" fmla="*/ 288032 h 1823206"/>
                <a:gd name="connsiteX21" fmla="*/ 429528 w 2269914"/>
                <a:gd name="connsiteY21" fmla="*/ 360040 h 1823206"/>
                <a:gd name="connsiteX0" fmla="*/ 429528 w 2269914"/>
                <a:gd name="connsiteY0" fmla="*/ 360040 h 1823206"/>
                <a:gd name="connsiteX1" fmla="*/ 717560 w 2269914"/>
                <a:gd name="connsiteY1" fmla="*/ 216024 h 1823206"/>
                <a:gd name="connsiteX2" fmla="*/ 645552 w 2269914"/>
                <a:gd name="connsiteY2" fmla="*/ 0 h 1823206"/>
                <a:gd name="connsiteX3" fmla="*/ 933584 w 2269914"/>
                <a:gd name="connsiteY3" fmla="*/ 216024 h 1823206"/>
                <a:gd name="connsiteX4" fmla="*/ 1221616 w 2269914"/>
                <a:gd name="connsiteY4" fmla="*/ 216024 h 1823206"/>
                <a:gd name="connsiteX5" fmla="*/ 1509648 w 2269914"/>
                <a:gd name="connsiteY5" fmla="*/ 72008 h 1823206"/>
                <a:gd name="connsiteX6" fmla="*/ 1437640 w 2269914"/>
                <a:gd name="connsiteY6" fmla="*/ 432048 h 1823206"/>
                <a:gd name="connsiteX7" fmla="*/ 1762512 w 2269914"/>
                <a:gd name="connsiteY7" fmla="*/ 551607 h 1823206"/>
                <a:gd name="connsiteX8" fmla="*/ 2095999 w 2269914"/>
                <a:gd name="connsiteY8" fmla="*/ 444031 h 1823206"/>
                <a:gd name="connsiteX9" fmla="*/ 1934634 w 2269914"/>
                <a:gd name="connsiteY9" fmla="*/ 583880 h 1823206"/>
                <a:gd name="connsiteX10" fmla="*/ 1988422 w 2269914"/>
                <a:gd name="connsiteY10" fmla="*/ 885094 h 1823206"/>
                <a:gd name="connsiteX11" fmla="*/ 2257364 w 2269914"/>
                <a:gd name="connsiteY11" fmla="*/ 1089490 h 1823206"/>
                <a:gd name="connsiteX12" fmla="*/ 1913119 w 2269914"/>
                <a:gd name="connsiteY12" fmla="*/ 992671 h 1823206"/>
                <a:gd name="connsiteX13" fmla="*/ 1622662 w 2269914"/>
                <a:gd name="connsiteY13" fmla="*/ 1326158 h 1823206"/>
                <a:gd name="connsiteX14" fmla="*/ 1627701 w 2269914"/>
                <a:gd name="connsiteY14" fmla="*/ 1807070 h 1823206"/>
                <a:gd name="connsiteX15" fmla="*/ 1429025 w 2269914"/>
                <a:gd name="connsiteY15" fmla="*/ 1229339 h 1823206"/>
                <a:gd name="connsiteX16" fmla="*/ 1106295 w 2269914"/>
                <a:gd name="connsiteY16" fmla="*/ 1336916 h 1823206"/>
                <a:gd name="connsiteX17" fmla="*/ 1052507 w 2269914"/>
                <a:gd name="connsiteY17" fmla="*/ 1788737 h 1823206"/>
                <a:gd name="connsiteX18" fmla="*/ 966446 w 2269914"/>
                <a:gd name="connsiteY18" fmla="*/ 1379946 h 1823206"/>
                <a:gd name="connsiteX19" fmla="*/ 619588 w 2269914"/>
                <a:gd name="connsiteY19" fmla="*/ 1014981 h 1823206"/>
                <a:gd name="connsiteX20" fmla="*/ 69489 w 2269914"/>
                <a:gd name="connsiteY20" fmla="*/ 288032 h 1823206"/>
                <a:gd name="connsiteX21" fmla="*/ 429528 w 2269914"/>
                <a:gd name="connsiteY21" fmla="*/ 360040 h 1823206"/>
                <a:gd name="connsiteX0" fmla="*/ 429528 w 2269914"/>
                <a:gd name="connsiteY0" fmla="*/ 360040 h 1823206"/>
                <a:gd name="connsiteX1" fmla="*/ 717560 w 2269914"/>
                <a:gd name="connsiteY1" fmla="*/ 216024 h 1823206"/>
                <a:gd name="connsiteX2" fmla="*/ 645552 w 2269914"/>
                <a:gd name="connsiteY2" fmla="*/ 0 h 1823206"/>
                <a:gd name="connsiteX3" fmla="*/ 933584 w 2269914"/>
                <a:gd name="connsiteY3" fmla="*/ 216024 h 1823206"/>
                <a:gd name="connsiteX4" fmla="*/ 1221616 w 2269914"/>
                <a:gd name="connsiteY4" fmla="*/ 216024 h 1823206"/>
                <a:gd name="connsiteX5" fmla="*/ 1509648 w 2269914"/>
                <a:gd name="connsiteY5" fmla="*/ 72008 h 1823206"/>
                <a:gd name="connsiteX6" fmla="*/ 1437640 w 2269914"/>
                <a:gd name="connsiteY6" fmla="*/ 432048 h 1823206"/>
                <a:gd name="connsiteX7" fmla="*/ 1581656 w 2269914"/>
                <a:gd name="connsiteY7" fmla="*/ 648072 h 1823206"/>
                <a:gd name="connsiteX8" fmla="*/ 2095999 w 2269914"/>
                <a:gd name="connsiteY8" fmla="*/ 444031 h 1823206"/>
                <a:gd name="connsiteX9" fmla="*/ 1934634 w 2269914"/>
                <a:gd name="connsiteY9" fmla="*/ 583880 h 1823206"/>
                <a:gd name="connsiteX10" fmla="*/ 1988422 w 2269914"/>
                <a:gd name="connsiteY10" fmla="*/ 885094 h 1823206"/>
                <a:gd name="connsiteX11" fmla="*/ 2257364 w 2269914"/>
                <a:gd name="connsiteY11" fmla="*/ 1089490 h 1823206"/>
                <a:gd name="connsiteX12" fmla="*/ 1913119 w 2269914"/>
                <a:gd name="connsiteY12" fmla="*/ 992671 h 1823206"/>
                <a:gd name="connsiteX13" fmla="*/ 1622662 w 2269914"/>
                <a:gd name="connsiteY13" fmla="*/ 1326158 h 1823206"/>
                <a:gd name="connsiteX14" fmla="*/ 1627701 w 2269914"/>
                <a:gd name="connsiteY14" fmla="*/ 1807070 h 1823206"/>
                <a:gd name="connsiteX15" fmla="*/ 1429025 w 2269914"/>
                <a:gd name="connsiteY15" fmla="*/ 1229339 h 1823206"/>
                <a:gd name="connsiteX16" fmla="*/ 1106295 w 2269914"/>
                <a:gd name="connsiteY16" fmla="*/ 1336916 h 1823206"/>
                <a:gd name="connsiteX17" fmla="*/ 1052507 w 2269914"/>
                <a:gd name="connsiteY17" fmla="*/ 1788737 h 1823206"/>
                <a:gd name="connsiteX18" fmla="*/ 966446 w 2269914"/>
                <a:gd name="connsiteY18" fmla="*/ 1379946 h 1823206"/>
                <a:gd name="connsiteX19" fmla="*/ 619588 w 2269914"/>
                <a:gd name="connsiteY19" fmla="*/ 1014981 h 1823206"/>
                <a:gd name="connsiteX20" fmla="*/ 69489 w 2269914"/>
                <a:gd name="connsiteY20" fmla="*/ 288032 h 1823206"/>
                <a:gd name="connsiteX21" fmla="*/ 429528 w 2269914"/>
                <a:gd name="connsiteY21" fmla="*/ 360040 h 1823206"/>
                <a:gd name="connsiteX0" fmla="*/ 429528 w 2269914"/>
                <a:gd name="connsiteY0" fmla="*/ 360040 h 1831536"/>
                <a:gd name="connsiteX1" fmla="*/ 717560 w 2269914"/>
                <a:gd name="connsiteY1" fmla="*/ 216024 h 1831536"/>
                <a:gd name="connsiteX2" fmla="*/ 645552 w 2269914"/>
                <a:gd name="connsiteY2" fmla="*/ 0 h 1831536"/>
                <a:gd name="connsiteX3" fmla="*/ 933584 w 2269914"/>
                <a:gd name="connsiteY3" fmla="*/ 216024 h 1831536"/>
                <a:gd name="connsiteX4" fmla="*/ 1221616 w 2269914"/>
                <a:gd name="connsiteY4" fmla="*/ 216024 h 1831536"/>
                <a:gd name="connsiteX5" fmla="*/ 1509648 w 2269914"/>
                <a:gd name="connsiteY5" fmla="*/ 72008 h 1831536"/>
                <a:gd name="connsiteX6" fmla="*/ 1437640 w 2269914"/>
                <a:gd name="connsiteY6" fmla="*/ 432048 h 1831536"/>
                <a:gd name="connsiteX7" fmla="*/ 1581656 w 2269914"/>
                <a:gd name="connsiteY7" fmla="*/ 648072 h 1831536"/>
                <a:gd name="connsiteX8" fmla="*/ 2095999 w 2269914"/>
                <a:gd name="connsiteY8" fmla="*/ 444031 h 1831536"/>
                <a:gd name="connsiteX9" fmla="*/ 1934634 w 2269914"/>
                <a:gd name="connsiteY9" fmla="*/ 583880 h 1831536"/>
                <a:gd name="connsiteX10" fmla="*/ 1988422 w 2269914"/>
                <a:gd name="connsiteY10" fmla="*/ 885094 h 1831536"/>
                <a:gd name="connsiteX11" fmla="*/ 2257364 w 2269914"/>
                <a:gd name="connsiteY11" fmla="*/ 1089490 h 1831536"/>
                <a:gd name="connsiteX12" fmla="*/ 1913119 w 2269914"/>
                <a:gd name="connsiteY12" fmla="*/ 992671 h 1831536"/>
                <a:gd name="connsiteX13" fmla="*/ 1622662 w 2269914"/>
                <a:gd name="connsiteY13" fmla="*/ 1326158 h 1831536"/>
                <a:gd name="connsiteX14" fmla="*/ 1627701 w 2269914"/>
                <a:gd name="connsiteY14" fmla="*/ 1807070 h 1831536"/>
                <a:gd name="connsiteX15" fmla="*/ 1429025 w 2269914"/>
                <a:gd name="connsiteY15" fmla="*/ 1229339 h 1831536"/>
                <a:gd name="connsiteX16" fmla="*/ 1106295 w 2269914"/>
                <a:gd name="connsiteY16" fmla="*/ 1336916 h 1831536"/>
                <a:gd name="connsiteX17" fmla="*/ 1052507 w 2269914"/>
                <a:gd name="connsiteY17" fmla="*/ 1788737 h 1831536"/>
                <a:gd name="connsiteX18" fmla="*/ 717560 w 2269914"/>
                <a:gd name="connsiteY18" fmla="*/ 1080120 h 1831536"/>
                <a:gd name="connsiteX19" fmla="*/ 619588 w 2269914"/>
                <a:gd name="connsiteY19" fmla="*/ 1014981 h 1831536"/>
                <a:gd name="connsiteX20" fmla="*/ 69489 w 2269914"/>
                <a:gd name="connsiteY20" fmla="*/ 288032 h 1831536"/>
                <a:gd name="connsiteX21" fmla="*/ 429528 w 2269914"/>
                <a:gd name="connsiteY21" fmla="*/ 360040 h 1831536"/>
                <a:gd name="connsiteX0" fmla="*/ 429528 w 2269914"/>
                <a:gd name="connsiteY0" fmla="*/ 360040 h 1831536"/>
                <a:gd name="connsiteX1" fmla="*/ 717560 w 2269914"/>
                <a:gd name="connsiteY1" fmla="*/ 216024 h 1831536"/>
                <a:gd name="connsiteX2" fmla="*/ 645552 w 2269914"/>
                <a:gd name="connsiteY2" fmla="*/ 0 h 1831536"/>
                <a:gd name="connsiteX3" fmla="*/ 933584 w 2269914"/>
                <a:gd name="connsiteY3" fmla="*/ 216024 h 1831536"/>
                <a:gd name="connsiteX4" fmla="*/ 1221616 w 2269914"/>
                <a:gd name="connsiteY4" fmla="*/ 216024 h 1831536"/>
                <a:gd name="connsiteX5" fmla="*/ 1509648 w 2269914"/>
                <a:gd name="connsiteY5" fmla="*/ 72008 h 1831536"/>
                <a:gd name="connsiteX6" fmla="*/ 1437640 w 2269914"/>
                <a:gd name="connsiteY6" fmla="*/ 432048 h 1831536"/>
                <a:gd name="connsiteX7" fmla="*/ 1581656 w 2269914"/>
                <a:gd name="connsiteY7" fmla="*/ 648072 h 1831536"/>
                <a:gd name="connsiteX8" fmla="*/ 2095999 w 2269914"/>
                <a:gd name="connsiteY8" fmla="*/ 444031 h 1831536"/>
                <a:gd name="connsiteX9" fmla="*/ 1934634 w 2269914"/>
                <a:gd name="connsiteY9" fmla="*/ 583880 h 1831536"/>
                <a:gd name="connsiteX10" fmla="*/ 1988422 w 2269914"/>
                <a:gd name="connsiteY10" fmla="*/ 885094 h 1831536"/>
                <a:gd name="connsiteX11" fmla="*/ 2257364 w 2269914"/>
                <a:gd name="connsiteY11" fmla="*/ 1089490 h 1831536"/>
                <a:gd name="connsiteX12" fmla="*/ 1913119 w 2269914"/>
                <a:gd name="connsiteY12" fmla="*/ 992671 h 1831536"/>
                <a:gd name="connsiteX13" fmla="*/ 1622662 w 2269914"/>
                <a:gd name="connsiteY13" fmla="*/ 1326158 h 1831536"/>
                <a:gd name="connsiteX14" fmla="*/ 1627701 w 2269914"/>
                <a:gd name="connsiteY14" fmla="*/ 1807070 h 1831536"/>
                <a:gd name="connsiteX15" fmla="*/ 1429025 w 2269914"/>
                <a:gd name="connsiteY15" fmla="*/ 1229339 h 1831536"/>
                <a:gd name="connsiteX16" fmla="*/ 1106295 w 2269914"/>
                <a:gd name="connsiteY16" fmla="*/ 1336916 h 1831536"/>
                <a:gd name="connsiteX17" fmla="*/ 1052507 w 2269914"/>
                <a:gd name="connsiteY17" fmla="*/ 1788737 h 1831536"/>
                <a:gd name="connsiteX18" fmla="*/ 717560 w 2269914"/>
                <a:gd name="connsiteY18" fmla="*/ 1080120 h 1831536"/>
                <a:gd name="connsiteX19" fmla="*/ 429528 w 2269914"/>
                <a:gd name="connsiteY19" fmla="*/ 576064 h 1831536"/>
                <a:gd name="connsiteX20" fmla="*/ 69489 w 2269914"/>
                <a:gd name="connsiteY20" fmla="*/ 288032 h 1831536"/>
                <a:gd name="connsiteX21" fmla="*/ 429528 w 2269914"/>
                <a:gd name="connsiteY21" fmla="*/ 360040 h 1831536"/>
                <a:gd name="connsiteX0" fmla="*/ 429528 w 2269914"/>
                <a:gd name="connsiteY0" fmla="*/ 360040 h 1823206"/>
                <a:gd name="connsiteX1" fmla="*/ 717560 w 2269914"/>
                <a:gd name="connsiteY1" fmla="*/ 216024 h 1823206"/>
                <a:gd name="connsiteX2" fmla="*/ 645552 w 2269914"/>
                <a:gd name="connsiteY2" fmla="*/ 0 h 1823206"/>
                <a:gd name="connsiteX3" fmla="*/ 933584 w 2269914"/>
                <a:gd name="connsiteY3" fmla="*/ 216024 h 1823206"/>
                <a:gd name="connsiteX4" fmla="*/ 1221616 w 2269914"/>
                <a:gd name="connsiteY4" fmla="*/ 216024 h 1823206"/>
                <a:gd name="connsiteX5" fmla="*/ 1509648 w 2269914"/>
                <a:gd name="connsiteY5" fmla="*/ 72008 h 1823206"/>
                <a:gd name="connsiteX6" fmla="*/ 1437640 w 2269914"/>
                <a:gd name="connsiteY6" fmla="*/ 432048 h 1823206"/>
                <a:gd name="connsiteX7" fmla="*/ 1581656 w 2269914"/>
                <a:gd name="connsiteY7" fmla="*/ 648072 h 1823206"/>
                <a:gd name="connsiteX8" fmla="*/ 2095999 w 2269914"/>
                <a:gd name="connsiteY8" fmla="*/ 444031 h 1823206"/>
                <a:gd name="connsiteX9" fmla="*/ 1934634 w 2269914"/>
                <a:gd name="connsiteY9" fmla="*/ 583880 h 1823206"/>
                <a:gd name="connsiteX10" fmla="*/ 1988422 w 2269914"/>
                <a:gd name="connsiteY10" fmla="*/ 885094 h 1823206"/>
                <a:gd name="connsiteX11" fmla="*/ 2257364 w 2269914"/>
                <a:gd name="connsiteY11" fmla="*/ 1089490 h 1823206"/>
                <a:gd name="connsiteX12" fmla="*/ 1913119 w 2269914"/>
                <a:gd name="connsiteY12" fmla="*/ 992671 h 1823206"/>
                <a:gd name="connsiteX13" fmla="*/ 1622662 w 2269914"/>
                <a:gd name="connsiteY13" fmla="*/ 1326158 h 1823206"/>
                <a:gd name="connsiteX14" fmla="*/ 1627701 w 2269914"/>
                <a:gd name="connsiteY14" fmla="*/ 1807070 h 1823206"/>
                <a:gd name="connsiteX15" fmla="*/ 1429025 w 2269914"/>
                <a:gd name="connsiteY15" fmla="*/ 1229339 h 1823206"/>
                <a:gd name="connsiteX16" fmla="*/ 1106295 w 2269914"/>
                <a:gd name="connsiteY16" fmla="*/ 1336916 h 1823206"/>
                <a:gd name="connsiteX17" fmla="*/ 573544 w 2269914"/>
                <a:gd name="connsiteY17" fmla="*/ 1512168 h 1823206"/>
                <a:gd name="connsiteX18" fmla="*/ 717560 w 2269914"/>
                <a:gd name="connsiteY18" fmla="*/ 1080120 h 1823206"/>
                <a:gd name="connsiteX19" fmla="*/ 429528 w 2269914"/>
                <a:gd name="connsiteY19" fmla="*/ 576064 h 1823206"/>
                <a:gd name="connsiteX20" fmla="*/ 69489 w 2269914"/>
                <a:gd name="connsiteY20" fmla="*/ 288032 h 1823206"/>
                <a:gd name="connsiteX21" fmla="*/ 429528 w 2269914"/>
                <a:gd name="connsiteY21" fmla="*/ 360040 h 1823206"/>
                <a:gd name="connsiteX0" fmla="*/ 429528 w 2269914"/>
                <a:gd name="connsiteY0" fmla="*/ 360040 h 1823206"/>
                <a:gd name="connsiteX1" fmla="*/ 717560 w 2269914"/>
                <a:gd name="connsiteY1" fmla="*/ 216024 h 1823206"/>
                <a:gd name="connsiteX2" fmla="*/ 645552 w 2269914"/>
                <a:gd name="connsiteY2" fmla="*/ 0 h 1823206"/>
                <a:gd name="connsiteX3" fmla="*/ 933584 w 2269914"/>
                <a:gd name="connsiteY3" fmla="*/ 216024 h 1823206"/>
                <a:gd name="connsiteX4" fmla="*/ 1221616 w 2269914"/>
                <a:gd name="connsiteY4" fmla="*/ 216024 h 1823206"/>
                <a:gd name="connsiteX5" fmla="*/ 1509648 w 2269914"/>
                <a:gd name="connsiteY5" fmla="*/ 72008 h 1823206"/>
                <a:gd name="connsiteX6" fmla="*/ 1437640 w 2269914"/>
                <a:gd name="connsiteY6" fmla="*/ 432048 h 1823206"/>
                <a:gd name="connsiteX7" fmla="*/ 1581656 w 2269914"/>
                <a:gd name="connsiteY7" fmla="*/ 648072 h 1823206"/>
                <a:gd name="connsiteX8" fmla="*/ 2095999 w 2269914"/>
                <a:gd name="connsiteY8" fmla="*/ 444031 h 1823206"/>
                <a:gd name="connsiteX9" fmla="*/ 1934634 w 2269914"/>
                <a:gd name="connsiteY9" fmla="*/ 583880 h 1823206"/>
                <a:gd name="connsiteX10" fmla="*/ 1988422 w 2269914"/>
                <a:gd name="connsiteY10" fmla="*/ 885094 h 1823206"/>
                <a:gd name="connsiteX11" fmla="*/ 2257364 w 2269914"/>
                <a:gd name="connsiteY11" fmla="*/ 1089490 h 1823206"/>
                <a:gd name="connsiteX12" fmla="*/ 1913119 w 2269914"/>
                <a:gd name="connsiteY12" fmla="*/ 992671 h 1823206"/>
                <a:gd name="connsiteX13" fmla="*/ 1622662 w 2269914"/>
                <a:gd name="connsiteY13" fmla="*/ 1326158 h 1823206"/>
                <a:gd name="connsiteX14" fmla="*/ 1627701 w 2269914"/>
                <a:gd name="connsiteY14" fmla="*/ 1807070 h 1823206"/>
                <a:gd name="connsiteX15" fmla="*/ 1429025 w 2269914"/>
                <a:gd name="connsiteY15" fmla="*/ 1229339 h 1823206"/>
                <a:gd name="connsiteX16" fmla="*/ 861576 w 2269914"/>
                <a:gd name="connsiteY16" fmla="*/ 1152128 h 1823206"/>
                <a:gd name="connsiteX17" fmla="*/ 573544 w 2269914"/>
                <a:gd name="connsiteY17" fmla="*/ 1512168 h 1823206"/>
                <a:gd name="connsiteX18" fmla="*/ 717560 w 2269914"/>
                <a:gd name="connsiteY18" fmla="*/ 1080120 h 1823206"/>
                <a:gd name="connsiteX19" fmla="*/ 429528 w 2269914"/>
                <a:gd name="connsiteY19" fmla="*/ 576064 h 1823206"/>
                <a:gd name="connsiteX20" fmla="*/ 69489 w 2269914"/>
                <a:gd name="connsiteY20" fmla="*/ 288032 h 1823206"/>
                <a:gd name="connsiteX21" fmla="*/ 429528 w 2269914"/>
                <a:gd name="connsiteY21" fmla="*/ 360040 h 1823206"/>
                <a:gd name="connsiteX0" fmla="*/ 429528 w 2269914"/>
                <a:gd name="connsiteY0" fmla="*/ 360040 h 1823206"/>
                <a:gd name="connsiteX1" fmla="*/ 717560 w 2269914"/>
                <a:gd name="connsiteY1" fmla="*/ 216024 h 1823206"/>
                <a:gd name="connsiteX2" fmla="*/ 645552 w 2269914"/>
                <a:gd name="connsiteY2" fmla="*/ 0 h 1823206"/>
                <a:gd name="connsiteX3" fmla="*/ 933584 w 2269914"/>
                <a:gd name="connsiteY3" fmla="*/ 216024 h 1823206"/>
                <a:gd name="connsiteX4" fmla="*/ 1221616 w 2269914"/>
                <a:gd name="connsiteY4" fmla="*/ 216024 h 1823206"/>
                <a:gd name="connsiteX5" fmla="*/ 1509648 w 2269914"/>
                <a:gd name="connsiteY5" fmla="*/ 72008 h 1823206"/>
                <a:gd name="connsiteX6" fmla="*/ 1437640 w 2269914"/>
                <a:gd name="connsiteY6" fmla="*/ 432048 h 1823206"/>
                <a:gd name="connsiteX7" fmla="*/ 1581656 w 2269914"/>
                <a:gd name="connsiteY7" fmla="*/ 648072 h 1823206"/>
                <a:gd name="connsiteX8" fmla="*/ 2095999 w 2269914"/>
                <a:gd name="connsiteY8" fmla="*/ 444031 h 1823206"/>
                <a:gd name="connsiteX9" fmla="*/ 1934634 w 2269914"/>
                <a:gd name="connsiteY9" fmla="*/ 583880 h 1823206"/>
                <a:gd name="connsiteX10" fmla="*/ 1988422 w 2269914"/>
                <a:gd name="connsiteY10" fmla="*/ 885094 h 1823206"/>
                <a:gd name="connsiteX11" fmla="*/ 2257364 w 2269914"/>
                <a:gd name="connsiteY11" fmla="*/ 1089490 h 1823206"/>
                <a:gd name="connsiteX12" fmla="*/ 1913119 w 2269914"/>
                <a:gd name="connsiteY12" fmla="*/ 992671 h 1823206"/>
                <a:gd name="connsiteX13" fmla="*/ 1622662 w 2269914"/>
                <a:gd name="connsiteY13" fmla="*/ 1326158 h 1823206"/>
                <a:gd name="connsiteX14" fmla="*/ 1627701 w 2269914"/>
                <a:gd name="connsiteY14" fmla="*/ 1807070 h 1823206"/>
                <a:gd name="connsiteX15" fmla="*/ 1429025 w 2269914"/>
                <a:gd name="connsiteY15" fmla="*/ 1229339 h 1823206"/>
                <a:gd name="connsiteX16" fmla="*/ 861576 w 2269914"/>
                <a:gd name="connsiteY16" fmla="*/ 1152128 h 1823206"/>
                <a:gd name="connsiteX17" fmla="*/ 573544 w 2269914"/>
                <a:gd name="connsiteY17" fmla="*/ 1512168 h 1823206"/>
                <a:gd name="connsiteX18" fmla="*/ 645552 w 2269914"/>
                <a:gd name="connsiteY18" fmla="*/ 1008112 h 1823206"/>
                <a:gd name="connsiteX19" fmla="*/ 429528 w 2269914"/>
                <a:gd name="connsiteY19" fmla="*/ 576064 h 1823206"/>
                <a:gd name="connsiteX20" fmla="*/ 69489 w 2269914"/>
                <a:gd name="connsiteY20" fmla="*/ 288032 h 1823206"/>
                <a:gd name="connsiteX21" fmla="*/ 429528 w 2269914"/>
                <a:gd name="connsiteY21" fmla="*/ 360040 h 1823206"/>
                <a:gd name="connsiteX0" fmla="*/ 429528 w 2269914"/>
                <a:gd name="connsiteY0" fmla="*/ 360040 h 1823206"/>
                <a:gd name="connsiteX1" fmla="*/ 717560 w 2269914"/>
                <a:gd name="connsiteY1" fmla="*/ 216024 h 1823206"/>
                <a:gd name="connsiteX2" fmla="*/ 645552 w 2269914"/>
                <a:gd name="connsiteY2" fmla="*/ 0 h 1823206"/>
                <a:gd name="connsiteX3" fmla="*/ 933584 w 2269914"/>
                <a:gd name="connsiteY3" fmla="*/ 216024 h 1823206"/>
                <a:gd name="connsiteX4" fmla="*/ 1221616 w 2269914"/>
                <a:gd name="connsiteY4" fmla="*/ 216024 h 1823206"/>
                <a:gd name="connsiteX5" fmla="*/ 1509648 w 2269914"/>
                <a:gd name="connsiteY5" fmla="*/ 72008 h 1823206"/>
                <a:gd name="connsiteX6" fmla="*/ 1437640 w 2269914"/>
                <a:gd name="connsiteY6" fmla="*/ 432048 h 1823206"/>
                <a:gd name="connsiteX7" fmla="*/ 1581656 w 2269914"/>
                <a:gd name="connsiteY7" fmla="*/ 648072 h 1823206"/>
                <a:gd name="connsiteX8" fmla="*/ 2095999 w 2269914"/>
                <a:gd name="connsiteY8" fmla="*/ 444031 h 1823206"/>
                <a:gd name="connsiteX9" fmla="*/ 1934634 w 2269914"/>
                <a:gd name="connsiteY9" fmla="*/ 583880 h 1823206"/>
                <a:gd name="connsiteX10" fmla="*/ 1988422 w 2269914"/>
                <a:gd name="connsiteY10" fmla="*/ 885094 h 1823206"/>
                <a:gd name="connsiteX11" fmla="*/ 2257364 w 2269914"/>
                <a:gd name="connsiteY11" fmla="*/ 1089490 h 1823206"/>
                <a:gd name="connsiteX12" fmla="*/ 1913119 w 2269914"/>
                <a:gd name="connsiteY12" fmla="*/ 992671 h 1823206"/>
                <a:gd name="connsiteX13" fmla="*/ 1622662 w 2269914"/>
                <a:gd name="connsiteY13" fmla="*/ 1326158 h 1823206"/>
                <a:gd name="connsiteX14" fmla="*/ 1627701 w 2269914"/>
                <a:gd name="connsiteY14" fmla="*/ 1807070 h 1823206"/>
                <a:gd name="connsiteX15" fmla="*/ 1429025 w 2269914"/>
                <a:gd name="connsiteY15" fmla="*/ 1229339 h 1823206"/>
                <a:gd name="connsiteX16" fmla="*/ 861576 w 2269914"/>
                <a:gd name="connsiteY16" fmla="*/ 1224136 h 1823206"/>
                <a:gd name="connsiteX17" fmla="*/ 573544 w 2269914"/>
                <a:gd name="connsiteY17" fmla="*/ 1512168 h 1823206"/>
                <a:gd name="connsiteX18" fmla="*/ 645552 w 2269914"/>
                <a:gd name="connsiteY18" fmla="*/ 1008112 h 1823206"/>
                <a:gd name="connsiteX19" fmla="*/ 429528 w 2269914"/>
                <a:gd name="connsiteY19" fmla="*/ 576064 h 1823206"/>
                <a:gd name="connsiteX20" fmla="*/ 69489 w 2269914"/>
                <a:gd name="connsiteY20" fmla="*/ 288032 h 1823206"/>
                <a:gd name="connsiteX21" fmla="*/ 429528 w 2269914"/>
                <a:gd name="connsiteY21" fmla="*/ 360040 h 1823206"/>
                <a:gd name="connsiteX0" fmla="*/ 429528 w 2269914"/>
                <a:gd name="connsiteY0" fmla="*/ 360040 h 1823206"/>
                <a:gd name="connsiteX1" fmla="*/ 717560 w 2269914"/>
                <a:gd name="connsiteY1" fmla="*/ 216024 h 1823206"/>
                <a:gd name="connsiteX2" fmla="*/ 645552 w 2269914"/>
                <a:gd name="connsiteY2" fmla="*/ 0 h 1823206"/>
                <a:gd name="connsiteX3" fmla="*/ 933584 w 2269914"/>
                <a:gd name="connsiteY3" fmla="*/ 216024 h 1823206"/>
                <a:gd name="connsiteX4" fmla="*/ 1221616 w 2269914"/>
                <a:gd name="connsiteY4" fmla="*/ 216024 h 1823206"/>
                <a:gd name="connsiteX5" fmla="*/ 1509648 w 2269914"/>
                <a:gd name="connsiteY5" fmla="*/ 72008 h 1823206"/>
                <a:gd name="connsiteX6" fmla="*/ 1437640 w 2269914"/>
                <a:gd name="connsiteY6" fmla="*/ 432048 h 1823206"/>
                <a:gd name="connsiteX7" fmla="*/ 1581656 w 2269914"/>
                <a:gd name="connsiteY7" fmla="*/ 648072 h 1823206"/>
                <a:gd name="connsiteX8" fmla="*/ 2095999 w 2269914"/>
                <a:gd name="connsiteY8" fmla="*/ 444031 h 1823206"/>
                <a:gd name="connsiteX9" fmla="*/ 1934634 w 2269914"/>
                <a:gd name="connsiteY9" fmla="*/ 583880 h 1823206"/>
                <a:gd name="connsiteX10" fmla="*/ 1988422 w 2269914"/>
                <a:gd name="connsiteY10" fmla="*/ 885094 h 1823206"/>
                <a:gd name="connsiteX11" fmla="*/ 2257364 w 2269914"/>
                <a:gd name="connsiteY11" fmla="*/ 1089490 h 1823206"/>
                <a:gd name="connsiteX12" fmla="*/ 1913119 w 2269914"/>
                <a:gd name="connsiteY12" fmla="*/ 992671 h 1823206"/>
                <a:gd name="connsiteX13" fmla="*/ 1622662 w 2269914"/>
                <a:gd name="connsiteY13" fmla="*/ 1326158 h 1823206"/>
                <a:gd name="connsiteX14" fmla="*/ 1627701 w 2269914"/>
                <a:gd name="connsiteY14" fmla="*/ 1807070 h 1823206"/>
                <a:gd name="connsiteX15" fmla="*/ 1429025 w 2269914"/>
                <a:gd name="connsiteY15" fmla="*/ 1229339 h 1823206"/>
                <a:gd name="connsiteX16" fmla="*/ 861576 w 2269914"/>
                <a:gd name="connsiteY16" fmla="*/ 1224136 h 1823206"/>
                <a:gd name="connsiteX17" fmla="*/ 573544 w 2269914"/>
                <a:gd name="connsiteY17" fmla="*/ 1368152 h 1823206"/>
                <a:gd name="connsiteX18" fmla="*/ 645552 w 2269914"/>
                <a:gd name="connsiteY18" fmla="*/ 1008112 h 1823206"/>
                <a:gd name="connsiteX19" fmla="*/ 429528 w 2269914"/>
                <a:gd name="connsiteY19" fmla="*/ 576064 h 1823206"/>
                <a:gd name="connsiteX20" fmla="*/ 69489 w 2269914"/>
                <a:gd name="connsiteY20" fmla="*/ 288032 h 1823206"/>
                <a:gd name="connsiteX21" fmla="*/ 429528 w 2269914"/>
                <a:gd name="connsiteY21" fmla="*/ 360040 h 1823206"/>
                <a:gd name="connsiteX0" fmla="*/ 429528 w 2269914"/>
                <a:gd name="connsiteY0" fmla="*/ 360040 h 1814069"/>
                <a:gd name="connsiteX1" fmla="*/ 717560 w 2269914"/>
                <a:gd name="connsiteY1" fmla="*/ 216024 h 1814069"/>
                <a:gd name="connsiteX2" fmla="*/ 645552 w 2269914"/>
                <a:gd name="connsiteY2" fmla="*/ 0 h 1814069"/>
                <a:gd name="connsiteX3" fmla="*/ 933584 w 2269914"/>
                <a:gd name="connsiteY3" fmla="*/ 216024 h 1814069"/>
                <a:gd name="connsiteX4" fmla="*/ 1221616 w 2269914"/>
                <a:gd name="connsiteY4" fmla="*/ 216024 h 1814069"/>
                <a:gd name="connsiteX5" fmla="*/ 1509648 w 2269914"/>
                <a:gd name="connsiteY5" fmla="*/ 72008 h 1814069"/>
                <a:gd name="connsiteX6" fmla="*/ 1437640 w 2269914"/>
                <a:gd name="connsiteY6" fmla="*/ 432048 h 1814069"/>
                <a:gd name="connsiteX7" fmla="*/ 1581656 w 2269914"/>
                <a:gd name="connsiteY7" fmla="*/ 648072 h 1814069"/>
                <a:gd name="connsiteX8" fmla="*/ 2095999 w 2269914"/>
                <a:gd name="connsiteY8" fmla="*/ 444031 h 1814069"/>
                <a:gd name="connsiteX9" fmla="*/ 1934634 w 2269914"/>
                <a:gd name="connsiteY9" fmla="*/ 583880 h 1814069"/>
                <a:gd name="connsiteX10" fmla="*/ 1988422 w 2269914"/>
                <a:gd name="connsiteY10" fmla="*/ 885094 h 1814069"/>
                <a:gd name="connsiteX11" fmla="*/ 2257364 w 2269914"/>
                <a:gd name="connsiteY11" fmla="*/ 1089490 h 1814069"/>
                <a:gd name="connsiteX12" fmla="*/ 1913119 w 2269914"/>
                <a:gd name="connsiteY12" fmla="*/ 992671 h 1814069"/>
                <a:gd name="connsiteX13" fmla="*/ 1622662 w 2269914"/>
                <a:gd name="connsiteY13" fmla="*/ 1326158 h 1814069"/>
                <a:gd name="connsiteX14" fmla="*/ 1627701 w 2269914"/>
                <a:gd name="connsiteY14" fmla="*/ 1807070 h 1814069"/>
                <a:gd name="connsiteX15" fmla="*/ 1005592 w 2269914"/>
                <a:gd name="connsiteY15" fmla="*/ 1368152 h 1814069"/>
                <a:gd name="connsiteX16" fmla="*/ 861576 w 2269914"/>
                <a:gd name="connsiteY16" fmla="*/ 1224136 h 1814069"/>
                <a:gd name="connsiteX17" fmla="*/ 573544 w 2269914"/>
                <a:gd name="connsiteY17" fmla="*/ 1368152 h 1814069"/>
                <a:gd name="connsiteX18" fmla="*/ 645552 w 2269914"/>
                <a:gd name="connsiteY18" fmla="*/ 1008112 h 1814069"/>
                <a:gd name="connsiteX19" fmla="*/ 429528 w 2269914"/>
                <a:gd name="connsiteY19" fmla="*/ 576064 h 1814069"/>
                <a:gd name="connsiteX20" fmla="*/ 69489 w 2269914"/>
                <a:gd name="connsiteY20" fmla="*/ 288032 h 1814069"/>
                <a:gd name="connsiteX21" fmla="*/ 429528 w 2269914"/>
                <a:gd name="connsiteY21" fmla="*/ 360040 h 1814069"/>
                <a:gd name="connsiteX0" fmla="*/ 429528 w 2269914"/>
                <a:gd name="connsiteY0" fmla="*/ 360040 h 1591176"/>
                <a:gd name="connsiteX1" fmla="*/ 717560 w 2269914"/>
                <a:gd name="connsiteY1" fmla="*/ 216024 h 1591176"/>
                <a:gd name="connsiteX2" fmla="*/ 645552 w 2269914"/>
                <a:gd name="connsiteY2" fmla="*/ 0 h 1591176"/>
                <a:gd name="connsiteX3" fmla="*/ 933584 w 2269914"/>
                <a:gd name="connsiteY3" fmla="*/ 216024 h 1591176"/>
                <a:gd name="connsiteX4" fmla="*/ 1221616 w 2269914"/>
                <a:gd name="connsiteY4" fmla="*/ 216024 h 1591176"/>
                <a:gd name="connsiteX5" fmla="*/ 1509648 w 2269914"/>
                <a:gd name="connsiteY5" fmla="*/ 72008 h 1591176"/>
                <a:gd name="connsiteX6" fmla="*/ 1437640 w 2269914"/>
                <a:gd name="connsiteY6" fmla="*/ 432048 h 1591176"/>
                <a:gd name="connsiteX7" fmla="*/ 1581656 w 2269914"/>
                <a:gd name="connsiteY7" fmla="*/ 648072 h 1591176"/>
                <a:gd name="connsiteX8" fmla="*/ 2095999 w 2269914"/>
                <a:gd name="connsiteY8" fmla="*/ 444031 h 1591176"/>
                <a:gd name="connsiteX9" fmla="*/ 1934634 w 2269914"/>
                <a:gd name="connsiteY9" fmla="*/ 583880 h 1591176"/>
                <a:gd name="connsiteX10" fmla="*/ 1988422 w 2269914"/>
                <a:gd name="connsiteY10" fmla="*/ 885094 h 1591176"/>
                <a:gd name="connsiteX11" fmla="*/ 2257364 w 2269914"/>
                <a:gd name="connsiteY11" fmla="*/ 1089490 h 1591176"/>
                <a:gd name="connsiteX12" fmla="*/ 1913119 w 2269914"/>
                <a:gd name="connsiteY12" fmla="*/ 992671 h 1591176"/>
                <a:gd name="connsiteX13" fmla="*/ 1622662 w 2269914"/>
                <a:gd name="connsiteY13" fmla="*/ 1326158 h 1591176"/>
                <a:gd name="connsiteX14" fmla="*/ 861576 w 2269914"/>
                <a:gd name="connsiteY14" fmla="*/ 1584177 h 1591176"/>
                <a:gd name="connsiteX15" fmla="*/ 1005592 w 2269914"/>
                <a:gd name="connsiteY15" fmla="*/ 1368152 h 1591176"/>
                <a:gd name="connsiteX16" fmla="*/ 861576 w 2269914"/>
                <a:gd name="connsiteY16" fmla="*/ 1224136 h 1591176"/>
                <a:gd name="connsiteX17" fmla="*/ 573544 w 2269914"/>
                <a:gd name="connsiteY17" fmla="*/ 1368152 h 1591176"/>
                <a:gd name="connsiteX18" fmla="*/ 645552 w 2269914"/>
                <a:gd name="connsiteY18" fmla="*/ 1008112 h 1591176"/>
                <a:gd name="connsiteX19" fmla="*/ 429528 w 2269914"/>
                <a:gd name="connsiteY19" fmla="*/ 576064 h 1591176"/>
                <a:gd name="connsiteX20" fmla="*/ 69489 w 2269914"/>
                <a:gd name="connsiteY20" fmla="*/ 288032 h 1591176"/>
                <a:gd name="connsiteX21" fmla="*/ 429528 w 2269914"/>
                <a:gd name="connsiteY21" fmla="*/ 360040 h 1591176"/>
                <a:gd name="connsiteX0" fmla="*/ 429528 w 2269914"/>
                <a:gd name="connsiteY0" fmla="*/ 360040 h 1596178"/>
                <a:gd name="connsiteX1" fmla="*/ 717560 w 2269914"/>
                <a:gd name="connsiteY1" fmla="*/ 216024 h 1596178"/>
                <a:gd name="connsiteX2" fmla="*/ 645552 w 2269914"/>
                <a:gd name="connsiteY2" fmla="*/ 0 h 1596178"/>
                <a:gd name="connsiteX3" fmla="*/ 933584 w 2269914"/>
                <a:gd name="connsiteY3" fmla="*/ 216024 h 1596178"/>
                <a:gd name="connsiteX4" fmla="*/ 1221616 w 2269914"/>
                <a:gd name="connsiteY4" fmla="*/ 216024 h 1596178"/>
                <a:gd name="connsiteX5" fmla="*/ 1509648 w 2269914"/>
                <a:gd name="connsiteY5" fmla="*/ 72008 h 1596178"/>
                <a:gd name="connsiteX6" fmla="*/ 1437640 w 2269914"/>
                <a:gd name="connsiteY6" fmla="*/ 432048 h 1596178"/>
                <a:gd name="connsiteX7" fmla="*/ 1581656 w 2269914"/>
                <a:gd name="connsiteY7" fmla="*/ 648072 h 1596178"/>
                <a:gd name="connsiteX8" fmla="*/ 2095999 w 2269914"/>
                <a:gd name="connsiteY8" fmla="*/ 444031 h 1596178"/>
                <a:gd name="connsiteX9" fmla="*/ 1934634 w 2269914"/>
                <a:gd name="connsiteY9" fmla="*/ 583880 h 1596178"/>
                <a:gd name="connsiteX10" fmla="*/ 1988422 w 2269914"/>
                <a:gd name="connsiteY10" fmla="*/ 885094 h 1596178"/>
                <a:gd name="connsiteX11" fmla="*/ 2257364 w 2269914"/>
                <a:gd name="connsiteY11" fmla="*/ 1089490 h 1596178"/>
                <a:gd name="connsiteX12" fmla="*/ 1913119 w 2269914"/>
                <a:gd name="connsiteY12" fmla="*/ 992671 h 1596178"/>
                <a:gd name="connsiteX13" fmla="*/ 1293624 w 2269914"/>
                <a:gd name="connsiteY13" fmla="*/ 1440161 h 1596178"/>
                <a:gd name="connsiteX14" fmla="*/ 861576 w 2269914"/>
                <a:gd name="connsiteY14" fmla="*/ 1584177 h 1596178"/>
                <a:gd name="connsiteX15" fmla="*/ 1005592 w 2269914"/>
                <a:gd name="connsiteY15" fmla="*/ 1368152 h 1596178"/>
                <a:gd name="connsiteX16" fmla="*/ 861576 w 2269914"/>
                <a:gd name="connsiteY16" fmla="*/ 1224136 h 1596178"/>
                <a:gd name="connsiteX17" fmla="*/ 573544 w 2269914"/>
                <a:gd name="connsiteY17" fmla="*/ 1368152 h 1596178"/>
                <a:gd name="connsiteX18" fmla="*/ 645552 w 2269914"/>
                <a:gd name="connsiteY18" fmla="*/ 1008112 h 1596178"/>
                <a:gd name="connsiteX19" fmla="*/ 429528 w 2269914"/>
                <a:gd name="connsiteY19" fmla="*/ 576064 h 1596178"/>
                <a:gd name="connsiteX20" fmla="*/ 69489 w 2269914"/>
                <a:gd name="connsiteY20" fmla="*/ 288032 h 1596178"/>
                <a:gd name="connsiteX21" fmla="*/ 429528 w 2269914"/>
                <a:gd name="connsiteY21" fmla="*/ 360040 h 1596178"/>
                <a:gd name="connsiteX0" fmla="*/ 429528 w 2361162"/>
                <a:gd name="connsiteY0" fmla="*/ 360040 h 1858646"/>
                <a:gd name="connsiteX1" fmla="*/ 717560 w 2361162"/>
                <a:gd name="connsiteY1" fmla="*/ 216024 h 1858646"/>
                <a:gd name="connsiteX2" fmla="*/ 645552 w 2361162"/>
                <a:gd name="connsiteY2" fmla="*/ 0 h 1858646"/>
                <a:gd name="connsiteX3" fmla="*/ 933584 w 2361162"/>
                <a:gd name="connsiteY3" fmla="*/ 216024 h 1858646"/>
                <a:gd name="connsiteX4" fmla="*/ 1221616 w 2361162"/>
                <a:gd name="connsiteY4" fmla="*/ 216024 h 1858646"/>
                <a:gd name="connsiteX5" fmla="*/ 1509648 w 2361162"/>
                <a:gd name="connsiteY5" fmla="*/ 72008 h 1858646"/>
                <a:gd name="connsiteX6" fmla="*/ 1437640 w 2361162"/>
                <a:gd name="connsiteY6" fmla="*/ 432048 h 1858646"/>
                <a:gd name="connsiteX7" fmla="*/ 1581656 w 2361162"/>
                <a:gd name="connsiteY7" fmla="*/ 648072 h 1858646"/>
                <a:gd name="connsiteX8" fmla="*/ 2095999 w 2361162"/>
                <a:gd name="connsiteY8" fmla="*/ 444031 h 1858646"/>
                <a:gd name="connsiteX9" fmla="*/ 1934634 w 2361162"/>
                <a:gd name="connsiteY9" fmla="*/ 583880 h 1858646"/>
                <a:gd name="connsiteX10" fmla="*/ 1988422 w 2361162"/>
                <a:gd name="connsiteY10" fmla="*/ 885094 h 1858646"/>
                <a:gd name="connsiteX11" fmla="*/ 2257364 w 2361162"/>
                <a:gd name="connsiteY11" fmla="*/ 1089490 h 1858646"/>
                <a:gd name="connsiteX12" fmla="*/ 1365632 w 2361162"/>
                <a:gd name="connsiteY12" fmla="*/ 1800201 h 1858646"/>
                <a:gd name="connsiteX13" fmla="*/ 1293624 w 2361162"/>
                <a:gd name="connsiteY13" fmla="*/ 1440161 h 1858646"/>
                <a:gd name="connsiteX14" fmla="*/ 861576 w 2361162"/>
                <a:gd name="connsiteY14" fmla="*/ 1584177 h 1858646"/>
                <a:gd name="connsiteX15" fmla="*/ 1005592 w 2361162"/>
                <a:gd name="connsiteY15" fmla="*/ 1368152 h 1858646"/>
                <a:gd name="connsiteX16" fmla="*/ 861576 w 2361162"/>
                <a:gd name="connsiteY16" fmla="*/ 1224136 h 1858646"/>
                <a:gd name="connsiteX17" fmla="*/ 573544 w 2361162"/>
                <a:gd name="connsiteY17" fmla="*/ 1368152 h 1858646"/>
                <a:gd name="connsiteX18" fmla="*/ 645552 w 2361162"/>
                <a:gd name="connsiteY18" fmla="*/ 1008112 h 1858646"/>
                <a:gd name="connsiteX19" fmla="*/ 429528 w 2361162"/>
                <a:gd name="connsiteY19" fmla="*/ 576064 h 1858646"/>
                <a:gd name="connsiteX20" fmla="*/ 69489 w 2361162"/>
                <a:gd name="connsiteY20" fmla="*/ 288032 h 1858646"/>
                <a:gd name="connsiteX21" fmla="*/ 429528 w 2361162"/>
                <a:gd name="connsiteY21" fmla="*/ 360040 h 1858646"/>
                <a:gd name="connsiteX0" fmla="*/ 429528 w 2154829"/>
                <a:gd name="connsiteY0" fmla="*/ 360040 h 1836205"/>
                <a:gd name="connsiteX1" fmla="*/ 717560 w 2154829"/>
                <a:gd name="connsiteY1" fmla="*/ 216024 h 1836205"/>
                <a:gd name="connsiteX2" fmla="*/ 645552 w 2154829"/>
                <a:gd name="connsiteY2" fmla="*/ 0 h 1836205"/>
                <a:gd name="connsiteX3" fmla="*/ 933584 w 2154829"/>
                <a:gd name="connsiteY3" fmla="*/ 216024 h 1836205"/>
                <a:gd name="connsiteX4" fmla="*/ 1221616 w 2154829"/>
                <a:gd name="connsiteY4" fmla="*/ 216024 h 1836205"/>
                <a:gd name="connsiteX5" fmla="*/ 1509648 w 2154829"/>
                <a:gd name="connsiteY5" fmla="*/ 72008 h 1836205"/>
                <a:gd name="connsiteX6" fmla="*/ 1437640 w 2154829"/>
                <a:gd name="connsiteY6" fmla="*/ 432048 h 1836205"/>
                <a:gd name="connsiteX7" fmla="*/ 1581656 w 2154829"/>
                <a:gd name="connsiteY7" fmla="*/ 648072 h 1836205"/>
                <a:gd name="connsiteX8" fmla="*/ 2095999 w 2154829"/>
                <a:gd name="connsiteY8" fmla="*/ 444031 h 1836205"/>
                <a:gd name="connsiteX9" fmla="*/ 1934634 w 2154829"/>
                <a:gd name="connsiteY9" fmla="*/ 583880 h 1836205"/>
                <a:gd name="connsiteX10" fmla="*/ 1988422 w 2154829"/>
                <a:gd name="connsiteY10" fmla="*/ 885094 h 1836205"/>
                <a:gd name="connsiteX11" fmla="*/ 1437640 w 2154829"/>
                <a:gd name="connsiteY11" fmla="*/ 1224137 h 1836205"/>
                <a:gd name="connsiteX12" fmla="*/ 1365632 w 2154829"/>
                <a:gd name="connsiteY12" fmla="*/ 1800201 h 1836205"/>
                <a:gd name="connsiteX13" fmla="*/ 1293624 w 2154829"/>
                <a:gd name="connsiteY13" fmla="*/ 1440161 h 1836205"/>
                <a:gd name="connsiteX14" fmla="*/ 861576 w 2154829"/>
                <a:gd name="connsiteY14" fmla="*/ 1584177 h 1836205"/>
                <a:gd name="connsiteX15" fmla="*/ 1005592 w 2154829"/>
                <a:gd name="connsiteY15" fmla="*/ 1368152 h 1836205"/>
                <a:gd name="connsiteX16" fmla="*/ 861576 w 2154829"/>
                <a:gd name="connsiteY16" fmla="*/ 1224136 h 1836205"/>
                <a:gd name="connsiteX17" fmla="*/ 573544 w 2154829"/>
                <a:gd name="connsiteY17" fmla="*/ 1368152 h 1836205"/>
                <a:gd name="connsiteX18" fmla="*/ 645552 w 2154829"/>
                <a:gd name="connsiteY18" fmla="*/ 1008112 h 1836205"/>
                <a:gd name="connsiteX19" fmla="*/ 429528 w 2154829"/>
                <a:gd name="connsiteY19" fmla="*/ 576064 h 1836205"/>
                <a:gd name="connsiteX20" fmla="*/ 69489 w 2154829"/>
                <a:gd name="connsiteY20" fmla="*/ 288032 h 1836205"/>
                <a:gd name="connsiteX21" fmla="*/ 429528 w 2154829"/>
                <a:gd name="connsiteY21" fmla="*/ 360040 h 1836205"/>
                <a:gd name="connsiteX0" fmla="*/ 429528 w 2154829"/>
                <a:gd name="connsiteY0" fmla="*/ 360040 h 1824204"/>
                <a:gd name="connsiteX1" fmla="*/ 717560 w 2154829"/>
                <a:gd name="connsiteY1" fmla="*/ 216024 h 1824204"/>
                <a:gd name="connsiteX2" fmla="*/ 645552 w 2154829"/>
                <a:gd name="connsiteY2" fmla="*/ 0 h 1824204"/>
                <a:gd name="connsiteX3" fmla="*/ 933584 w 2154829"/>
                <a:gd name="connsiteY3" fmla="*/ 216024 h 1824204"/>
                <a:gd name="connsiteX4" fmla="*/ 1221616 w 2154829"/>
                <a:gd name="connsiteY4" fmla="*/ 216024 h 1824204"/>
                <a:gd name="connsiteX5" fmla="*/ 1509648 w 2154829"/>
                <a:gd name="connsiteY5" fmla="*/ 72008 h 1824204"/>
                <a:gd name="connsiteX6" fmla="*/ 1437640 w 2154829"/>
                <a:gd name="connsiteY6" fmla="*/ 432048 h 1824204"/>
                <a:gd name="connsiteX7" fmla="*/ 1581656 w 2154829"/>
                <a:gd name="connsiteY7" fmla="*/ 648072 h 1824204"/>
                <a:gd name="connsiteX8" fmla="*/ 2095999 w 2154829"/>
                <a:gd name="connsiteY8" fmla="*/ 444031 h 1824204"/>
                <a:gd name="connsiteX9" fmla="*/ 1934634 w 2154829"/>
                <a:gd name="connsiteY9" fmla="*/ 583880 h 1824204"/>
                <a:gd name="connsiteX10" fmla="*/ 1988422 w 2154829"/>
                <a:gd name="connsiteY10" fmla="*/ 885094 h 1824204"/>
                <a:gd name="connsiteX11" fmla="*/ 1437640 w 2154829"/>
                <a:gd name="connsiteY11" fmla="*/ 1224137 h 1824204"/>
                <a:gd name="connsiteX12" fmla="*/ 1365632 w 2154829"/>
                <a:gd name="connsiteY12" fmla="*/ 1800201 h 1824204"/>
                <a:gd name="connsiteX13" fmla="*/ 1149609 w 2154829"/>
                <a:gd name="connsiteY13" fmla="*/ 1368154 h 1824204"/>
                <a:gd name="connsiteX14" fmla="*/ 861576 w 2154829"/>
                <a:gd name="connsiteY14" fmla="*/ 1584177 h 1824204"/>
                <a:gd name="connsiteX15" fmla="*/ 1005592 w 2154829"/>
                <a:gd name="connsiteY15" fmla="*/ 1368152 h 1824204"/>
                <a:gd name="connsiteX16" fmla="*/ 861576 w 2154829"/>
                <a:gd name="connsiteY16" fmla="*/ 1224136 h 1824204"/>
                <a:gd name="connsiteX17" fmla="*/ 573544 w 2154829"/>
                <a:gd name="connsiteY17" fmla="*/ 1368152 h 1824204"/>
                <a:gd name="connsiteX18" fmla="*/ 645552 w 2154829"/>
                <a:gd name="connsiteY18" fmla="*/ 1008112 h 1824204"/>
                <a:gd name="connsiteX19" fmla="*/ 429528 w 2154829"/>
                <a:gd name="connsiteY19" fmla="*/ 576064 h 1824204"/>
                <a:gd name="connsiteX20" fmla="*/ 69489 w 2154829"/>
                <a:gd name="connsiteY20" fmla="*/ 288032 h 1824204"/>
                <a:gd name="connsiteX21" fmla="*/ 429528 w 2154829"/>
                <a:gd name="connsiteY21" fmla="*/ 360040 h 1824204"/>
                <a:gd name="connsiteX0" fmla="*/ 429528 w 2154829"/>
                <a:gd name="connsiteY0" fmla="*/ 360040 h 1824204"/>
                <a:gd name="connsiteX1" fmla="*/ 717560 w 2154829"/>
                <a:gd name="connsiteY1" fmla="*/ 216024 h 1824204"/>
                <a:gd name="connsiteX2" fmla="*/ 645552 w 2154829"/>
                <a:gd name="connsiteY2" fmla="*/ 0 h 1824204"/>
                <a:gd name="connsiteX3" fmla="*/ 933584 w 2154829"/>
                <a:gd name="connsiteY3" fmla="*/ 216024 h 1824204"/>
                <a:gd name="connsiteX4" fmla="*/ 1221616 w 2154829"/>
                <a:gd name="connsiteY4" fmla="*/ 216024 h 1824204"/>
                <a:gd name="connsiteX5" fmla="*/ 1509648 w 2154829"/>
                <a:gd name="connsiteY5" fmla="*/ 72008 h 1824204"/>
                <a:gd name="connsiteX6" fmla="*/ 1437640 w 2154829"/>
                <a:gd name="connsiteY6" fmla="*/ 432048 h 1824204"/>
                <a:gd name="connsiteX7" fmla="*/ 1581656 w 2154829"/>
                <a:gd name="connsiteY7" fmla="*/ 648072 h 1824204"/>
                <a:gd name="connsiteX8" fmla="*/ 2095999 w 2154829"/>
                <a:gd name="connsiteY8" fmla="*/ 444031 h 1824204"/>
                <a:gd name="connsiteX9" fmla="*/ 1934634 w 2154829"/>
                <a:gd name="connsiteY9" fmla="*/ 583880 h 1824204"/>
                <a:gd name="connsiteX10" fmla="*/ 1797681 w 2154829"/>
                <a:gd name="connsiteY10" fmla="*/ 1224138 h 1824204"/>
                <a:gd name="connsiteX11" fmla="*/ 1437640 w 2154829"/>
                <a:gd name="connsiteY11" fmla="*/ 1224137 h 1824204"/>
                <a:gd name="connsiteX12" fmla="*/ 1365632 w 2154829"/>
                <a:gd name="connsiteY12" fmla="*/ 1800201 h 1824204"/>
                <a:gd name="connsiteX13" fmla="*/ 1149609 w 2154829"/>
                <a:gd name="connsiteY13" fmla="*/ 1368154 h 1824204"/>
                <a:gd name="connsiteX14" fmla="*/ 861576 w 2154829"/>
                <a:gd name="connsiteY14" fmla="*/ 1584177 h 1824204"/>
                <a:gd name="connsiteX15" fmla="*/ 1005592 w 2154829"/>
                <a:gd name="connsiteY15" fmla="*/ 1368152 h 1824204"/>
                <a:gd name="connsiteX16" fmla="*/ 861576 w 2154829"/>
                <a:gd name="connsiteY16" fmla="*/ 1224136 h 1824204"/>
                <a:gd name="connsiteX17" fmla="*/ 573544 w 2154829"/>
                <a:gd name="connsiteY17" fmla="*/ 1368152 h 1824204"/>
                <a:gd name="connsiteX18" fmla="*/ 645552 w 2154829"/>
                <a:gd name="connsiteY18" fmla="*/ 1008112 h 1824204"/>
                <a:gd name="connsiteX19" fmla="*/ 429528 w 2154829"/>
                <a:gd name="connsiteY19" fmla="*/ 576064 h 1824204"/>
                <a:gd name="connsiteX20" fmla="*/ 69489 w 2154829"/>
                <a:gd name="connsiteY20" fmla="*/ 288032 h 1824204"/>
                <a:gd name="connsiteX21" fmla="*/ 429528 w 2154829"/>
                <a:gd name="connsiteY21" fmla="*/ 360040 h 1824204"/>
                <a:gd name="connsiteX0" fmla="*/ 429528 w 2108001"/>
                <a:gd name="connsiteY0" fmla="*/ 360040 h 1824204"/>
                <a:gd name="connsiteX1" fmla="*/ 717560 w 2108001"/>
                <a:gd name="connsiteY1" fmla="*/ 216024 h 1824204"/>
                <a:gd name="connsiteX2" fmla="*/ 645552 w 2108001"/>
                <a:gd name="connsiteY2" fmla="*/ 0 h 1824204"/>
                <a:gd name="connsiteX3" fmla="*/ 933584 w 2108001"/>
                <a:gd name="connsiteY3" fmla="*/ 216024 h 1824204"/>
                <a:gd name="connsiteX4" fmla="*/ 1221616 w 2108001"/>
                <a:gd name="connsiteY4" fmla="*/ 216024 h 1824204"/>
                <a:gd name="connsiteX5" fmla="*/ 1509648 w 2108001"/>
                <a:gd name="connsiteY5" fmla="*/ 72008 h 1824204"/>
                <a:gd name="connsiteX6" fmla="*/ 1437640 w 2108001"/>
                <a:gd name="connsiteY6" fmla="*/ 432048 h 1824204"/>
                <a:gd name="connsiteX7" fmla="*/ 1581656 w 2108001"/>
                <a:gd name="connsiteY7" fmla="*/ 648072 h 1824204"/>
                <a:gd name="connsiteX8" fmla="*/ 2095999 w 2108001"/>
                <a:gd name="connsiteY8" fmla="*/ 444031 h 1824204"/>
                <a:gd name="connsiteX9" fmla="*/ 1653665 w 2108001"/>
                <a:gd name="connsiteY9" fmla="*/ 792090 h 1824204"/>
                <a:gd name="connsiteX10" fmla="*/ 1797681 w 2108001"/>
                <a:gd name="connsiteY10" fmla="*/ 1224138 h 1824204"/>
                <a:gd name="connsiteX11" fmla="*/ 1437640 w 2108001"/>
                <a:gd name="connsiteY11" fmla="*/ 1224137 h 1824204"/>
                <a:gd name="connsiteX12" fmla="*/ 1365632 w 2108001"/>
                <a:gd name="connsiteY12" fmla="*/ 1800201 h 1824204"/>
                <a:gd name="connsiteX13" fmla="*/ 1149609 w 2108001"/>
                <a:gd name="connsiteY13" fmla="*/ 1368154 h 1824204"/>
                <a:gd name="connsiteX14" fmla="*/ 861576 w 2108001"/>
                <a:gd name="connsiteY14" fmla="*/ 1584177 h 1824204"/>
                <a:gd name="connsiteX15" fmla="*/ 1005592 w 2108001"/>
                <a:gd name="connsiteY15" fmla="*/ 1368152 h 1824204"/>
                <a:gd name="connsiteX16" fmla="*/ 861576 w 2108001"/>
                <a:gd name="connsiteY16" fmla="*/ 1224136 h 1824204"/>
                <a:gd name="connsiteX17" fmla="*/ 573544 w 2108001"/>
                <a:gd name="connsiteY17" fmla="*/ 1368152 h 1824204"/>
                <a:gd name="connsiteX18" fmla="*/ 645552 w 2108001"/>
                <a:gd name="connsiteY18" fmla="*/ 1008112 h 1824204"/>
                <a:gd name="connsiteX19" fmla="*/ 429528 w 2108001"/>
                <a:gd name="connsiteY19" fmla="*/ 576064 h 1824204"/>
                <a:gd name="connsiteX20" fmla="*/ 69489 w 2108001"/>
                <a:gd name="connsiteY20" fmla="*/ 288032 h 1824204"/>
                <a:gd name="connsiteX21" fmla="*/ 429528 w 2108001"/>
                <a:gd name="connsiteY21" fmla="*/ 360040 h 1824204"/>
                <a:gd name="connsiteX0" fmla="*/ 429528 w 2025707"/>
                <a:gd name="connsiteY0" fmla="*/ 360040 h 1824204"/>
                <a:gd name="connsiteX1" fmla="*/ 717560 w 2025707"/>
                <a:gd name="connsiteY1" fmla="*/ 216024 h 1824204"/>
                <a:gd name="connsiteX2" fmla="*/ 645552 w 2025707"/>
                <a:gd name="connsiteY2" fmla="*/ 0 h 1824204"/>
                <a:gd name="connsiteX3" fmla="*/ 933584 w 2025707"/>
                <a:gd name="connsiteY3" fmla="*/ 216024 h 1824204"/>
                <a:gd name="connsiteX4" fmla="*/ 1221616 w 2025707"/>
                <a:gd name="connsiteY4" fmla="*/ 216024 h 1824204"/>
                <a:gd name="connsiteX5" fmla="*/ 1509648 w 2025707"/>
                <a:gd name="connsiteY5" fmla="*/ 72008 h 1824204"/>
                <a:gd name="connsiteX6" fmla="*/ 1437640 w 2025707"/>
                <a:gd name="connsiteY6" fmla="*/ 432048 h 1824204"/>
                <a:gd name="connsiteX7" fmla="*/ 1581656 w 2025707"/>
                <a:gd name="connsiteY7" fmla="*/ 648072 h 1824204"/>
                <a:gd name="connsiteX8" fmla="*/ 2013705 w 2025707"/>
                <a:gd name="connsiteY8" fmla="*/ 576066 h 1824204"/>
                <a:gd name="connsiteX9" fmla="*/ 1653665 w 2025707"/>
                <a:gd name="connsiteY9" fmla="*/ 792090 h 1824204"/>
                <a:gd name="connsiteX10" fmla="*/ 1797681 w 2025707"/>
                <a:gd name="connsiteY10" fmla="*/ 1224138 h 1824204"/>
                <a:gd name="connsiteX11" fmla="*/ 1437640 w 2025707"/>
                <a:gd name="connsiteY11" fmla="*/ 1224137 h 1824204"/>
                <a:gd name="connsiteX12" fmla="*/ 1365632 w 2025707"/>
                <a:gd name="connsiteY12" fmla="*/ 1800201 h 1824204"/>
                <a:gd name="connsiteX13" fmla="*/ 1149609 w 2025707"/>
                <a:gd name="connsiteY13" fmla="*/ 1368154 h 1824204"/>
                <a:gd name="connsiteX14" fmla="*/ 861576 w 2025707"/>
                <a:gd name="connsiteY14" fmla="*/ 1584177 h 1824204"/>
                <a:gd name="connsiteX15" fmla="*/ 1005592 w 2025707"/>
                <a:gd name="connsiteY15" fmla="*/ 1368152 h 1824204"/>
                <a:gd name="connsiteX16" fmla="*/ 861576 w 2025707"/>
                <a:gd name="connsiteY16" fmla="*/ 1224136 h 1824204"/>
                <a:gd name="connsiteX17" fmla="*/ 573544 w 2025707"/>
                <a:gd name="connsiteY17" fmla="*/ 1368152 h 1824204"/>
                <a:gd name="connsiteX18" fmla="*/ 645552 w 2025707"/>
                <a:gd name="connsiteY18" fmla="*/ 1008112 h 1824204"/>
                <a:gd name="connsiteX19" fmla="*/ 429528 w 2025707"/>
                <a:gd name="connsiteY19" fmla="*/ 576064 h 1824204"/>
                <a:gd name="connsiteX20" fmla="*/ 69489 w 2025707"/>
                <a:gd name="connsiteY20" fmla="*/ 288032 h 1824204"/>
                <a:gd name="connsiteX21" fmla="*/ 429528 w 2025707"/>
                <a:gd name="connsiteY21" fmla="*/ 360040 h 1824204"/>
                <a:gd name="connsiteX0" fmla="*/ 429528 w 2037708"/>
                <a:gd name="connsiteY0" fmla="*/ 360040 h 1824204"/>
                <a:gd name="connsiteX1" fmla="*/ 717560 w 2037708"/>
                <a:gd name="connsiteY1" fmla="*/ 216024 h 1824204"/>
                <a:gd name="connsiteX2" fmla="*/ 645552 w 2037708"/>
                <a:gd name="connsiteY2" fmla="*/ 0 h 1824204"/>
                <a:gd name="connsiteX3" fmla="*/ 933584 w 2037708"/>
                <a:gd name="connsiteY3" fmla="*/ 216024 h 1824204"/>
                <a:gd name="connsiteX4" fmla="*/ 1221616 w 2037708"/>
                <a:gd name="connsiteY4" fmla="*/ 216024 h 1824204"/>
                <a:gd name="connsiteX5" fmla="*/ 1509648 w 2037708"/>
                <a:gd name="connsiteY5" fmla="*/ 72008 h 1824204"/>
                <a:gd name="connsiteX6" fmla="*/ 1437640 w 2037708"/>
                <a:gd name="connsiteY6" fmla="*/ 432048 h 1824204"/>
                <a:gd name="connsiteX7" fmla="*/ 1581656 w 2037708"/>
                <a:gd name="connsiteY7" fmla="*/ 648072 h 1824204"/>
                <a:gd name="connsiteX8" fmla="*/ 2013705 w 2037708"/>
                <a:gd name="connsiteY8" fmla="*/ 576066 h 1824204"/>
                <a:gd name="connsiteX9" fmla="*/ 1725673 w 2037708"/>
                <a:gd name="connsiteY9" fmla="*/ 864098 h 1824204"/>
                <a:gd name="connsiteX10" fmla="*/ 1797681 w 2037708"/>
                <a:gd name="connsiteY10" fmla="*/ 1224138 h 1824204"/>
                <a:gd name="connsiteX11" fmla="*/ 1437640 w 2037708"/>
                <a:gd name="connsiteY11" fmla="*/ 1224137 h 1824204"/>
                <a:gd name="connsiteX12" fmla="*/ 1365632 w 2037708"/>
                <a:gd name="connsiteY12" fmla="*/ 1800201 h 1824204"/>
                <a:gd name="connsiteX13" fmla="*/ 1149609 w 2037708"/>
                <a:gd name="connsiteY13" fmla="*/ 1368154 h 1824204"/>
                <a:gd name="connsiteX14" fmla="*/ 861576 w 2037708"/>
                <a:gd name="connsiteY14" fmla="*/ 1584177 h 1824204"/>
                <a:gd name="connsiteX15" fmla="*/ 1005592 w 2037708"/>
                <a:gd name="connsiteY15" fmla="*/ 1368152 h 1824204"/>
                <a:gd name="connsiteX16" fmla="*/ 861576 w 2037708"/>
                <a:gd name="connsiteY16" fmla="*/ 1224136 h 1824204"/>
                <a:gd name="connsiteX17" fmla="*/ 573544 w 2037708"/>
                <a:gd name="connsiteY17" fmla="*/ 1368152 h 1824204"/>
                <a:gd name="connsiteX18" fmla="*/ 645552 w 2037708"/>
                <a:gd name="connsiteY18" fmla="*/ 1008112 h 1824204"/>
                <a:gd name="connsiteX19" fmla="*/ 429528 w 2037708"/>
                <a:gd name="connsiteY19" fmla="*/ 576064 h 1824204"/>
                <a:gd name="connsiteX20" fmla="*/ 69489 w 2037708"/>
                <a:gd name="connsiteY20" fmla="*/ 288032 h 1824204"/>
                <a:gd name="connsiteX21" fmla="*/ 429528 w 2037708"/>
                <a:gd name="connsiteY21" fmla="*/ 360040 h 1824204"/>
                <a:gd name="connsiteX0" fmla="*/ 429528 w 1965699"/>
                <a:gd name="connsiteY0" fmla="*/ 360040 h 1824204"/>
                <a:gd name="connsiteX1" fmla="*/ 717560 w 1965699"/>
                <a:gd name="connsiteY1" fmla="*/ 216024 h 1824204"/>
                <a:gd name="connsiteX2" fmla="*/ 645552 w 1965699"/>
                <a:gd name="connsiteY2" fmla="*/ 0 h 1824204"/>
                <a:gd name="connsiteX3" fmla="*/ 933584 w 1965699"/>
                <a:gd name="connsiteY3" fmla="*/ 216024 h 1824204"/>
                <a:gd name="connsiteX4" fmla="*/ 1221616 w 1965699"/>
                <a:gd name="connsiteY4" fmla="*/ 216024 h 1824204"/>
                <a:gd name="connsiteX5" fmla="*/ 1509648 w 1965699"/>
                <a:gd name="connsiteY5" fmla="*/ 72008 h 1824204"/>
                <a:gd name="connsiteX6" fmla="*/ 1437640 w 1965699"/>
                <a:gd name="connsiteY6" fmla="*/ 432048 h 1824204"/>
                <a:gd name="connsiteX7" fmla="*/ 1581656 w 1965699"/>
                <a:gd name="connsiteY7" fmla="*/ 648072 h 1824204"/>
                <a:gd name="connsiteX8" fmla="*/ 1941696 w 1965699"/>
                <a:gd name="connsiteY8" fmla="*/ 792090 h 1824204"/>
                <a:gd name="connsiteX9" fmla="*/ 1725673 w 1965699"/>
                <a:gd name="connsiteY9" fmla="*/ 864098 h 1824204"/>
                <a:gd name="connsiteX10" fmla="*/ 1797681 w 1965699"/>
                <a:gd name="connsiteY10" fmla="*/ 1224138 h 1824204"/>
                <a:gd name="connsiteX11" fmla="*/ 1437640 w 1965699"/>
                <a:gd name="connsiteY11" fmla="*/ 1224137 h 1824204"/>
                <a:gd name="connsiteX12" fmla="*/ 1365632 w 1965699"/>
                <a:gd name="connsiteY12" fmla="*/ 1800201 h 1824204"/>
                <a:gd name="connsiteX13" fmla="*/ 1149609 w 1965699"/>
                <a:gd name="connsiteY13" fmla="*/ 1368154 h 1824204"/>
                <a:gd name="connsiteX14" fmla="*/ 861576 w 1965699"/>
                <a:gd name="connsiteY14" fmla="*/ 1584177 h 1824204"/>
                <a:gd name="connsiteX15" fmla="*/ 1005592 w 1965699"/>
                <a:gd name="connsiteY15" fmla="*/ 1368152 h 1824204"/>
                <a:gd name="connsiteX16" fmla="*/ 861576 w 1965699"/>
                <a:gd name="connsiteY16" fmla="*/ 1224136 h 1824204"/>
                <a:gd name="connsiteX17" fmla="*/ 573544 w 1965699"/>
                <a:gd name="connsiteY17" fmla="*/ 1368152 h 1824204"/>
                <a:gd name="connsiteX18" fmla="*/ 645552 w 1965699"/>
                <a:gd name="connsiteY18" fmla="*/ 1008112 h 1824204"/>
                <a:gd name="connsiteX19" fmla="*/ 429528 w 1965699"/>
                <a:gd name="connsiteY19" fmla="*/ 576064 h 1824204"/>
                <a:gd name="connsiteX20" fmla="*/ 69489 w 1965699"/>
                <a:gd name="connsiteY20" fmla="*/ 288032 h 1824204"/>
                <a:gd name="connsiteX21" fmla="*/ 429528 w 1965699"/>
                <a:gd name="connsiteY21" fmla="*/ 360040 h 1824204"/>
                <a:gd name="connsiteX0" fmla="*/ 429528 w 1965699"/>
                <a:gd name="connsiteY0" fmla="*/ 360040 h 1807177"/>
                <a:gd name="connsiteX1" fmla="*/ 717560 w 1965699"/>
                <a:gd name="connsiteY1" fmla="*/ 216024 h 1807177"/>
                <a:gd name="connsiteX2" fmla="*/ 645552 w 1965699"/>
                <a:gd name="connsiteY2" fmla="*/ 0 h 1807177"/>
                <a:gd name="connsiteX3" fmla="*/ 933584 w 1965699"/>
                <a:gd name="connsiteY3" fmla="*/ 216024 h 1807177"/>
                <a:gd name="connsiteX4" fmla="*/ 1221616 w 1965699"/>
                <a:gd name="connsiteY4" fmla="*/ 216024 h 1807177"/>
                <a:gd name="connsiteX5" fmla="*/ 1509648 w 1965699"/>
                <a:gd name="connsiteY5" fmla="*/ 72008 h 1807177"/>
                <a:gd name="connsiteX6" fmla="*/ 1437640 w 1965699"/>
                <a:gd name="connsiteY6" fmla="*/ 432048 h 1807177"/>
                <a:gd name="connsiteX7" fmla="*/ 1581656 w 1965699"/>
                <a:gd name="connsiteY7" fmla="*/ 648072 h 1807177"/>
                <a:gd name="connsiteX8" fmla="*/ 1941696 w 1965699"/>
                <a:gd name="connsiteY8" fmla="*/ 792090 h 1807177"/>
                <a:gd name="connsiteX9" fmla="*/ 1725673 w 1965699"/>
                <a:gd name="connsiteY9" fmla="*/ 864098 h 1807177"/>
                <a:gd name="connsiteX10" fmla="*/ 1797681 w 1965699"/>
                <a:gd name="connsiteY10" fmla="*/ 1224138 h 1807177"/>
                <a:gd name="connsiteX11" fmla="*/ 1437640 w 1965699"/>
                <a:gd name="connsiteY11" fmla="*/ 1224137 h 1807177"/>
                <a:gd name="connsiteX12" fmla="*/ 1373777 w 1965699"/>
                <a:gd name="connsiteY12" fmla="*/ 1410012 h 1807177"/>
                <a:gd name="connsiteX13" fmla="*/ 1365632 w 1965699"/>
                <a:gd name="connsiteY13" fmla="*/ 1800201 h 1807177"/>
                <a:gd name="connsiteX14" fmla="*/ 1149609 w 1965699"/>
                <a:gd name="connsiteY14" fmla="*/ 1368154 h 1807177"/>
                <a:gd name="connsiteX15" fmla="*/ 861576 w 1965699"/>
                <a:gd name="connsiteY15" fmla="*/ 1584177 h 1807177"/>
                <a:gd name="connsiteX16" fmla="*/ 1005592 w 1965699"/>
                <a:gd name="connsiteY16" fmla="*/ 1368152 h 1807177"/>
                <a:gd name="connsiteX17" fmla="*/ 861576 w 1965699"/>
                <a:gd name="connsiteY17" fmla="*/ 1224136 h 1807177"/>
                <a:gd name="connsiteX18" fmla="*/ 573544 w 1965699"/>
                <a:gd name="connsiteY18" fmla="*/ 1368152 h 1807177"/>
                <a:gd name="connsiteX19" fmla="*/ 645552 w 1965699"/>
                <a:gd name="connsiteY19" fmla="*/ 1008112 h 1807177"/>
                <a:gd name="connsiteX20" fmla="*/ 429528 w 1965699"/>
                <a:gd name="connsiteY20" fmla="*/ 576064 h 1807177"/>
                <a:gd name="connsiteX21" fmla="*/ 69489 w 1965699"/>
                <a:gd name="connsiteY21" fmla="*/ 288032 h 1807177"/>
                <a:gd name="connsiteX22" fmla="*/ 429528 w 1965699"/>
                <a:gd name="connsiteY22" fmla="*/ 360040 h 1807177"/>
                <a:gd name="connsiteX0" fmla="*/ 429528 w 1965699"/>
                <a:gd name="connsiteY0" fmla="*/ 360040 h 1807177"/>
                <a:gd name="connsiteX1" fmla="*/ 717560 w 1965699"/>
                <a:gd name="connsiteY1" fmla="*/ 216024 h 1807177"/>
                <a:gd name="connsiteX2" fmla="*/ 645552 w 1965699"/>
                <a:gd name="connsiteY2" fmla="*/ 0 h 1807177"/>
                <a:gd name="connsiteX3" fmla="*/ 933584 w 1965699"/>
                <a:gd name="connsiteY3" fmla="*/ 216024 h 1807177"/>
                <a:gd name="connsiteX4" fmla="*/ 1221616 w 1965699"/>
                <a:gd name="connsiteY4" fmla="*/ 216024 h 1807177"/>
                <a:gd name="connsiteX5" fmla="*/ 1509648 w 1965699"/>
                <a:gd name="connsiteY5" fmla="*/ 72008 h 1807177"/>
                <a:gd name="connsiteX6" fmla="*/ 1437640 w 1965699"/>
                <a:gd name="connsiteY6" fmla="*/ 432048 h 1807177"/>
                <a:gd name="connsiteX7" fmla="*/ 1581656 w 1965699"/>
                <a:gd name="connsiteY7" fmla="*/ 648072 h 1807177"/>
                <a:gd name="connsiteX8" fmla="*/ 1941696 w 1965699"/>
                <a:gd name="connsiteY8" fmla="*/ 792090 h 1807177"/>
                <a:gd name="connsiteX9" fmla="*/ 1725673 w 1965699"/>
                <a:gd name="connsiteY9" fmla="*/ 864098 h 1807177"/>
                <a:gd name="connsiteX10" fmla="*/ 1797681 w 1965699"/>
                <a:gd name="connsiteY10" fmla="*/ 1224138 h 1807177"/>
                <a:gd name="connsiteX11" fmla="*/ 1581657 w 1965699"/>
                <a:gd name="connsiteY11" fmla="*/ 1224139 h 1807177"/>
                <a:gd name="connsiteX12" fmla="*/ 1373777 w 1965699"/>
                <a:gd name="connsiteY12" fmla="*/ 1410012 h 1807177"/>
                <a:gd name="connsiteX13" fmla="*/ 1365632 w 1965699"/>
                <a:gd name="connsiteY13" fmla="*/ 1800201 h 1807177"/>
                <a:gd name="connsiteX14" fmla="*/ 1149609 w 1965699"/>
                <a:gd name="connsiteY14" fmla="*/ 1368154 h 1807177"/>
                <a:gd name="connsiteX15" fmla="*/ 861576 w 1965699"/>
                <a:gd name="connsiteY15" fmla="*/ 1584177 h 1807177"/>
                <a:gd name="connsiteX16" fmla="*/ 1005592 w 1965699"/>
                <a:gd name="connsiteY16" fmla="*/ 1368152 h 1807177"/>
                <a:gd name="connsiteX17" fmla="*/ 861576 w 1965699"/>
                <a:gd name="connsiteY17" fmla="*/ 1224136 h 1807177"/>
                <a:gd name="connsiteX18" fmla="*/ 573544 w 1965699"/>
                <a:gd name="connsiteY18" fmla="*/ 1368152 h 1807177"/>
                <a:gd name="connsiteX19" fmla="*/ 645552 w 1965699"/>
                <a:gd name="connsiteY19" fmla="*/ 1008112 h 1807177"/>
                <a:gd name="connsiteX20" fmla="*/ 429528 w 1965699"/>
                <a:gd name="connsiteY20" fmla="*/ 576064 h 1807177"/>
                <a:gd name="connsiteX21" fmla="*/ 69489 w 1965699"/>
                <a:gd name="connsiteY21" fmla="*/ 288032 h 1807177"/>
                <a:gd name="connsiteX22" fmla="*/ 429528 w 1965699"/>
                <a:gd name="connsiteY22" fmla="*/ 360040 h 1807177"/>
                <a:gd name="connsiteX0" fmla="*/ 429528 w 1965699"/>
                <a:gd name="connsiteY0" fmla="*/ 360040 h 1807177"/>
                <a:gd name="connsiteX1" fmla="*/ 717560 w 1965699"/>
                <a:gd name="connsiteY1" fmla="*/ 216024 h 1807177"/>
                <a:gd name="connsiteX2" fmla="*/ 645552 w 1965699"/>
                <a:gd name="connsiteY2" fmla="*/ 0 h 1807177"/>
                <a:gd name="connsiteX3" fmla="*/ 933584 w 1965699"/>
                <a:gd name="connsiteY3" fmla="*/ 216024 h 1807177"/>
                <a:gd name="connsiteX4" fmla="*/ 1221616 w 1965699"/>
                <a:gd name="connsiteY4" fmla="*/ 216024 h 1807177"/>
                <a:gd name="connsiteX5" fmla="*/ 1509648 w 1965699"/>
                <a:gd name="connsiteY5" fmla="*/ 72008 h 1807177"/>
                <a:gd name="connsiteX6" fmla="*/ 1437640 w 1965699"/>
                <a:gd name="connsiteY6" fmla="*/ 432048 h 1807177"/>
                <a:gd name="connsiteX7" fmla="*/ 1581656 w 1965699"/>
                <a:gd name="connsiteY7" fmla="*/ 648072 h 1807177"/>
                <a:gd name="connsiteX8" fmla="*/ 1941696 w 1965699"/>
                <a:gd name="connsiteY8" fmla="*/ 792090 h 1807177"/>
                <a:gd name="connsiteX9" fmla="*/ 1725673 w 1965699"/>
                <a:gd name="connsiteY9" fmla="*/ 864098 h 1807177"/>
                <a:gd name="connsiteX10" fmla="*/ 1797681 w 1965699"/>
                <a:gd name="connsiteY10" fmla="*/ 1224138 h 1807177"/>
                <a:gd name="connsiteX11" fmla="*/ 1581657 w 1965699"/>
                <a:gd name="connsiteY11" fmla="*/ 1224139 h 1807177"/>
                <a:gd name="connsiteX12" fmla="*/ 1373777 w 1965699"/>
                <a:gd name="connsiteY12" fmla="*/ 1410012 h 1807177"/>
                <a:gd name="connsiteX13" fmla="*/ 1365632 w 1965699"/>
                <a:gd name="connsiteY13" fmla="*/ 1800201 h 1807177"/>
                <a:gd name="connsiteX14" fmla="*/ 1149609 w 1965699"/>
                <a:gd name="connsiteY14" fmla="*/ 1368154 h 1807177"/>
                <a:gd name="connsiteX15" fmla="*/ 861576 w 1965699"/>
                <a:gd name="connsiteY15" fmla="*/ 1584177 h 1807177"/>
                <a:gd name="connsiteX16" fmla="*/ 933585 w 1965699"/>
                <a:gd name="connsiteY16" fmla="*/ 1296147 h 1807177"/>
                <a:gd name="connsiteX17" fmla="*/ 861576 w 1965699"/>
                <a:gd name="connsiteY17" fmla="*/ 1224136 h 1807177"/>
                <a:gd name="connsiteX18" fmla="*/ 573544 w 1965699"/>
                <a:gd name="connsiteY18" fmla="*/ 1368152 h 1807177"/>
                <a:gd name="connsiteX19" fmla="*/ 645552 w 1965699"/>
                <a:gd name="connsiteY19" fmla="*/ 1008112 h 1807177"/>
                <a:gd name="connsiteX20" fmla="*/ 429528 w 1965699"/>
                <a:gd name="connsiteY20" fmla="*/ 576064 h 1807177"/>
                <a:gd name="connsiteX21" fmla="*/ 69489 w 1965699"/>
                <a:gd name="connsiteY21" fmla="*/ 288032 h 1807177"/>
                <a:gd name="connsiteX22" fmla="*/ 429528 w 1965699"/>
                <a:gd name="connsiteY22" fmla="*/ 360040 h 1807177"/>
                <a:gd name="connsiteX0" fmla="*/ 429528 w 1965699"/>
                <a:gd name="connsiteY0" fmla="*/ 360040 h 1807177"/>
                <a:gd name="connsiteX1" fmla="*/ 717560 w 1965699"/>
                <a:gd name="connsiteY1" fmla="*/ 216024 h 1807177"/>
                <a:gd name="connsiteX2" fmla="*/ 645552 w 1965699"/>
                <a:gd name="connsiteY2" fmla="*/ 0 h 1807177"/>
                <a:gd name="connsiteX3" fmla="*/ 933584 w 1965699"/>
                <a:gd name="connsiteY3" fmla="*/ 216024 h 1807177"/>
                <a:gd name="connsiteX4" fmla="*/ 1221616 w 1965699"/>
                <a:gd name="connsiteY4" fmla="*/ 216024 h 1807177"/>
                <a:gd name="connsiteX5" fmla="*/ 1509648 w 1965699"/>
                <a:gd name="connsiteY5" fmla="*/ 72008 h 1807177"/>
                <a:gd name="connsiteX6" fmla="*/ 1437640 w 1965699"/>
                <a:gd name="connsiteY6" fmla="*/ 432048 h 1807177"/>
                <a:gd name="connsiteX7" fmla="*/ 1581656 w 1965699"/>
                <a:gd name="connsiteY7" fmla="*/ 648072 h 1807177"/>
                <a:gd name="connsiteX8" fmla="*/ 1941696 w 1965699"/>
                <a:gd name="connsiteY8" fmla="*/ 792090 h 1807177"/>
                <a:gd name="connsiteX9" fmla="*/ 1725673 w 1965699"/>
                <a:gd name="connsiteY9" fmla="*/ 864098 h 1807177"/>
                <a:gd name="connsiteX10" fmla="*/ 1797681 w 1965699"/>
                <a:gd name="connsiteY10" fmla="*/ 1224138 h 1807177"/>
                <a:gd name="connsiteX11" fmla="*/ 1581657 w 1965699"/>
                <a:gd name="connsiteY11" fmla="*/ 1224139 h 1807177"/>
                <a:gd name="connsiteX12" fmla="*/ 1373777 w 1965699"/>
                <a:gd name="connsiteY12" fmla="*/ 1410012 h 1807177"/>
                <a:gd name="connsiteX13" fmla="*/ 1365632 w 1965699"/>
                <a:gd name="connsiteY13" fmla="*/ 1800201 h 1807177"/>
                <a:gd name="connsiteX14" fmla="*/ 1149609 w 1965699"/>
                <a:gd name="connsiteY14" fmla="*/ 1368154 h 1807177"/>
                <a:gd name="connsiteX15" fmla="*/ 861576 w 1965699"/>
                <a:gd name="connsiteY15" fmla="*/ 1584177 h 1807177"/>
                <a:gd name="connsiteX16" fmla="*/ 933585 w 1965699"/>
                <a:gd name="connsiteY16" fmla="*/ 1296147 h 1807177"/>
                <a:gd name="connsiteX17" fmla="*/ 789569 w 1965699"/>
                <a:gd name="connsiteY17" fmla="*/ 1152131 h 1807177"/>
                <a:gd name="connsiteX18" fmla="*/ 573544 w 1965699"/>
                <a:gd name="connsiteY18" fmla="*/ 1368152 h 1807177"/>
                <a:gd name="connsiteX19" fmla="*/ 645552 w 1965699"/>
                <a:gd name="connsiteY19" fmla="*/ 1008112 h 1807177"/>
                <a:gd name="connsiteX20" fmla="*/ 429528 w 1965699"/>
                <a:gd name="connsiteY20" fmla="*/ 576064 h 1807177"/>
                <a:gd name="connsiteX21" fmla="*/ 69489 w 1965699"/>
                <a:gd name="connsiteY21" fmla="*/ 288032 h 1807177"/>
                <a:gd name="connsiteX22" fmla="*/ 429528 w 1965699"/>
                <a:gd name="connsiteY22" fmla="*/ 360040 h 1807177"/>
                <a:gd name="connsiteX0" fmla="*/ 573545 w 1965699"/>
                <a:gd name="connsiteY0" fmla="*/ 360043 h 1807177"/>
                <a:gd name="connsiteX1" fmla="*/ 717560 w 1965699"/>
                <a:gd name="connsiteY1" fmla="*/ 216024 h 1807177"/>
                <a:gd name="connsiteX2" fmla="*/ 645552 w 1965699"/>
                <a:gd name="connsiteY2" fmla="*/ 0 h 1807177"/>
                <a:gd name="connsiteX3" fmla="*/ 933584 w 1965699"/>
                <a:gd name="connsiteY3" fmla="*/ 216024 h 1807177"/>
                <a:gd name="connsiteX4" fmla="*/ 1221616 w 1965699"/>
                <a:gd name="connsiteY4" fmla="*/ 216024 h 1807177"/>
                <a:gd name="connsiteX5" fmla="*/ 1509648 w 1965699"/>
                <a:gd name="connsiteY5" fmla="*/ 72008 h 1807177"/>
                <a:gd name="connsiteX6" fmla="*/ 1437640 w 1965699"/>
                <a:gd name="connsiteY6" fmla="*/ 432048 h 1807177"/>
                <a:gd name="connsiteX7" fmla="*/ 1581656 w 1965699"/>
                <a:gd name="connsiteY7" fmla="*/ 648072 h 1807177"/>
                <a:gd name="connsiteX8" fmla="*/ 1941696 w 1965699"/>
                <a:gd name="connsiteY8" fmla="*/ 792090 h 1807177"/>
                <a:gd name="connsiteX9" fmla="*/ 1725673 w 1965699"/>
                <a:gd name="connsiteY9" fmla="*/ 864098 h 1807177"/>
                <a:gd name="connsiteX10" fmla="*/ 1797681 w 1965699"/>
                <a:gd name="connsiteY10" fmla="*/ 1224138 h 1807177"/>
                <a:gd name="connsiteX11" fmla="*/ 1581657 w 1965699"/>
                <a:gd name="connsiteY11" fmla="*/ 1224139 h 1807177"/>
                <a:gd name="connsiteX12" fmla="*/ 1373777 w 1965699"/>
                <a:gd name="connsiteY12" fmla="*/ 1410012 h 1807177"/>
                <a:gd name="connsiteX13" fmla="*/ 1365632 w 1965699"/>
                <a:gd name="connsiteY13" fmla="*/ 1800201 h 1807177"/>
                <a:gd name="connsiteX14" fmla="*/ 1149609 w 1965699"/>
                <a:gd name="connsiteY14" fmla="*/ 1368154 h 1807177"/>
                <a:gd name="connsiteX15" fmla="*/ 861576 w 1965699"/>
                <a:gd name="connsiteY15" fmla="*/ 1584177 h 1807177"/>
                <a:gd name="connsiteX16" fmla="*/ 933585 w 1965699"/>
                <a:gd name="connsiteY16" fmla="*/ 1296147 h 1807177"/>
                <a:gd name="connsiteX17" fmla="*/ 789569 w 1965699"/>
                <a:gd name="connsiteY17" fmla="*/ 1152131 h 1807177"/>
                <a:gd name="connsiteX18" fmla="*/ 573544 w 1965699"/>
                <a:gd name="connsiteY18" fmla="*/ 1368152 h 1807177"/>
                <a:gd name="connsiteX19" fmla="*/ 645552 w 1965699"/>
                <a:gd name="connsiteY19" fmla="*/ 1008112 h 1807177"/>
                <a:gd name="connsiteX20" fmla="*/ 429528 w 1965699"/>
                <a:gd name="connsiteY20" fmla="*/ 576064 h 1807177"/>
                <a:gd name="connsiteX21" fmla="*/ 69489 w 1965699"/>
                <a:gd name="connsiteY21" fmla="*/ 288032 h 1807177"/>
                <a:gd name="connsiteX22" fmla="*/ 573545 w 1965699"/>
                <a:gd name="connsiteY22" fmla="*/ 360043 h 1807177"/>
                <a:gd name="connsiteX0" fmla="*/ 573545 w 1965699"/>
                <a:gd name="connsiteY0" fmla="*/ 360043 h 1807177"/>
                <a:gd name="connsiteX1" fmla="*/ 717560 w 1965699"/>
                <a:gd name="connsiteY1" fmla="*/ 216024 h 1807177"/>
                <a:gd name="connsiteX2" fmla="*/ 645552 w 1965699"/>
                <a:gd name="connsiteY2" fmla="*/ 0 h 1807177"/>
                <a:gd name="connsiteX3" fmla="*/ 933584 w 1965699"/>
                <a:gd name="connsiteY3" fmla="*/ 216024 h 1807177"/>
                <a:gd name="connsiteX4" fmla="*/ 1221616 w 1965699"/>
                <a:gd name="connsiteY4" fmla="*/ 216024 h 1807177"/>
                <a:gd name="connsiteX5" fmla="*/ 1509648 w 1965699"/>
                <a:gd name="connsiteY5" fmla="*/ 72008 h 1807177"/>
                <a:gd name="connsiteX6" fmla="*/ 1437640 w 1965699"/>
                <a:gd name="connsiteY6" fmla="*/ 432048 h 1807177"/>
                <a:gd name="connsiteX7" fmla="*/ 1581656 w 1965699"/>
                <a:gd name="connsiteY7" fmla="*/ 648072 h 1807177"/>
                <a:gd name="connsiteX8" fmla="*/ 1941696 w 1965699"/>
                <a:gd name="connsiteY8" fmla="*/ 792090 h 1807177"/>
                <a:gd name="connsiteX9" fmla="*/ 1725673 w 1965699"/>
                <a:gd name="connsiteY9" fmla="*/ 864098 h 1807177"/>
                <a:gd name="connsiteX10" fmla="*/ 1797681 w 1965699"/>
                <a:gd name="connsiteY10" fmla="*/ 1224138 h 1807177"/>
                <a:gd name="connsiteX11" fmla="*/ 1581657 w 1965699"/>
                <a:gd name="connsiteY11" fmla="*/ 1152131 h 1807177"/>
                <a:gd name="connsiteX12" fmla="*/ 1373777 w 1965699"/>
                <a:gd name="connsiteY12" fmla="*/ 1410012 h 1807177"/>
                <a:gd name="connsiteX13" fmla="*/ 1365632 w 1965699"/>
                <a:gd name="connsiteY13" fmla="*/ 1800201 h 1807177"/>
                <a:gd name="connsiteX14" fmla="*/ 1149609 w 1965699"/>
                <a:gd name="connsiteY14" fmla="*/ 1368154 h 1807177"/>
                <a:gd name="connsiteX15" fmla="*/ 861576 w 1965699"/>
                <a:gd name="connsiteY15" fmla="*/ 1584177 h 1807177"/>
                <a:gd name="connsiteX16" fmla="*/ 933585 w 1965699"/>
                <a:gd name="connsiteY16" fmla="*/ 1296147 h 1807177"/>
                <a:gd name="connsiteX17" fmla="*/ 789569 w 1965699"/>
                <a:gd name="connsiteY17" fmla="*/ 1152131 h 1807177"/>
                <a:gd name="connsiteX18" fmla="*/ 573544 w 1965699"/>
                <a:gd name="connsiteY18" fmla="*/ 1368152 h 1807177"/>
                <a:gd name="connsiteX19" fmla="*/ 645552 w 1965699"/>
                <a:gd name="connsiteY19" fmla="*/ 1008112 h 1807177"/>
                <a:gd name="connsiteX20" fmla="*/ 429528 w 1965699"/>
                <a:gd name="connsiteY20" fmla="*/ 576064 h 1807177"/>
                <a:gd name="connsiteX21" fmla="*/ 69489 w 1965699"/>
                <a:gd name="connsiteY21" fmla="*/ 288032 h 1807177"/>
                <a:gd name="connsiteX22" fmla="*/ 573545 w 1965699"/>
                <a:gd name="connsiteY22" fmla="*/ 360043 h 1807177"/>
                <a:gd name="connsiteX0" fmla="*/ 573545 w 1965699"/>
                <a:gd name="connsiteY0" fmla="*/ 360043 h 1807177"/>
                <a:gd name="connsiteX1" fmla="*/ 717560 w 1965699"/>
                <a:gd name="connsiteY1" fmla="*/ 216024 h 1807177"/>
                <a:gd name="connsiteX2" fmla="*/ 645552 w 1965699"/>
                <a:gd name="connsiteY2" fmla="*/ 0 h 1807177"/>
                <a:gd name="connsiteX3" fmla="*/ 933584 w 1965699"/>
                <a:gd name="connsiteY3" fmla="*/ 216024 h 1807177"/>
                <a:gd name="connsiteX4" fmla="*/ 1221616 w 1965699"/>
                <a:gd name="connsiteY4" fmla="*/ 216024 h 1807177"/>
                <a:gd name="connsiteX5" fmla="*/ 1509648 w 1965699"/>
                <a:gd name="connsiteY5" fmla="*/ 72008 h 1807177"/>
                <a:gd name="connsiteX6" fmla="*/ 1437640 w 1965699"/>
                <a:gd name="connsiteY6" fmla="*/ 432048 h 1807177"/>
                <a:gd name="connsiteX7" fmla="*/ 1581656 w 1965699"/>
                <a:gd name="connsiteY7" fmla="*/ 648072 h 1807177"/>
                <a:gd name="connsiteX8" fmla="*/ 1941696 w 1965699"/>
                <a:gd name="connsiteY8" fmla="*/ 792090 h 1807177"/>
                <a:gd name="connsiteX9" fmla="*/ 1725673 w 1965699"/>
                <a:gd name="connsiteY9" fmla="*/ 864098 h 1807177"/>
                <a:gd name="connsiteX10" fmla="*/ 1718022 w 1965699"/>
                <a:gd name="connsiteY10" fmla="*/ 990465 h 1807177"/>
                <a:gd name="connsiteX11" fmla="*/ 1797681 w 1965699"/>
                <a:gd name="connsiteY11" fmla="*/ 1224138 h 1807177"/>
                <a:gd name="connsiteX12" fmla="*/ 1581657 w 1965699"/>
                <a:gd name="connsiteY12" fmla="*/ 1152131 h 1807177"/>
                <a:gd name="connsiteX13" fmla="*/ 1373777 w 1965699"/>
                <a:gd name="connsiteY13" fmla="*/ 1410012 h 1807177"/>
                <a:gd name="connsiteX14" fmla="*/ 1365632 w 1965699"/>
                <a:gd name="connsiteY14" fmla="*/ 1800201 h 1807177"/>
                <a:gd name="connsiteX15" fmla="*/ 1149609 w 1965699"/>
                <a:gd name="connsiteY15" fmla="*/ 1368154 h 1807177"/>
                <a:gd name="connsiteX16" fmla="*/ 861576 w 1965699"/>
                <a:gd name="connsiteY16" fmla="*/ 1584177 h 1807177"/>
                <a:gd name="connsiteX17" fmla="*/ 933585 w 1965699"/>
                <a:gd name="connsiteY17" fmla="*/ 1296147 h 1807177"/>
                <a:gd name="connsiteX18" fmla="*/ 789569 w 1965699"/>
                <a:gd name="connsiteY18" fmla="*/ 1152131 h 1807177"/>
                <a:gd name="connsiteX19" fmla="*/ 573544 w 1965699"/>
                <a:gd name="connsiteY19" fmla="*/ 1368152 h 1807177"/>
                <a:gd name="connsiteX20" fmla="*/ 645552 w 1965699"/>
                <a:gd name="connsiteY20" fmla="*/ 1008112 h 1807177"/>
                <a:gd name="connsiteX21" fmla="*/ 429528 w 1965699"/>
                <a:gd name="connsiteY21" fmla="*/ 576064 h 1807177"/>
                <a:gd name="connsiteX22" fmla="*/ 69489 w 1965699"/>
                <a:gd name="connsiteY22" fmla="*/ 288032 h 1807177"/>
                <a:gd name="connsiteX23" fmla="*/ 573545 w 1965699"/>
                <a:gd name="connsiteY23" fmla="*/ 360043 h 1807177"/>
                <a:gd name="connsiteX0" fmla="*/ 573545 w 1965699"/>
                <a:gd name="connsiteY0" fmla="*/ 360043 h 1807177"/>
                <a:gd name="connsiteX1" fmla="*/ 717560 w 1965699"/>
                <a:gd name="connsiteY1" fmla="*/ 216024 h 1807177"/>
                <a:gd name="connsiteX2" fmla="*/ 645552 w 1965699"/>
                <a:gd name="connsiteY2" fmla="*/ 0 h 1807177"/>
                <a:gd name="connsiteX3" fmla="*/ 933584 w 1965699"/>
                <a:gd name="connsiteY3" fmla="*/ 216024 h 1807177"/>
                <a:gd name="connsiteX4" fmla="*/ 1221616 w 1965699"/>
                <a:gd name="connsiteY4" fmla="*/ 216024 h 1807177"/>
                <a:gd name="connsiteX5" fmla="*/ 1509648 w 1965699"/>
                <a:gd name="connsiteY5" fmla="*/ 72008 h 1807177"/>
                <a:gd name="connsiteX6" fmla="*/ 1437640 w 1965699"/>
                <a:gd name="connsiteY6" fmla="*/ 432048 h 1807177"/>
                <a:gd name="connsiteX7" fmla="*/ 1581656 w 1965699"/>
                <a:gd name="connsiteY7" fmla="*/ 648072 h 1807177"/>
                <a:gd name="connsiteX8" fmla="*/ 1941696 w 1965699"/>
                <a:gd name="connsiteY8" fmla="*/ 792090 h 1807177"/>
                <a:gd name="connsiteX9" fmla="*/ 1725673 w 1965699"/>
                <a:gd name="connsiteY9" fmla="*/ 864098 h 1807177"/>
                <a:gd name="connsiteX10" fmla="*/ 1653665 w 1965699"/>
                <a:gd name="connsiteY10" fmla="*/ 1008115 h 1807177"/>
                <a:gd name="connsiteX11" fmla="*/ 1797681 w 1965699"/>
                <a:gd name="connsiteY11" fmla="*/ 1224138 h 1807177"/>
                <a:gd name="connsiteX12" fmla="*/ 1581657 w 1965699"/>
                <a:gd name="connsiteY12" fmla="*/ 1152131 h 1807177"/>
                <a:gd name="connsiteX13" fmla="*/ 1373777 w 1965699"/>
                <a:gd name="connsiteY13" fmla="*/ 1410012 h 1807177"/>
                <a:gd name="connsiteX14" fmla="*/ 1365632 w 1965699"/>
                <a:gd name="connsiteY14" fmla="*/ 1800201 h 1807177"/>
                <a:gd name="connsiteX15" fmla="*/ 1149609 w 1965699"/>
                <a:gd name="connsiteY15" fmla="*/ 1368154 h 1807177"/>
                <a:gd name="connsiteX16" fmla="*/ 861576 w 1965699"/>
                <a:gd name="connsiteY16" fmla="*/ 1584177 h 1807177"/>
                <a:gd name="connsiteX17" fmla="*/ 933585 w 1965699"/>
                <a:gd name="connsiteY17" fmla="*/ 1296147 h 1807177"/>
                <a:gd name="connsiteX18" fmla="*/ 789569 w 1965699"/>
                <a:gd name="connsiteY18" fmla="*/ 1152131 h 1807177"/>
                <a:gd name="connsiteX19" fmla="*/ 573544 w 1965699"/>
                <a:gd name="connsiteY19" fmla="*/ 1368152 h 1807177"/>
                <a:gd name="connsiteX20" fmla="*/ 645552 w 1965699"/>
                <a:gd name="connsiteY20" fmla="*/ 1008112 h 1807177"/>
                <a:gd name="connsiteX21" fmla="*/ 429528 w 1965699"/>
                <a:gd name="connsiteY21" fmla="*/ 576064 h 1807177"/>
                <a:gd name="connsiteX22" fmla="*/ 69489 w 1965699"/>
                <a:gd name="connsiteY22" fmla="*/ 288032 h 1807177"/>
                <a:gd name="connsiteX23" fmla="*/ 573545 w 1965699"/>
                <a:gd name="connsiteY23" fmla="*/ 360043 h 1807177"/>
                <a:gd name="connsiteX0" fmla="*/ 573545 w 1965699"/>
                <a:gd name="connsiteY0" fmla="*/ 360043 h 1807177"/>
                <a:gd name="connsiteX1" fmla="*/ 717560 w 1965699"/>
                <a:gd name="connsiteY1" fmla="*/ 216024 h 1807177"/>
                <a:gd name="connsiteX2" fmla="*/ 645552 w 1965699"/>
                <a:gd name="connsiteY2" fmla="*/ 0 h 1807177"/>
                <a:gd name="connsiteX3" fmla="*/ 933584 w 1965699"/>
                <a:gd name="connsiteY3" fmla="*/ 216024 h 1807177"/>
                <a:gd name="connsiteX4" fmla="*/ 1221616 w 1965699"/>
                <a:gd name="connsiteY4" fmla="*/ 216024 h 1807177"/>
                <a:gd name="connsiteX5" fmla="*/ 1509648 w 1965699"/>
                <a:gd name="connsiteY5" fmla="*/ 72008 h 1807177"/>
                <a:gd name="connsiteX6" fmla="*/ 1437640 w 1965699"/>
                <a:gd name="connsiteY6" fmla="*/ 432048 h 1807177"/>
                <a:gd name="connsiteX7" fmla="*/ 1581656 w 1965699"/>
                <a:gd name="connsiteY7" fmla="*/ 648072 h 1807177"/>
                <a:gd name="connsiteX8" fmla="*/ 1941696 w 1965699"/>
                <a:gd name="connsiteY8" fmla="*/ 792090 h 1807177"/>
                <a:gd name="connsiteX9" fmla="*/ 1725673 w 1965699"/>
                <a:gd name="connsiteY9" fmla="*/ 864098 h 1807177"/>
                <a:gd name="connsiteX10" fmla="*/ 1653665 w 1965699"/>
                <a:gd name="connsiteY10" fmla="*/ 1008115 h 1807177"/>
                <a:gd name="connsiteX11" fmla="*/ 1797681 w 1965699"/>
                <a:gd name="connsiteY11" fmla="*/ 1224138 h 1807177"/>
                <a:gd name="connsiteX12" fmla="*/ 1509649 w 1965699"/>
                <a:gd name="connsiteY12" fmla="*/ 1152131 h 1807177"/>
                <a:gd name="connsiteX13" fmla="*/ 1373777 w 1965699"/>
                <a:gd name="connsiteY13" fmla="*/ 1410012 h 1807177"/>
                <a:gd name="connsiteX14" fmla="*/ 1365632 w 1965699"/>
                <a:gd name="connsiteY14" fmla="*/ 1800201 h 1807177"/>
                <a:gd name="connsiteX15" fmla="*/ 1149609 w 1965699"/>
                <a:gd name="connsiteY15" fmla="*/ 1368154 h 1807177"/>
                <a:gd name="connsiteX16" fmla="*/ 861576 w 1965699"/>
                <a:gd name="connsiteY16" fmla="*/ 1584177 h 1807177"/>
                <a:gd name="connsiteX17" fmla="*/ 933585 w 1965699"/>
                <a:gd name="connsiteY17" fmla="*/ 1296147 h 1807177"/>
                <a:gd name="connsiteX18" fmla="*/ 789569 w 1965699"/>
                <a:gd name="connsiteY18" fmla="*/ 1152131 h 1807177"/>
                <a:gd name="connsiteX19" fmla="*/ 573544 w 1965699"/>
                <a:gd name="connsiteY19" fmla="*/ 1368152 h 1807177"/>
                <a:gd name="connsiteX20" fmla="*/ 645552 w 1965699"/>
                <a:gd name="connsiteY20" fmla="*/ 1008112 h 1807177"/>
                <a:gd name="connsiteX21" fmla="*/ 429528 w 1965699"/>
                <a:gd name="connsiteY21" fmla="*/ 576064 h 1807177"/>
                <a:gd name="connsiteX22" fmla="*/ 69489 w 1965699"/>
                <a:gd name="connsiteY22" fmla="*/ 288032 h 1807177"/>
                <a:gd name="connsiteX23" fmla="*/ 573545 w 1965699"/>
                <a:gd name="connsiteY23" fmla="*/ 360043 h 1807177"/>
                <a:gd name="connsiteX0" fmla="*/ 573545 w 1965699"/>
                <a:gd name="connsiteY0" fmla="*/ 360043 h 1807177"/>
                <a:gd name="connsiteX1" fmla="*/ 717560 w 1965699"/>
                <a:gd name="connsiteY1" fmla="*/ 216024 h 1807177"/>
                <a:gd name="connsiteX2" fmla="*/ 645552 w 1965699"/>
                <a:gd name="connsiteY2" fmla="*/ 0 h 1807177"/>
                <a:gd name="connsiteX3" fmla="*/ 933584 w 1965699"/>
                <a:gd name="connsiteY3" fmla="*/ 216024 h 1807177"/>
                <a:gd name="connsiteX4" fmla="*/ 1221616 w 1965699"/>
                <a:gd name="connsiteY4" fmla="*/ 216024 h 1807177"/>
                <a:gd name="connsiteX5" fmla="*/ 1509648 w 1965699"/>
                <a:gd name="connsiteY5" fmla="*/ 72008 h 1807177"/>
                <a:gd name="connsiteX6" fmla="*/ 1437640 w 1965699"/>
                <a:gd name="connsiteY6" fmla="*/ 432048 h 1807177"/>
                <a:gd name="connsiteX7" fmla="*/ 1581656 w 1965699"/>
                <a:gd name="connsiteY7" fmla="*/ 648072 h 1807177"/>
                <a:gd name="connsiteX8" fmla="*/ 1941696 w 1965699"/>
                <a:gd name="connsiteY8" fmla="*/ 792090 h 1807177"/>
                <a:gd name="connsiteX9" fmla="*/ 1725673 w 1965699"/>
                <a:gd name="connsiteY9" fmla="*/ 864098 h 1807177"/>
                <a:gd name="connsiteX10" fmla="*/ 1653665 w 1965699"/>
                <a:gd name="connsiteY10" fmla="*/ 1008115 h 1807177"/>
                <a:gd name="connsiteX11" fmla="*/ 1725673 w 1965699"/>
                <a:gd name="connsiteY11" fmla="*/ 1296147 h 1807177"/>
                <a:gd name="connsiteX12" fmla="*/ 1509649 w 1965699"/>
                <a:gd name="connsiteY12" fmla="*/ 1152131 h 1807177"/>
                <a:gd name="connsiteX13" fmla="*/ 1373777 w 1965699"/>
                <a:gd name="connsiteY13" fmla="*/ 1410012 h 1807177"/>
                <a:gd name="connsiteX14" fmla="*/ 1365632 w 1965699"/>
                <a:gd name="connsiteY14" fmla="*/ 1800201 h 1807177"/>
                <a:gd name="connsiteX15" fmla="*/ 1149609 w 1965699"/>
                <a:gd name="connsiteY15" fmla="*/ 1368154 h 1807177"/>
                <a:gd name="connsiteX16" fmla="*/ 861576 w 1965699"/>
                <a:gd name="connsiteY16" fmla="*/ 1584177 h 1807177"/>
                <a:gd name="connsiteX17" fmla="*/ 933585 w 1965699"/>
                <a:gd name="connsiteY17" fmla="*/ 1296147 h 1807177"/>
                <a:gd name="connsiteX18" fmla="*/ 789569 w 1965699"/>
                <a:gd name="connsiteY18" fmla="*/ 1152131 h 1807177"/>
                <a:gd name="connsiteX19" fmla="*/ 573544 w 1965699"/>
                <a:gd name="connsiteY19" fmla="*/ 1368152 h 1807177"/>
                <a:gd name="connsiteX20" fmla="*/ 645552 w 1965699"/>
                <a:gd name="connsiteY20" fmla="*/ 1008112 h 1807177"/>
                <a:gd name="connsiteX21" fmla="*/ 429528 w 1965699"/>
                <a:gd name="connsiteY21" fmla="*/ 576064 h 1807177"/>
                <a:gd name="connsiteX22" fmla="*/ 69489 w 1965699"/>
                <a:gd name="connsiteY22" fmla="*/ 288032 h 1807177"/>
                <a:gd name="connsiteX23" fmla="*/ 573545 w 1965699"/>
                <a:gd name="connsiteY23" fmla="*/ 360043 h 1807177"/>
                <a:gd name="connsiteX0" fmla="*/ 573545 w 1965699"/>
                <a:gd name="connsiteY0" fmla="*/ 360043 h 1807177"/>
                <a:gd name="connsiteX1" fmla="*/ 717560 w 1965699"/>
                <a:gd name="connsiteY1" fmla="*/ 216024 h 1807177"/>
                <a:gd name="connsiteX2" fmla="*/ 645552 w 1965699"/>
                <a:gd name="connsiteY2" fmla="*/ 0 h 1807177"/>
                <a:gd name="connsiteX3" fmla="*/ 933584 w 1965699"/>
                <a:gd name="connsiteY3" fmla="*/ 216024 h 1807177"/>
                <a:gd name="connsiteX4" fmla="*/ 1221616 w 1965699"/>
                <a:gd name="connsiteY4" fmla="*/ 216024 h 1807177"/>
                <a:gd name="connsiteX5" fmla="*/ 1509648 w 1965699"/>
                <a:gd name="connsiteY5" fmla="*/ 72008 h 1807177"/>
                <a:gd name="connsiteX6" fmla="*/ 1437640 w 1965699"/>
                <a:gd name="connsiteY6" fmla="*/ 432048 h 1807177"/>
                <a:gd name="connsiteX7" fmla="*/ 1581656 w 1965699"/>
                <a:gd name="connsiteY7" fmla="*/ 648072 h 1807177"/>
                <a:gd name="connsiteX8" fmla="*/ 1941696 w 1965699"/>
                <a:gd name="connsiteY8" fmla="*/ 792090 h 1807177"/>
                <a:gd name="connsiteX9" fmla="*/ 1725673 w 1965699"/>
                <a:gd name="connsiteY9" fmla="*/ 864098 h 1807177"/>
                <a:gd name="connsiteX10" fmla="*/ 1653665 w 1965699"/>
                <a:gd name="connsiteY10" fmla="*/ 1008115 h 1807177"/>
                <a:gd name="connsiteX11" fmla="*/ 1725673 w 1965699"/>
                <a:gd name="connsiteY11" fmla="*/ 1296147 h 1807177"/>
                <a:gd name="connsiteX12" fmla="*/ 1509649 w 1965699"/>
                <a:gd name="connsiteY12" fmla="*/ 1224139 h 1807177"/>
                <a:gd name="connsiteX13" fmla="*/ 1373777 w 1965699"/>
                <a:gd name="connsiteY13" fmla="*/ 1410012 h 1807177"/>
                <a:gd name="connsiteX14" fmla="*/ 1365632 w 1965699"/>
                <a:gd name="connsiteY14" fmla="*/ 1800201 h 1807177"/>
                <a:gd name="connsiteX15" fmla="*/ 1149609 w 1965699"/>
                <a:gd name="connsiteY15" fmla="*/ 1368154 h 1807177"/>
                <a:gd name="connsiteX16" fmla="*/ 861576 w 1965699"/>
                <a:gd name="connsiteY16" fmla="*/ 1584177 h 1807177"/>
                <a:gd name="connsiteX17" fmla="*/ 933585 w 1965699"/>
                <a:gd name="connsiteY17" fmla="*/ 1296147 h 1807177"/>
                <a:gd name="connsiteX18" fmla="*/ 789569 w 1965699"/>
                <a:gd name="connsiteY18" fmla="*/ 1152131 h 1807177"/>
                <a:gd name="connsiteX19" fmla="*/ 573544 w 1965699"/>
                <a:gd name="connsiteY19" fmla="*/ 1368152 h 1807177"/>
                <a:gd name="connsiteX20" fmla="*/ 645552 w 1965699"/>
                <a:gd name="connsiteY20" fmla="*/ 1008112 h 1807177"/>
                <a:gd name="connsiteX21" fmla="*/ 429528 w 1965699"/>
                <a:gd name="connsiteY21" fmla="*/ 576064 h 1807177"/>
                <a:gd name="connsiteX22" fmla="*/ 69489 w 1965699"/>
                <a:gd name="connsiteY22" fmla="*/ 288032 h 1807177"/>
                <a:gd name="connsiteX23" fmla="*/ 573545 w 1965699"/>
                <a:gd name="connsiteY23" fmla="*/ 360043 h 1807177"/>
                <a:gd name="connsiteX0" fmla="*/ 573545 w 1965699"/>
                <a:gd name="connsiteY0" fmla="*/ 360043 h 1807177"/>
                <a:gd name="connsiteX1" fmla="*/ 717560 w 1965699"/>
                <a:gd name="connsiteY1" fmla="*/ 216024 h 1807177"/>
                <a:gd name="connsiteX2" fmla="*/ 645552 w 1965699"/>
                <a:gd name="connsiteY2" fmla="*/ 0 h 1807177"/>
                <a:gd name="connsiteX3" fmla="*/ 933584 w 1965699"/>
                <a:gd name="connsiteY3" fmla="*/ 216024 h 1807177"/>
                <a:gd name="connsiteX4" fmla="*/ 1221616 w 1965699"/>
                <a:gd name="connsiteY4" fmla="*/ 216024 h 1807177"/>
                <a:gd name="connsiteX5" fmla="*/ 1509648 w 1965699"/>
                <a:gd name="connsiteY5" fmla="*/ 72008 h 1807177"/>
                <a:gd name="connsiteX6" fmla="*/ 1437640 w 1965699"/>
                <a:gd name="connsiteY6" fmla="*/ 432048 h 1807177"/>
                <a:gd name="connsiteX7" fmla="*/ 1581656 w 1965699"/>
                <a:gd name="connsiteY7" fmla="*/ 648072 h 1807177"/>
                <a:gd name="connsiteX8" fmla="*/ 1941696 w 1965699"/>
                <a:gd name="connsiteY8" fmla="*/ 792090 h 1807177"/>
                <a:gd name="connsiteX9" fmla="*/ 1725673 w 1965699"/>
                <a:gd name="connsiteY9" fmla="*/ 864098 h 1807177"/>
                <a:gd name="connsiteX10" fmla="*/ 1653665 w 1965699"/>
                <a:gd name="connsiteY10" fmla="*/ 1008115 h 1807177"/>
                <a:gd name="connsiteX11" fmla="*/ 1725673 w 1965699"/>
                <a:gd name="connsiteY11" fmla="*/ 1296147 h 1807177"/>
                <a:gd name="connsiteX12" fmla="*/ 1509649 w 1965699"/>
                <a:gd name="connsiteY12" fmla="*/ 1224139 h 1807177"/>
                <a:gd name="connsiteX13" fmla="*/ 1373777 w 1965699"/>
                <a:gd name="connsiteY13" fmla="*/ 1410012 h 1807177"/>
                <a:gd name="connsiteX14" fmla="*/ 1365632 w 1965699"/>
                <a:gd name="connsiteY14" fmla="*/ 1800201 h 1807177"/>
                <a:gd name="connsiteX15" fmla="*/ 1149609 w 1965699"/>
                <a:gd name="connsiteY15" fmla="*/ 1368154 h 1807177"/>
                <a:gd name="connsiteX16" fmla="*/ 861576 w 1965699"/>
                <a:gd name="connsiteY16" fmla="*/ 1584177 h 1807177"/>
                <a:gd name="connsiteX17" fmla="*/ 933585 w 1965699"/>
                <a:gd name="connsiteY17" fmla="*/ 1296147 h 1807177"/>
                <a:gd name="connsiteX18" fmla="*/ 789569 w 1965699"/>
                <a:gd name="connsiteY18" fmla="*/ 1152131 h 1807177"/>
                <a:gd name="connsiteX19" fmla="*/ 573544 w 1965699"/>
                <a:gd name="connsiteY19" fmla="*/ 1368152 h 1807177"/>
                <a:gd name="connsiteX20" fmla="*/ 645552 w 1965699"/>
                <a:gd name="connsiteY20" fmla="*/ 1008112 h 1807177"/>
                <a:gd name="connsiteX21" fmla="*/ 501537 w 1965699"/>
                <a:gd name="connsiteY21" fmla="*/ 576067 h 1807177"/>
                <a:gd name="connsiteX22" fmla="*/ 69489 w 1965699"/>
                <a:gd name="connsiteY22" fmla="*/ 288032 h 1807177"/>
                <a:gd name="connsiteX23" fmla="*/ 573545 w 1965699"/>
                <a:gd name="connsiteY23" fmla="*/ 360043 h 1807177"/>
                <a:gd name="connsiteX0" fmla="*/ 427010 w 1819164"/>
                <a:gd name="connsiteY0" fmla="*/ 360043 h 1807177"/>
                <a:gd name="connsiteX1" fmla="*/ 571025 w 1819164"/>
                <a:gd name="connsiteY1" fmla="*/ 216024 h 1807177"/>
                <a:gd name="connsiteX2" fmla="*/ 499017 w 1819164"/>
                <a:gd name="connsiteY2" fmla="*/ 0 h 1807177"/>
                <a:gd name="connsiteX3" fmla="*/ 787049 w 1819164"/>
                <a:gd name="connsiteY3" fmla="*/ 216024 h 1807177"/>
                <a:gd name="connsiteX4" fmla="*/ 1075081 w 1819164"/>
                <a:gd name="connsiteY4" fmla="*/ 216024 h 1807177"/>
                <a:gd name="connsiteX5" fmla="*/ 1363113 w 1819164"/>
                <a:gd name="connsiteY5" fmla="*/ 72008 h 1807177"/>
                <a:gd name="connsiteX6" fmla="*/ 1291105 w 1819164"/>
                <a:gd name="connsiteY6" fmla="*/ 432048 h 1807177"/>
                <a:gd name="connsiteX7" fmla="*/ 1435121 w 1819164"/>
                <a:gd name="connsiteY7" fmla="*/ 648072 h 1807177"/>
                <a:gd name="connsiteX8" fmla="*/ 1795161 w 1819164"/>
                <a:gd name="connsiteY8" fmla="*/ 792090 h 1807177"/>
                <a:gd name="connsiteX9" fmla="*/ 1579138 w 1819164"/>
                <a:gd name="connsiteY9" fmla="*/ 864098 h 1807177"/>
                <a:gd name="connsiteX10" fmla="*/ 1507130 w 1819164"/>
                <a:gd name="connsiteY10" fmla="*/ 1008115 h 1807177"/>
                <a:gd name="connsiteX11" fmla="*/ 1579138 w 1819164"/>
                <a:gd name="connsiteY11" fmla="*/ 1296147 h 1807177"/>
                <a:gd name="connsiteX12" fmla="*/ 1363114 w 1819164"/>
                <a:gd name="connsiteY12" fmla="*/ 1224139 h 1807177"/>
                <a:gd name="connsiteX13" fmla="*/ 1227242 w 1819164"/>
                <a:gd name="connsiteY13" fmla="*/ 1410012 h 1807177"/>
                <a:gd name="connsiteX14" fmla="*/ 1219097 w 1819164"/>
                <a:gd name="connsiteY14" fmla="*/ 1800201 h 1807177"/>
                <a:gd name="connsiteX15" fmla="*/ 1003074 w 1819164"/>
                <a:gd name="connsiteY15" fmla="*/ 1368154 h 1807177"/>
                <a:gd name="connsiteX16" fmla="*/ 715041 w 1819164"/>
                <a:gd name="connsiteY16" fmla="*/ 1584177 h 1807177"/>
                <a:gd name="connsiteX17" fmla="*/ 787050 w 1819164"/>
                <a:gd name="connsiteY17" fmla="*/ 1296147 h 1807177"/>
                <a:gd name="connsiteX18" fmla="*/ 643034 w 1819164"/>
                <a:gd name="connsiteY18" fmla="*/ 1152131 h 1807177"/>
                <a:gd name="connsiteX19" fmla="*/ 427009 w 1819164"/>
                <a:gd name="connsiteY19" fmla="*/ 1368152 h 1807177"/>
                <a:gd name="connsiteX20" fmla="*/ 499017 w 1819164"/>
                <a:gd name="connsiteY20" fmla="*/ 1008112 h 1807177"/>
                <a:gd name="connsiteX21" fmla="*/ 355002 w 1819164"/>
                <a:gd name="connsiteY21" fmla="*/ 576067 h 1807177"/>
                <a:gd name="connsiteX22" fmla="*/ 69489 w 1819164"/>
                <a:gd name="connsiteY22" fmla="*/ 360040 h 1807177"/>
                <a:gd name="connsiteX23" fmla="*/ 427010 w 1819164"/>
                <a:gd name="connsiteY23" fmla="*/ 360043 h 1807177"/>
                <a:gd name="connsiteX0" fmla="*/ 427010 w 1819164"/>
                <a:gd name="connsiteY0" fmla="*/ 672078 h 2119212"/>
                <a:gd name="connsiteX1" fmla="*/ 571025 w 1819164"/>
                <a:gd name="connsiteY1" fmla="*/ 528059 h 2119212"/>
                <a:gd name="connsiteX2" fmla="*/ 499017 w 1819164"/>
                <a:gd name="connsiteY2" fmla="*/ 312035 h 2119212"/>
                <a:gd name="connsiteX3" fmla="*/ 787049 w 1819164"/>
                <a:gd name="connsiteY3" fmla="*/ 528059 h 2119212"/>
                <a:gd name="connsiteX4" fmla="*/ 861576 w 1819164"/>
                <a:gd name="connsiteY4" fmla="*/ 24003 h 2119212"/>
                <a:gd name="connsiteX5" fmla="*/ 1363113 w 1819164"/>
                <a:gd name="connsiteY5" fmla="*/ 384043 h 2119212"/>
                <a:gd name="connsiteX6" fmla="*/ 1291105 w 1819164"/>
                <a:gd name="connsiteY6" fmla="*/ 744083 h 2119212"/>
                <a:gd name="connsiteX7" fmla="*/ 1435121 w 1819164"/>
                <a:gd name="connsiteY7" fmla="*/ 960107 h 2119212"/>
                <a:gd name="connsiteX8" fmla="*/ 1795161 w 1819164"/>
                <a:gd name="connsiteY8" fmla="*/ 1104125 h 2119212"/>
                <a:gd name="connsiteX9" fmla="*/ 1579138 w 1819164"/>
                <a:gd name="connsiteY9" fmla="*/ 1176133 h 2119212"/>
                <a:gd name="connsiteX10" fmla="*/ 1507130 w 1819164"/>
                <a:gd name="connsiteY10" fmla="*/ 1320150 h 2119212"/>
                <a:gd name="connsiteX11" fmla="*/ 1579138 w 1819164"/>
                <a:gd name="connsiteY11" fmla="*/ 1608182 h 2119212"/>
                <a:gd name="connsiteX12" fmla="*/ 1363114 w 1819164"/>
                <a:gd name="connsiteY12" fmla="*/ 1536174 h 2119212"/>
                <a:gd name="connsiteX13" fmla="*/ 1227242 w 1819164"/>
                <a:gd name="connsiteY13" fmla="*/ 1722047 h 2119212"/>
                <a:gd name="connsiteX14" fmla="*/ 1219097 w 1819164"/>
                <a:gd name="connsiteY14" fmla="*/ 2112236 h 2119212"/>
                <a:gd name="connsiteX15" fmla="*/ 1003074 w 1819164"/>
                <a:gd name="connsiteY15" fmla="*/ 1680189 h 2119212"/>
                <a:gd name="connsiteX16" fmla="*/ 715041 w 1819164"/>
                <a:gd name="connsiteY16" fmla="*/ 1896212 h 2119212"/>
                <a:gd name="connsiteX17" fmla="*/ 787050 w 1819164"/>
                <a:gd name="connsiteY17" fmla="*/ 1608182 h 2119212"/>
                <a:gd name="connsiteX18" fmla="*/ 643034 w 1819164"/>
                <a:gd name="connsiteY18" fmla="*/ 1464166 h 2119212"/>
                <a:gd name="connsiteX19" fmla="*/ 427009 w 1819164"/>
                <a:gd name="connsiteY19" fmla="*/ 1680187 h 2119212"/>
                <a:gd name="connsiteX20" fmla="*/ 499017 w 1819164"/>
                <a:gd name="connsiteY20" fmla="*/ 1320147 h 2119212"/>
                <a:gd name="connsiteX21" fmla="*/ 355002 w 1819164"/>
                <a:gd name="connsiteY21" fmla="*/ 888102 h 2119212"/>
                <a:gd name="connsiteX22" fmla="*/ 69489 w 1819164"/>
                <a:gd name="connsiteY22" fmla="*/ 672075 h 2119212"/>
                <a:gd name="connsiteX23" fmla="*/ 427010 w 1819164"/>
                <a:gd name="connsiteY23" fmla="*/ 672078 h 2119212"/>
                <a:gd name="connsiteX0" fmla="*/ 427010 w 1819164"/>
                <a:gd name="connsiteY0" fmla="*/ 708082 h 2155216"/>
                <a:gd name="connsiteX1" fmla="*/ 571025 w 1819164"/>
                <a:gd name="connsiteY1" fmla="*/ 564063 h 2155216"/>
                <a:gd name="connsiteX2" fmla="*/ 499017 w 1819164"/>
                <a:gd name="connsiteY2" fmla="*/ 348039 h 2155216"/>
                <a:gd name="connsiteX3" fmla="*/ 787049 w 1819164"/>
                <a:gd name="connsiteY3" fmla="*/ 564063 h 2155216"/>
                <a:gd name="connsiteX4" fmla="*/ 861576 w 1819164"/>
                <a:gd name="connsiteY4" fmla="*/ 60007 h 2155216"/>
                <a:gd name="connsiteX5" fmla="*/ 933584 w 1819164"/>
                <a:gd name="connsiteY5" fmla="*/ 204023 h 2155216"/>
                <a:gd name="connsiteX6" fmla="*/ 1291105 w 1819164"/>
                <a:gd name="connsiteY6" fmla="*/ 780087 h 2155216"/>
                <a:gd name="connsiteX7" fmla="*/ 1435121 w 1819164"/>
                <a:gd name="connsiteY7" fmla="*/ 996111 h 2155216"/>
                <a:gd name="connsiteX8" fmla="*/ 1795161 w 1819164"/>
                <a:gd name="connsiteY8" fmla="*/ 1140129 h 2155216"/>
                <a:gd name="connsiteX9" fmla="*/ 1579138 w 1819164"/>
                <a:gd name="connsiteY9" fmla="*/ 1212137 h 2155216"/>
                <a:gd name="connsiteX10" fmla="*/ 1507130 w 1819164"/>
                <a:gd name="connsiteY10" fmla="*/ 1356154 h 2155216"/>
                <a:gd name="connsiteX11" fmla="*/ 1579138 w 1819164"/>
                <a:gd name="connsiteY11" fmla="*/ 1644186 h 2155216"/>
                <a:gd name="connsiteX12" fmla="*/ 1363114 w 1819164"/>
                <a:gd name="connsiteY12" fmla="*/ 1572178 h 2155216"/>
                <a:gd name="connsiteX13" fmla="*/ 1227242 w 1819164"/>
                <a:gd name="connsiteY13" fmla="*/ 1758051 h 2155216"/>
                <a:gd name="connsiteX14" fmla="*/ 1219097 w 1819164"/>
                <a:gd name="connsiteY14" fmla="*/ 2148240 h 2155216"/>
                <a:gd name="connsiteX15" fmla="*/ 1003074 w 1819164"/>
                <a:gd name="connsiteY15" fmla="*/ 1716193 h 2155216"/>
                <a:gd name="connsiteX16" fmla="*/ 715041 w 1819164"/>
                <a:gd name="connsiteY16" fmla="*/ 1932216 h 2155216"/>
                <a:gd name="connsiteX17" fmla="*/ 787050 w 1819164"/>
                <a:gd name="connsiteY17" fmla="*/ 1644186 h 2155216"/>
                <a:gd name="connsiteX18" fmla="*/ 643034 w 1819164"/>
                <a:gd name="connsiteY18" fmla="*/ 1500170 h 2155216"/>
                <a:gd name="connsiteX19" fmla="*/ 427009 w 1819164"/>
                <a:gd name="connsiteY19" fmla="*/ 1716191 h 2155216"/>
                <a:gd name="connsiteX20" fmla="*/ 499017 w 1819164"/>
                <a:gd name="connsiteY20" fmla="*/ 1356151 h 2155216"/>
                <a:gd name="connsiteX21" fmla="*/ 355002 w 1819164"/>
                <a:gd name="connsiteY21" fmla="*/ 924106 h 2155216"/>
                <a:gd name="connsiteX22" fmla="*/ 69489 w 1819164"/>
                <a:gd name="connsiteY22" fmla="*/ 708079 h 2155216"/>
                <a:gd name="connsiteX23" fmla="*/ 427010 w 1819164"/>
                <a:gd name="connsiteY23" fmla="*/ 708082 h 2155216"/>
                <a:gd name="connsiteX0" fmla="*/ 427010 w 1819164"/>
                <a:gd name="connsiteY0" fmla="*/ 708082 h 2155216"/>
                <a:gd name="connsiteX1" fmla="*/ 571025 w 1819164"/>
                <a:gd name="connsiteY1" fmla="*/ 564063 h 2155216"/>
                <a:gd name="connsiteX2" fmla="*/ 499017 w 1819164"/>
                <a:gd name="connsiteY2" fmla="*/ 348039 h 2155216"/>
                <a:gd name="connsiteX3" fmla="*/ 787049 w 1819164"/>
                <a:gd name="connsiteY3" fmla="*/ 564063 h 2155216"/>
                <a:gd name="connsiteX4" fmla="*/ 861576 w 1819164"/>
                <a:gd name="connsiteY4" fmla="*/ 60007 h 2155216"/>
                <a:gd name="connsiteX5" fmla="*/ 933584 w 1819164"/>
                <a:gd name="connsiteY5" fmla="*/ 204023 h 2155216"/>
                <a:gd name="connsiteX6" fmla="*/ 1068773 w 1819164"/>
                <a:gd name="connsiteY6" fmla="*/ 488270 h 2155216"/>
                <a:gd name="connsiteX7" fmla="*/ 1291105 w 1819164"/>
                <a:gd name="connsiteY7" fmla="*/ 780087 h 2155216"/>
                <a:gd name="connsiteX8" fmla="*/ 1435121 w 1819164"/>
                <a:gd name="connsiteY8" fmla="*/ 996111 h 2155216"/>
                <a:gd name="connsiteX9" fmla="*/ 1795161 w 1819164"/>
                <a:gd name="connsiteY9" fmla="*/ 1140129 h 2155216"/>
                <a:gd name="connsiteX10" fmla="*/ 1579138 w 1819164"/>
                <a:gd name="connsiteY10" fmla="*/ 1212137 h 2155216"/>
                <a:gd name="connsiteX11" fmla="*/ 1507130 w 1819164"/>
                <a:gd name="connsiteY11" fmla="*/ 1356154 h 2155216"/>
                <a:gd name="connsiteX12" fmla="*/ 1579138 w 1819164"/>
                <a:gd name="connsiteY12" fmla="*/ 1644186 h 2155216"/>
                <a:gd name="connsiteX13" fmla="*/ 1363114 w 1819164"/>
                <a:gd name="connsiteY13" fmla="*/ 1572178 h 2155216"/>
                <a:gd name="connsiteX14" fmla="*/ 1227242 w 1819164"/>
                <a:gd name="connsiteY14" fmla="*/ 1758051 h 2155216"/>
                <a:gd name="connsiteX15" fmla="*/ 1219097 w 1819164"/>
                <a:gd name="connsiteY15" fmla="*/ 2148240 h 2155216"/>
                <a:gd name="connsiteX16" fmla="*/ 1003074 w 1819164"/>
                <a:gd name="connsiteY16" fmla="*/ 1716193 h 2155216"/>
                <a:gd name="connsiteX17" fmla="*/ 715041 w 1819164"/>
                <a:gd name="connsiteY17" fmla="*/ 1932216 h 2155216"/>
                <a:gd name="connsiteX18" fmla="*/ 787050 w 1819164"/>
                <a:gd name="connsiteY18" fmla="*/ 1644186 h 2155216"/>
                <a:gd name="connsiteX19" fmla="*/ 643034 w 1819164"/>
                <a:gd name="connsiteY19" fmla="*/ 1500170 h 2155216"/>
                <a:gd name="connsiteX20" fmla="*/ 427009 w 1819164"/>
                <a:gd name="connsiteY20" fmla="*/ 1716191 h 2155216"/>
                <a:gd name="connsiteX21" fmla="*/ 499017 w 1819164"/>
                <a:gd name="connsiteY21" fmla="*/ 1356151 h 2155216"/>
                <a:gd name="connsiteX22" fmla="*/ 355002 w 1819164"/>
                <a:gd name="connsiteY22" fmla="*/ 924106 h 2155216"/>
                <a:gd name="connsiteX23" fmla="*/ 69489 w 1819164"/>
                <a:gd name="connsiteY23" fmla="*/ 708079 h 2155216"/>
                <a:gd name="connsiteX24" fmla="*/ 427010 w 1819164"/>
                <a:gd name="connsiteY24" fmla="*/ 708082 h 2155216"/>
                <a:gd name="connsiteX0" fmla="*/ 427010 w 1819164"/>
                <a:gd name="connsiteY0" fmla="*/ 732715 h 2179849"/>
                <a:gd name="connsiteX1" fmla="*/ 571025 w 1819164"/>
                <a:gd name="connsiteY1" fmla="*/ 588696 h 2179849"/>
                <a:gd name="connsiteX2" fmla="*/ 499017 w 1819164"/>
                <a:gd name="connsiteY2" fmla="*/ 372672 h 2179849"/>
                <a:gd name="connsiteX3" fmla="*/ 787049 w 1819164"/>
                <a:gd name="connsiteY3" fmla="*/ 588696 h 2179849"/>
                <a:gd name="connsiteX4" fmla="*/ 861576 w 1819164"/>
                <a:gd name="connsiteY4" fmla="*/ 84640 h 2179849"/>
                <a:gd name="connsiteX5" fmla="*/ 933584 w 1819164"/>
                <a:gd name="connsiteY5" fmla="*/ 228656 h 2179849"/>
                <a:gd name="connsiteX6" fmla="*/ 1068773 w 1819164"/>
                <a:gd name="connsiteY6" fmla="*/ 512903 h 2179849"/>
                <a:gd name="connsiteX7" fmla="*/ 1293624 w 1819164"/>
                <a:gd name="connsiteY7" fmla="*/ 84640 h 2179849"/>
                <a:gd name="connsiteX8" fmla="*/ 1435121 w 1819164"/>
                <a:gd name="connsiteY8" fmla="*/ 1020744 h 2179849"/>
                <a:gd name="connsiteX9" fmla="*/ 1795161 w 1819164"/>
                <a:gd name="connsiteY9" fmla="*/ 1164762 h 2179849"/>
                <a:gd name="connsiteX10" fmla="*/ 1579138 w 1819164"/>
                <a:gd name="connsiteY10" fmla="*/ 1236770 h 2179849"/>
                <a:gd name="connsiteX11" fmla="*/ 1507130 w 1819164"/>
                <a:gd name="connsiteY11" fmla="*/ 1380787 h 2179849"/>
                <a:gd name="connsiteX12" fmla="*/ 1579138 w 1819164"/>
                <a:gd name="connsiteY12" fmla="*/ 1668819 h 2179849"/>
                <a:gd name="connsiteX13" fmla="*/ 1363114 w 1819164"/>
                <a:gd name="connsiteY13" fmla="*/ 1596811 h 2179849"/>
                <a:gd name="connsiteX14" fmla="*/ 1227242 w 1819164"/>
                <a:gd name="connsiteY14" fmla="*/ 1782684 h 2179849"/>
                <a:gd name="connsiteX15" fmla="*/ 1219097 w 1819164"/>
                <a:gd name="connsiteY15" fmla="*/ 2172873 h 2179849"/>
                <a:gd name="connsiteX16" fmla="*/ 1003074 w 1819164"/>
                <a:gd name="connsiteY16" fmla="*/ 1740826 h 2179849"/>
                <a:gd name="connsiteX17" fmla="*/ 715041 w 1819164"/>
                <a:gd name="connsiteY17" fmla="*/ 1956849 h 2179849"/>
                <a:gd name="connsiteX18" fmla="*/ 787050 w 1819164"/>
                <a:gd name="connsiteY18" fmla="*/ 1668819 h 2179849"/>
                <a:gd name="connsiteX19" fmla="*/ 643034 w 1819164"/>
                <a:gd name="connsiteY19" fmla="*/ 1524803 h 2179849"/>
                <a:gd name="connsiteX20" fmla="*/ 427009 w 1819164"/>
                <a:gd name="connsiteY20" fmla="*/ 1740824 h 2179849"/>
                <a:gd name="connsiteX21" fmla="*/ 499017 w 1819164"/>
                <a:gd name="connsiteY21" fmla="*/ 1380784 h 2179849"/>
                <a:gd name="connsiteX22" fmla="*/ 355002 w 1819164"/>
                <a:gd name="connsiteY22" fmla="*/ 948739 h 2179849"/>
                <a:gd name="connsiteX23" fmla="*/ 69489 w 1819164"/>
                <a:gd name="connsiteY23" fmla="*/ 732712 h 2179849"/>
                <a:gd name="connsiteX24" fmla="*/ 427010 w 1819164"/>
                <a:gd name="connsiteY24" fmla="*/ 732715 h 2179849"/>
                <a:gd name="connsiteX0" fmla="*/ 427010 w 1819164"/>
                <a:gd name="connsiteY0" fmla="*/ 768088 h 2215222"/>
                <a:gd name="connsiteX1" fmla="*/ 571025 w 1819164"/>
                <a:gd name="connsiteY1" fmla="*/ 624069 h 2215222"/>
                <a:gd name="connsiteX2" fmla="*/ 499017 w 1819164"/>
                <a:gd name="connsiteY2" fmla="*/ 408045 h 2215222"/>
                <a:gd name="connsiteX3" fmla="*/ 787049 w 1819164"/>
                <a:gd name="connsiteY3" fmla="*/ 624069 h 2215222"/>
                <a:gd name="connsiteX4" fmla="*/ 861576 w 1819164"/>
                <a:gd name="connsiteY4" fmla="*/ 120013 h 2215222"/>
                <a:gd name="connsiteX5" fmla="*/ 933584 w 1819164"/>
                <a:gd name="connsiteY5" fmla="*/ 264029 h 2215222"/>
                <a:gd name="connsiteX6" fmla="*/ 1077600 w 1819164"/>
                <a:gd name="connsiteY6" fmla="*/ 336038 h 2215222"/>
                <a:gd name="connsiteX7" fmla="*/ 1293624 w 1819164"/>
                <a:gd name="connsiteY7" fmla="*/ 120013 h 2215222"/>
                <a:gd name="connsiteX8" fmla="*/ 1435121 w 1819164"/>
                <a:gd name="connsiteY8" fmla="*/ 1056117 h 2215222"/>
                <a:gd name="connsiteX9" fmla="*/ 1795161 w 1819164"/>
                <a:gd name="connsiteY9" fmla="*/ 1200135 h 2215222"/>
                <a:gd name="connsiteX10" fmla="*/ 1579138 w 1819164"/>
                <a:gd name="connsiteY10" fmla="*/ 1272143 h 2215222"/>
                <a:gd name="connsiteX11" fmla="*/ 1507130 w 1819164"/>
                <a:gd name="connsiteY11" fmla="*/ 1416160 h 2215222"/>
                <a:gd name="connsiteX12" fmla="*/ 1579138 w 1819164"/>
                <a:gd name="connsiteY12" fmla="*/ 1704192 h 2215222"/>
                <a:gd name="connsiteX13" fmla="*/ 1363114 w 1819164"/>
                <a:gd name="connsiteY13" fmla="*/ 1632184 h 2215222"/>
                <a:gd name="connsiteX14" fmla="*/ 1227242 w 1819164"/>
                <a:gd name="connsiteY14" fmla="*/ 1818057 h 2215222"/>
                <a:gd name="connsiteX15" fmla="*/ 1219097 w 1819164"/>
                <a:gd name="connsiteY15" fmla="*/ 2208246 h 2215222"/>
                <a:gd name="connsiteX16" fmla="*/ 1003074 w 1819164"/>
                <a:gd name="connsiteY16" fmla="*/ 1776199 h 2215222"/>
                <a:gd name="connsiteX17" fmla="*/ 715041 w 1819164"/>
                <a:gd name="connsiteY17" fmla="*/ 1992222 h 2215222"/>
                <a:gd name="connsiteX18" fmla="*/ 787050 w 1819164"/>
                <a:gd name="connsiteY18" fmla="*/ 1704192 h 2215222"/>
                <a:gd name="connsiteX19" fmla="*/ 643034 w 1819164"/>
                <a:gd name="connsiteY19" fmla="*/ 1560176 h 2215222"/>
                <a:gd name="connsiteX20" fmla="*/ 427009 w 1819164"/>
                <a:gd name="connsiteY20" fmla="*/ 1776197 h 2215222"/>
                <a:gd name="connsiteX21" fmla="*/ 499017 w 1819164"/>
                <a:gd name="connsiteY21" fmla="*/ 1416157 h 2215222"/>
                <a:gd name="connsiteX22" fmla="*/ 355002 w 1819164"/>
                <a:gd name="connsiteY22" fmla="*/ 984112 h 2215222"/>
                <a:gd name="connsiteX23" fmla="*/ 69489 w 1819164"/>
                <a:gd name="connsiteY23" fmla="*/ 768085 h 2215222"/>
                <a:gd name="connsiteX24" fmla="*/ 427010 w 1819164"/>
                <a:gd name="connsiteY24" fmla="*/ 768088 h 2215222"/>
                <a:gd name="connsiteX0" fmla="*/ 427010 w 1842747"/>
                <a:gd name="connsiteY0" fmla="*/ 720083 h 2167217"/>
                <a:gd name="connsiteX1" fmla="*/ 571025 w 1842747"/>
                <a:gd name="connsiteY1" fmla="*/ 576064 h 2167217"/>
                <a:gd name="connsiteX2" fmla="*/ 499017 w 1842747"/>
                <a:gd name="connsiteY2" fmla="*/ 360040 h 2167217"/>
                <a:gd name="connsiteX3" fmla="*/ 787049 w 1842747"/>
                <a:gd name="connsiteY3" fmla="*/ 576064 h 2167217"/>
                <a:gd name="connsiteX4" fmla="*/ 861576 w 1842747"/>
                <a:gd name="connsiteY4" fmla="*/ 72008 h 2167217"/>
                <a:gd name="connsiteX5" fmla="*/ 933584 w 1842747"/>
                <a:gd name="connsiteY5" fmla="*/ 216024 h 2167217"/>
                <a:gd name="connsiteX6" fmla="*/ 1077600 w 1842747"/>
                <a:gd name="connsiteY6" fmla="*/ 288033 h 2167217"/>
                <a:gd name="connsiteX7" fmla="*/ 1293624 w 1842747"/>
                <a:gd name="connsiteY7" fmla="*/ 72008 h 2167217"/>
                <a:gd name="connsiteX8" fmla="*/ 1293624 w 1842747"/>
                <a:gd name="connsiteY8" fmla="*/ 720081 h 2167217"/>
                <a:gd name="connsiteX9" fmla="*/ 1795161 w 1842747"/>
                <a:gd name="connsiteY9" fmla="*/ 1152130 h 2167217"/>
                <a:gd name="connsiteX10" fmla="*/ 1579138 w 1842747"/>
                <a:gd name="connsiteY10" fmla="*/ 1224138 h 2167217"/>
                <a:gd name="connsiteX11" fmla="*/ 1507130 w 1842747"/>
                <a:gd name="connsiteY11" fmla="*/ 1368155 h 2167217"/>
                <a:gd name="connsiteX12" fmla="*/ 1579138 w 1842747"/>
                <a:gd name="connsiteY12" fmla="*/ 1656187 h 2167217"/>
                <a:gd name="connsiteX13" fmla="*/ 1363114 w 1842747"/>
                <a:gd name="connsiteY13" fmla="*/ 1584179 h 2167217"/>
                <a:gd name="connsiteX14" fmla="*/ 1227242 w 1842747"/>
                <a:gd name="connsiteY14" fmla="*/ 1770052 h 2167217"/>
                <a:gd name="connsiteX15" fmla="*/ 1219097 w 1842747"/>
                <a:gd name="connsiteY15" fmla="*/ 2160241 h 2167217"/>
                <a:gd name="connsiteX16" fmla="*/ 1003074 w 1842747"/>
                <a:gd name="connsiteY16" fmla="*/ 1728194 h 2167217"/>
                <a:gd name="connsiteX17" fmla="*/ 715041 w 1842747"/>
                <a:gd name="connsiteY17" fmla="*/ 1944217 h 2167217"/>
                <a:gd name="connsiteX18" fmla="*/ 787050 w 1842747"/>
                <a:gd name="connsiteY18" fmla="*/ 1656187 h 2167217"/>
                <a:gd name="connsiteX19" fmla="*/ 643034 w 1842747"/>
                <a:gd name="connsiteY19" fmla="*/ 1512171 h 2167217"/>
                <a:gd name="connsiteX20" fmla="*/ 427009 w 1842747"/>
                <a:gd name="connsiteY20" fmla="*/ 1728192 h 2167217"/>
                <a:gd name="connsiteX21" fmla="*/ 499017 w 1842747"/>
                <a:gd name="connsiteY21" fmla="*/ 1368152 h 2167217"/>
                <a:gd name="connsiteX22" fmla="*/ 355002 w 1842747"/>
                <a:gd name="connsiteY22" fmla="*/ 936107 h 2167217"/>
                <a:gd name="connsiteX23" fmla="*/ 69489 w 1842747"/>
                <a:gd name="connsiteY23" fmla="*/ 720080 h 2167217"/>
                <a:gd name="connsiteX24" fmla="*/ 427010 w 1842747"/>
                <a:gd name="connsiteY24" fmla="*/ 720083 h 2167217"/>
                <a:gd name="connsiteX0" fmla="*/ 427010 w 1842747"/>
                <a:gd name="connsiteY0" fmla="*/ 720083 h 2184244"/>
                <a:gd name="connsiteX1" fmla="*/ 571025 w 1842747"/>
                <a:gd name="connsiteY1" fmla="*/ 576064 h 2184244"/>
                <a:gd name="connsiteX2" fmla="*/ 499017 w 1842747"/>
                <a:gd name="connsiteY2" fmla="*/ 360040 h 2184244"/>
                <a:gd name="connsiteX3" fmla="*/ 787049 w 1842747"/>
                <a:gd name="connsiteY3" fmla="*/ 576064 h 2184244"/>
                <a:gd name="connsiteX4" fmla="*/ 861576 w 1842747"/>
                <a:gd name="connsiteY4" fmla="*/ 72008 h 2184244"/>
                <a:gd name="connsiteX5" fmla="*/ 933584 w 1842747"/>
                <a:gd name="connsiteY5" fmla="*/ 216024 h 2184244"/>
                <a:gd name="connsiteX6" fmla="*/ 1077600 w 1842747"/>
                <a:gd name="connsiteY6" fmla="*/ 288033 h 2184244"/>
                <a:gd name="connsiteX7" fmla="*/ 1293624 w 1842747"/>
                <a:gd name="connsiteY7" fmla="*/ 72008 h 2184244"/>
                <a:gd name="connsiteX8" fmla="*/ 1293624 w 1842747"/>
                <a:gd name="connsiteY8" fmla="*/ 720081 h 2184244"/>
                <a:gd name="connsiteX9" fmla="*/ 1795161 w 1842747"/>
                <a:gd name="connsiteY9" fmla="*/ 1152130 h 2184244"/>
                <a:gd name="connsiteX10" fmla="*/ 1579138 w 1842747"/>
                <a:gd name="connsiteY10" fmla="*/ 1224138 h 2184244"/>
                <a:gd name="connsiteX11" fmla="*/ 1507130 w 1842747"/>
                <a:gd name="connsiteY11" fmla="*/ 1368155 h 2184244"/>
                <a:gd name="connsiteX12" fmla="*/ 1579138 w 1842747"/>
                <a:gd name="connsiteY12" fmla="*/ 1656187 h 2184244"/>
                <a:gd name="connsiteX13" fmla="*/ 1363114 w 1842747"/>
                <a:gd name="connsiteY13" fmla="*/ 1584179 h 2184244"/>
                <a:gd name="connsiteX14" fmla="*/ 1227242 w 1842747"/>
                <a:gd name="connsiteY14" fmla="*/ 1770052 h 2184244"/>
                <a:gd name="connsiteX15" fmla="*/ 1219097 w 1842747"/>
                <a:gd name="connsiteY15" fmla="*/ 2160241 h 2184244"/>
                <a:gd name="connsiteX16" fmla="*/ 1003074 w 1842747"/>
                <a:gd name="connsiteY16" fmla="*/ 1728194 h 2184244"/>
                <a:gd name="connsiteX17" fmla="*/ 715041 w 1842747"/>
                <a:gd name="connsiteY17" fmla="*/ 1944217 h 2184244"/>
                <a:gd name="connsiteX18" fmla="*/ 787050 w 1842747"/>
                <a:gd name="connsiteY18" fmla="*/ 1656187 h 2184244"/>
                <a:gd name="connsiteX19" fmla="*/ 643034 w 1842747"/>
                <a:gd name="connsiteY19" fmla="*/ 1512171 h 2184244"/>
                <a:gd name="connsiteX20" fmla="*/ 141496 w 1842747"/>
                <a:gd name="connsiteY20" fmla="*/ 2160241 h 2184244"/>
                <a:gd name="connsiteX21" fmla="*/ 499017 w 1842747"/>
                <a:gd name="connsiteY21" fmla="*/ 1368152 h 2184244"/>
                <a:gd name="connsiteX22" fmla="*/ 355002 w 1842747"/>
                <a:gd name="connsiteY22" fmla="*/ 936107 h 2184244"/>
                <a:gd name="connsiteX23" fmla="*/ 69489 w 1842747"/>
                <a:gd name="connsiteY23" fmla="*/ 720080 h 2184244"/>
                <a:gd name="connsiteX24" fmla="*/ 427010 w 1842747"/>
                <a:gd name="connsiteY24" fmla="*/ 720083 h 2184244"/>
                <a:gd name="connsiteX0" fmla="*/ 427010 w 1842747"/>
                <a:gd name="connsiteY0" fmla="*/ 720083 h 2184244"/>
                <a:gd name="connsiteX1" fmla="*/ 571025 w 1842747"/>
                <a:gd name="connsiteY1" fmla="*/ 576064 h 2184244"/>
                <a:gd name="connsiteX2" fmla="*/ 499017 w 1842747"/>
                <a:gd name="connsiteY2" fmla="*/ 360040 h 2184244"/>
                <a:gd name="connsiteX3" fmla="*/ 787049 w 1842747"/>
                <a:gd name="connsiteY3" fmla="*/ 576064 h 2184244"/>
                <a:gd name="connsiteX4" fmla="*/ 861576 w 1842747"/>
                <a:gd name="connsiteY4" fmla="*/ 72008 h 2184244"/>
                <a:gd name="connsiteX5" fmla="*/ 933584 w 1842747"/>
                <a:gd name="connsiteY5" fmla="*/ 216024 h 2184244"/>
                <a:gd name="connsiteX6" fmla="*/ 1077600 w 1842747"/>
                <a:gd name="connsiteY6" fmla="*/ 288033 h 2184244"/>
                <a:gd name="connsiteX7" fmla="*/ 1293624 w 1842747"/>
                <a:gd name="connsiteY7" fmla="*/ 72008 h 2184244"/>
                <a:gd name="connsiteX8" fmla="*/ 1293624 w 1842747"/>
                <a:gd name="connsiteY8" fmla="*/ 720081 h 2184244"/>
                <a:gd name="connsiteX9" fmla="*/ 1795161 w 1842747"/>
                <a:gd name="connsiteY9" fmla="*/ 1152130 h 2184244"/>
                <a:gd name="connsiteX10" fmla="*/ 1579138 w 1842747"/>
                <a:gd name="connsiteY10" fmla="*/ 1224138 h 2184244"/>
                <a:gd name="connsiteX11" fmla="*/ 1507130 w 1842747"/>
                <a:gd name="connsiteY11" fmla="*/ 1368155 h 2184244"/>
                <a:gd name="connsiteX12" fmla="*/ 1579138 w 1842747"/>
                <a:gd name="connsiteY12" fmla="*/ 1656187 h 2184244"/>
                <a:gd name="connsiteX13" fmla="*/ 1363114 w 1842747"/>
                <a:gd name="connsiteY13" fmla="*/ 1584179 h 2184244"/>
                <a:gd name="connsiteX14" fmla="*/ 1227242 w 1842747"/>
                <a:gd name="connsiteY14" fmla="*/ 1770052 h 2184244"/>
                <a:gd name="connsiteX15" fmla="*/ 1219097 w 1842747"/>
                <a:gd name="connsiteY15" fmla="*/ 2160241 h 2184244"/>
                <a:gd name="connsiteX16" fmla="*/ 1003074 w 1842747"/>
                <a:gd name="connsiteY16" fmla="*/ 1728194 h 2184244"/>
                <a:gd name="connsiteX17" fmla="*/ 933584 w 1842747"/>
                <a:gd name="connsiteY17" fmla="*/ 2016224 h 2184244"/>
                <a:gd name="connsiteX18" fmla="*/ 787050 w 1842747"/>
                <a:gd name="connsiteY18" fmla="*/ 1656187 h 2184244"/>
                <a:gd name="connsiteX19" fmla="*/ 643034 w 1842747"/>
                <a:gd name="connsiteY19" fmla="*/ 1512171 h 2184244"/>
                <a:gd name="connsiteX20" fmla="*/ 141496 w 1842747"/>
                <a:gd name="connsiteY20" fmla="*/ 2160241 h 2184244"/>
                <a:gd name="connsiteX21" fmla="*/ 499017 w 1842747"/>
                <a:gd name="connsiteY21" fmla="*/ 1368152 h 2184244"/>
                <a:gd name="connsiteX22" fmla="*/ 355002 w 1842747"/>
                <a:gd name="connsiteY22" fmla="*/ 936107 h 2184244"/>
                <a:gd name="connsiteX23" fmla="*/ 69489 w 1842747"/>
                <a:gd name="connsiteY23" fmla="*/ 720080 h 2184244"/>
                <a:gd name="connsiteX24" fmla="*/ 427010 w 1842747"/>
                <a:gd name="connsiteY24" fmla="*/ 720083 h 2184244"/>
                <a:gd name="connsiteX0" fmla="*/ 427010 w 1842747"/>
                <a:gd name="connsiteY0" fmla="*/ 720083 h 2184244"/>
                <a:gd name="connsiteX1" fmla="*/ 571025 w 1842747"/>
                <a:gd name="connsiteY1" fmla="*/ 576064 h 2184244"/>
                <a:gd name="connsiteX2" fmla="*/ 499017 w 1842747"/>
                <a:gd name="connsiteY2" fmla="*/ 360040 h 2184244"/>
                <a:gd name="connsiteX3" fmla="*/ 787049 w 1842747"/>
                <a:gd name="connsiteY3" fmla="*/ 576064 h 2184244"/>
                <a:gd name="connsiteX4" fmla="*/ 861576 w 1842747"/>
                <a:gd name="connsiteY4" fmla="*/ 72008 h 2184244"/>
                <a:gd name="connsiteX5" fmla="*/ 933584 w 1842747"/>
                <a:gd name="connsiteY5" fmla="*/ 216024 h 2184244"/>
                <a:gd name="connsiteX6" fmla="*/ 1077600 w 1842747"/>
                <a:gd name="connsiteY6" fmla="*/ 288033 h 2184244"/>
                <a:gd name="connsiteX7" fmla="*/ 1293624 w 1842747"/>
                <a:gd name="connsiteY7" fmla="*/ 72008 h 2184244"/>
                <a:gd name="connsiteX8" fmla="*/ 1293624 w 1842747"/>
                <a:gd name="connsiteY8" fmla="*/ 720081 h 2184244"/>
                <a:gd name="connsiteX9" fmla="*/ 1795161 w 1842747"/>
                <a:gd name="connsiteY9" fmla="*/ 1152130 h 2184244"/>
                <a:gd name="connsiteX10" fmla="*/ 1579138 w 1842747"/>
                <a:gd name="connsiteY10" fmla="*/ 1224138 h 2184244"/>
                <a:gd name="connsiteX11" fmla="*/ 1507130 w 1842747"/>
                <a:gd name="connsiteY11" fmla="*/ 1368155 h 2184244"/>
                <a:gd name="connsiteX12" fmla="*/ 1579138 w 1842747"/>
                <a:gd name="connsiteY12" fmla="*/ 1656187 h 2184244"/>
                <a:gd name="connsiteX13" fmla="*/ 1363114 w 1842747"/>
                <a:gd name="connsiteY13" fmla="*/ 1584179 h 2184244"/>
                <a:gd name="connsiteX14" fmla="*/ 1227242 w 1842747"/>
                <a:gd name="connsiteY14" fmla="*/ 1770052 h 2184244"/>
                <a:gd name="connsiteX15" fmla="*/ 1219097 w 1842747"/>
                <a:gd name="connsiteY15" fmla="*/ 2160241 h 2184244"/>
                <a:gd name="connsiteX16" fmla="*/ 1003074 w 1842747"/>
                <a:gd name="connsiteY16" fmla="*/ 1728194 h 2184244"/>
                <a:gd name="connsiteX17" fmla="*/ 933584 w 1842747"/>
                <a:gd name="connsiteY17" fmla="*/ 2016224 h 2184244"/>
                <a:gd name="connsiteX18" fmla="*/ 861576 w 1842747"/>
                <a:gd name="connsiteY18" fmla="*/ 1656184 h 2184244"/>
                <a:gd name="connsiteX19" fmla="*/ 643034 w 1842747"/>
                <a:gd name="connsiteY19" fmla="*/ 1512171 h 2184244"/>
                <a:gd name="connsiteX20" fmla="*/ 141496 w 1842747"/>
                <a:gd name="connsiteY20" fmla="*/ 2160241 h 2184244"/>
                <a:gd name="connsiteX21" fmla="*/ 499017 w 1842747"/>
                <a:gd name="connsiteY21" fmla="*/ 1368152 h 2184244"/>
                <a:gd name="connsiteX22" fmla="*/ 355002 w 1842747"/>
                <a:gd name="connsiteY22" fmla="*/ 936107 h 2184244"/>
                <a:gd name="connsiteX23" fmla="*/ 69489 w 1842747"/>
                <a:gd name="connsiteY23" fmla="*/ 720080 h 2184244"/>
                <a:gd name="connsiteX24" fmla="*/ 427010 w 1842747"/>
                <a:gd name="connsiteY24" fmla="*/ 720083 h 2184244"/>
                <a:gd name="connsiteX0" fmla="*/ 427010 w 1842747"/>
                <a:gd name="connsiteY0" fmla="*/ 720083 h 2184244"/>
                <a:gd name="connsiteX1" fmla="*/ 571025 w 1842747"/>
                <a:gd name="connsiteY1" fmla="*/ 576064 h 2184244"/>
                <a:gd name="connsiteX2" fmla="*/ 499017 w 1842747"/>
                <a:gd name="connsiteY2" fmla="*/ 360040 h 2184244"/>
                <a:gd name="connsiteX3" fmla="*/ 787049 w 1842747"/>
                <a:gd name="connsiteY3" fmla="*/ 576064 h 2184244"/>
                <a:gd name="connsiteX4" fmla="*/ 861576 w 1842747"/>
                <a:gd name="connsiteY4" fmla="*/ 72008 h 2184244"/>
                <a:gd name="connsiteX5" fmla="*/ 933584 w 1842747"/>
                <a:gd name="connsiteY5" fmla="*/ 216024 h 2184244"/>
                <a:gd name="connsiteX6" fmla="*/ 1077600 w 1842747"/>
                <a:gd name="connsiteY6" fmla="*/ 288033 h 2184244"/>
                <a:gd name="connsiteX7" fmla="*/ 1293624 w 1842747"/>
                <a:gd name="connsiteY7" fmla="*/ 72008 h 2184244"/>
                <a:gd name="connsiteX8" fmla="*/ 1293624 w 1842747"/>
                <a:gd name="connsiteY8" fmla="*/ 720081 h 2184244"/>
                <a:gd name="connsiteX9" fmla="*/ 1795161 w 1842747"/>
                <a:gd name="connsiteY9" fmla="*/ 1152130 h 2184244"/>
                <a:gd name="connsiteX10" fmla="*/ 1579138 w 1842747"/>
                <a:gd name="connsiteY10" fmla="*/ 1224138 h 2184244"/>
                <a:gd name="connsiteX11" fmla="*/ 1507130 w 1842747"/>
                <a:gd name="connsiteY11" fmla="*/ 1368155 h 2184244"/>
                <a:gd name="connsiteX12" fmla="*/ 1579138 w 1842747"/>
                <a:gd name="connsiteY12" fmla="*/ 1656187 h 2184244"/>
                <a:gd name="connsiteX13" fmla="*/ 1363114 w 1842747"/>
                <a:gd name="connsiteY13" fmla="*/ 1584179 h 2184244"/>
                <a:gd name="connsiteX14" fmla="*/ 1227242 w 1842747"/>
                <a:gd name="connsiteY14" fmla="*/ 1770052 h 2184244"/>
                <a:gd name="connsiteX15" fmla="*/ 1219097 w 1842747"/>
                <a:gd name="connsiteY15" fmla="*/ 2160241 h 2184244"/>
                <a:gd name="connsiteX16" fmla="*/ 1077600 w 1842747"/>
                <a:gd name="connsiteY16" fmla="*/ 1728192 h 2184244"/>
                <a:gd name="connsiteX17" fmla="*/ 933584 w 1842747"/>
                <a:gd name="connsiteY17" fmla="*/ 2016224 h 2184244"/>
                <a:gd name="connsiteX18" fmla="*/ 861576 w 1842747"/>
                <a:gd name="connsiteY18" fmla="*/ 1656184 h 2184244"/>
                <a:gd name="connsiteX19" fmla="*/ 643034 w 1842747"/>
                <a:gd name="connsiteY19" fmla="*/ 1512171 h 2184244"/>
                <a:gd name="connsiteX20" fmla="*/ 141496 w 1842747"/>
                <a:gd name="connsiteY20" fmla="*/ 2160241 h 2184244"/>
                <a:gd name="connsiteX21" fmla="*/ 499017 w 1842747"/>
                <a:gd name="connsiteY21" fmla="*/ 1368152 h 2184244"/>
                <a:gd name="connsiteX22" fmla="*/ 355002 w 1842747"/>
                <a:gd name="connsiteY22" fmla="*/ 936107 h 2184244"/>
                <a:gd name="connsiteX23" fmla="*/ 69489 w 1842747"/>
                <a:gd name="connsiteY23" fmla="*/ 720080 h 2184244"/>
                <a:gd name="connsiteX24" fmla="*/ 427010 w 1842747"/>
                <a:gd name="connsiteY24" fmla="*/ 720083 h 2184244"/>
                <a:gd name="connsiteX0" fmla="*/ 427010 w 1842747"/>
                <a:gd name="connsiteY0" fmla="*/ 720083 h 2184244"/>
                <a:gd name="connsiteX1" fmla="*/ 571025 w 1842747"/>
                <a:gd name="connsiteY1" fmla="*/ 576064 h 2184244"/>
                <a:gd name="connsiteX2" fmla="*/ 499017 w 1842747"/>
                <a:gd name="connsiteY2" fmla="*/ 360040 h 2184244"/>
                <a:gd name="connsiteX3" fmla="*/ 787049 w 1842747"/>
                <a:gd name="connsiteY3" fmla="*/ 576064 h 2184244"/>
                <a:gd name="connsiteX4" fmla="*/ 861576 w 1842747"/>
                <a:gd name="connsiteY4" fmla="*/ 72008 h 2184244"/>
                <a:gd name="connsiteX5" fmla="*/ 933584 w 1842747"/>
                <a:gd name="connsiteY5" fmla="*/ 216024 h 2184244"/>
                <a:gd name="connsiteX6" fmla="*/ 1077600 w 1842747"/>
                <a:gd name="connsiteY6" fmla="*/ 288033 h 2184244"/>
                <a:gd name="connsiteX7" fmla="*/ 1293624 w 1842747"/>
                <a:gd name="connsiteY7" fmla="*/ 72008 h 2184244"/>
                <a:gd name="connsiteX8" fmla="*/ 1293624 w 1842747"/>
                <a:gd name="connsiteY8" fmla="*/ 720081 h 2184244"/>
                <a:gd name="connsiteX9" fmla="*/ 1795161 w 1842747"/>
                <a:gd name="connsiteY9" fmla="*/ 1152130 h 2184244"/>
                <a:gd name="connsiteX10" fmla="*/ 1579138 w 1842747"/>
                <a:gd name="connsiteY10" fmla="*/ 1224138 h 2184244"/>
                <a:gd name="connsiteX11" fmla="*/ 1507130 w 1842747"/>
                <a:gd name="connsiteY11" fmla="*/ 1368155 h 2184244"/>
                <a:gd name="connsiteX12" fmla="*/ 1579138 w 1842747"/>
                <a:gd name="connsiteY12" fmla="*/ 1656187 h 2184244"/>
                <a:gd name="connsiteX13" fmla="*/ 1363114 w 1842747"/>
                <a:gd name="connsiteY13" fmla="*/ 1584179 h 2184244"/>
                <a:gd name="connsiteX14" fmla="*/ 1227242 w 1842747"/>
                <a:gd name="connsiteY14" fmla="*/ 1770052 h 2184244"/>
                <a:gd name="connsiteX15" fmla="*/ 1219097 w 1842747"/>
                <a:gd name="connsiteY15" fmla="*/ 2160241 h 2184244"/>
                <a:gd name="connsiteX16" fmla="*/ 1077600 w 1842747"/>
                <a:gd name="connsiteY16" fmla="*/ 1728192 h 2184244"/>
                <a:gd name="connsiteX17" fmla="*/ 933584 w 1842747"/>
                <a:gd name="connsiteY17" fmla="*/ 2088232 h 2184244"/>
                <a:gd name="connsiteX18" fmla="*/ 861576 w 1842747"/>
                <a:gd name="connsiteY18" fmla="*/ 1656184 h 2184244"/>
                <a:gd name="connsiteX19" fmla="*/ 643034 w 1842747"/>
                <a:gd name="connsiteY19" fmla="*/ 1512171 h 2184244"/>
                <a:gd name="connsiteX20" fmla="*/ 141496 w 1842747"/>
                <a:gd name="connsiteY20" fmla="*/ 2160241 h 2184244"/>
                <a:gd name="connsiteX21" fmla="*/ 499017 w 1842747"/>
                <a:gd name="connsiteY21" fmla="*/ 1368152 h 2184244"/>
                <a:gd name="connsiteX22" fmla="*/ 355002 w 1842747"/>
                <a:gd name="connsiteY22" fmla="*/ 936107 h 2184244"/>
                <a:gd name="connsiteX23" fmla="*/ 69489 w 1842747"/>
                <a:gd name="connsiteY23" fmla="*/ 720080 h 2184244"/>
                <a:gd name="connsiteX24" fmla="*/ 427010 w 1842747"/>
                <a:gd name="connsiteY24" fmla="*/ 720083 h 2184244"/>
                <a:gd name="connsiteX0" fmla="*/ 427010 w 1842747"/>
                <a:gd name="connsiteY0" fmla="*/ 720083 h 2184244"/>
                <a:gd name="connsiteX1" fmla="*/ 571025 w 1842747"/>
                <a:gd name="connsiteY1" fmla="*/ 576064 h 2184244"/>
                <a:gd name="connsiteX2" fmla="*/ 499017 w 1842747"/>
                <a:gd name="connsiteY2" fmla="*/ 360040 h 2184244"/>
                <a:gd name="connsiteX3" fmla="*/ 787049 w 1842747"/>
                <a:gd name="connsiteY3" fmla="*/ 576064 h 2184244"/>
                <a:gd name="connsiteX4" fmla="*/ 861576 w 1842747"/>
                <a:gd name="connsiteY4" fmla="*/ 72008 h 2184244"/>
                <a:gd name="connsiteX5" fmla="*/ 933584 w 1842747"/>
                <a:gd name="connsiteY5" fmla="*/ 216024 h 2184244"/>
                <a:gd name="connsiteX6" fmla="*/ 1077600 w 1842747"/>
                <a:gd name="connsiteY6" fmla="*/ 288033 h 2184244"/>
                <a:gd name="connsiteX7" fmla="*/ 1293624 w 1842747"/>
                <a:gd name="connsiteY7" fmla="*/ 72008 h 2184244"/>
                <a:gd name="connsiteX8" fmla="*/ 1293624 w 1842747"/>
                <a:gd name="connsiteY8" fmla="*/ 720081 h 2184244"/>
                <a:gd name="connsiteX9" fmla="*/ 1795161 w 1842747"/>
                <a:gd name="connsiteY9" fmla="*/ 1152130 h 2184244"/>
                <a:gd name="connsiteX10" fmla="*/ 1579138 w 1842747"/>
                <a:gd name="connsiteY10" fmla="*/ 1224138 h 2184244"/>
                <a:gd name="connsiteX11" fmla="*/ 1507130 w 1842747"/>
                <a:gd name="connsiteY11" fmla="*/ 1368155 h 2184244"/>
                <a:gd name="connsiteX12" fmla="*/ 1579138 w 1842747"/>
                <a:gd name="connsiteY12" fmla="*/ 1656187 h 2184244"/>
                <a:gd name="connsiteX13" fmla="*/ 1363114 w 1842747"/>
                <a:gd name="connsiteY13" fmla="*/ 1584179 h 2184244"/>
                <a:gd name="connsiteX14" fmla="*/ 1227242 w 1842747"/>
                <a:gd name="connsiteY14" fmla="*/ 1770052 h 2184244"/>
                <a:gd name="connsiteX15" fmla="*/ 1077600 w 1842747"/>
                <a:gd name="connsiteY15" fmla="*/ 1728192 h 2184244"/>
                <a:gd name="connsiteX16" fmla="*/ 933584 w 1842747"/>
                <a:gd name="connsiteY16" fmla="*/ 2088232 h 2184244"/>
                <a:gd name="connsiteX17" fmla="*/ 861576 w 1842747"/>
                <a:gd name="connsiteY17" fmla="*/ 1656184 h 2184244"/>
                <a:gd name="connsiteX18" fmla="*/ 643034 w 1842747"/>
                <a:gd name="connsiteY18" fmla="*/ 1512171 h 2184244"/>
                <a:gd name="connsiteX19" fmla="*/ 141496 w 1842747"/>
                <a:gd name="connsiteY19" fmla="*/ 2160241 h 2184244"/>
                <a:gd name="connsiteX20" fmla="*/ 499017 w 1842747"/>
                <a:gd name="connsiteY20" fmla="*/ 1368152 h 2184244"/>
                <a:gd name="connsiteX21" fmla="*/ 355002 w 1842747"/>
                <a:gd name="connsiteY21" fmla="*/ 936107 h 2184244"/>
                <a:gd name="connsiteX22" fmla="*/ 69489 w 1842747"/>
                <a:gd name="connsiteY22" fmla="*/ 720080 h 2184244"/>
                <a:gd name="connsiteX23" fmla="*/ 427010 w 1842747"/>
                <a:gd name="connsiteY23" fmla="*/ 720083 h 2184244"/>
                <a:gd name="connsiteX0" fmla="*/ 427010 w 1842747"/>
                <a:gd name="connsiteY0" fmla="*/ 720083 h 2184244"/>
                <a:gd name="connsiteX1" fmla="*/ 571025 w 1842747"/>
                <a:gd name="connsiteY1" fmla="*/ 576064 h 2184244"/>
                <a:gd name="connsiteX2" fmla="*/ 499017 w 1842747"/>
                <a:gd name="connsiteY2" fmla="*/ 360040 h 2184244"/>
                <a:gd name="connsiteX3" fmla="*/ 787049 w 1842747"/>
                <a:gd name="connsiteY3" fmla="*/ 576064 h 2184244"/>
                <a:gd name="connsiteX4" fmla="*/ 861576 w 1842747"/>
                <a:gd name="connsiteY4" fmla="*/ 72008 h 2184244"/>
                <a:gd name="connsiteX5" fmla="*/ 933584 w 1842747"/>
                <a:gd name="connsiteY5" fmla="*/ 216024 h 2184244"/>
                <a:gd name="connsiteX6" fmla="*/ 1077600 w 1842747"/>
                <a:gd name="connsiteY6" fmla="*/ 288033 h 2184244"/>
                <a:gd name="connsiteX7" fmla="*/ 1293624 w 1842747"/>
                <a:gd name="connsiteY7" fmla="*/ 72008 h 2184244"/>
                <a:gd name="connsiteX8" fmla="*/ 1293624 w 1842747"/>
                <a:gd name="connsiteY8" fmla="*/ 720081 h 2184244"/>
                <a:gd name="connsiteX9" fmla="*/ 1795161 w 1842747"/>
                <a:gd name="connsiteY9" fmla="*/ 1152130 h 2184244"/>
                <a:gd name="connsiteX10" fmla="*/ 1579138 w 1842747"/>
                <a:gd name="connsiteY10" fmla="*/ 1224138 h 2184244"/>
                <a:gd name="connsiteX11" fmla="*/ 1507130 w 1842747"/>
                <a:gd name="connsiteY11" fmla="*/ 1368155 h 2184244"/>
                <a:gd name="connsiteX12" fmla="*/ 1579138 w 1842747"/>
                <a:gd name="connsiteY12" fmla="*/ 1656187 h 2184244"/>
                <a:gd name="connsiteX13" fmla="*/ 1363114 w 1842747"/>
                <a:gd name="connsiteY13" fmla="*/ 1584179 h 2184244"/>
                <a:gd name="connsiteX14" fmla="*/ 1077600 w 1842747"/>
                <a:gd name="connsiteY14" fmla="*/ 1728192 h 2184244"/>
                <a:gd name="connsiteX15" fmla="*/ 933584 w 1842747"/>
                <a:gd name="connsiteY15" fmla="*/ 2088232 h 2184244"/>
                <a:gd name="connsiteX16" fmla="*/ 861576 w 1842747"/>
                <a:gd name="connsiteY16" fmla="*/ 1656184 h 2184244"/>
                <a:gd name="connsiteX17" fmla="*/ 643034 w 1842747"/>
                <a:gd name="connsiteY17" fmla="*/ 1512171 h 2184244"/>
                <a:gd name="connsiteX18" fmla="*/ 141496 w 1842747"/>
                <a:gd name="connsiteY18" fmla="*/ 2160241 h 2184244"/>
                <a:gd name="connsiteX19" fmla="*/ 499017 w 1842747"/>
                <a:gd name="connsiteY19" fmla="*/ 1368152 h 2184244"/>
                <a:gd name="connsiteX20" fmla="*/ 355002 w 1842747"/>
                <a:gd name="connsiteY20" fmla="*/ 936107 h 2184244"/>
                <a:gd name="connsiteX21" fmla="*/ 69489 w 1842747"/>
                <a:gd name="connsiteY21" fmla="*/ 720080 h 2184244"/>
                <a:gd name="connsiteX22" fmla="*/ 427010 w 1842747"/>
                <a:gd name="connsiteY22" fmla="*/ 720083 h 2184244"/>
                <a:gd name="connsiteX0" fmla="*/ 427010 w 1842747"/>
                <a:gd name="connsiteY0" fmla="*/ 720083 h 2184244"/>
                <a:gd name="connsiteX1" fmla="*/ 571025 w 1842747"/>
                <a:gd name="connsiteY1" fmla="*/ 576064 h 2184244"/>
                <a:gd name="connsiteX2" fmla="*/ 499017 w 1842747"/>
                <a:gd name="connsiteY2" fmla="*/ 360040 h 2184244"/>
                <a:gd name="connsiteX3" fmla="*/ 787049 w 1842747"/>
                <a:gd name="connsiteY3" fmla="*/ 576064 h 2184244"/>
                <a:gd name="connsiteX4" fmla="*/ 861576 w 1842747"/>
                <a:gd name="connsiteY4" fmla="*/ 72008 h 2184244"/>
                <a:gd name="connsiteX5" fmla="*/ 933584 w 1842747"/>
                <a:gd name="connsiteY5" fmla="*/ 216024 h 2184244"/>
                <a:gd name="connsiteX6" fmla="*/ 1077600 w 1842747"/>
                <a:gd name="connsiteY6" fmla="*/ 288033 h 2184244"/>
                <a:gd name="connsiteX7" fmla="*/ 1293624 w 1842747"/>
                <a:gd name="connsiteY7" fmla="*/ 72008 h 2184244"/>
                <a:gd name="connsiteX8" fmla="*/ 1293624 w 1842747"/>
                <a:gd name="connsiteY8" fmla="*/ 720081 h 2184244"/>
                <a:gd name="connsiteX9" fmla="*/ 1795161 w 1842747"/>
                <a:gd name="connsiteY9" fmla="*/ 1152130 h 2184244"/>
                <a:gd name="connsiteX10" fmla="*/ 1579138 w 1842747"/>
                <a:gd name="connsiteY10" fmla="*/ 1224138 h 2184244"/>
                <a:gd name="connsiteX11" fmla="*/ 1507130 w 1842747"/>
                <a:gd name="connsiteY11" fmla="*/ 1368155 h 2184244"/>
                <a:gd name="connsiteX12" fmla="*/ 1579138 w 1842747"/>
                <a:gd name="connsiteY12" fmla="*/ 1656187 h 2184244"/>
                <a:gd name="connsiteX13" fmla="*/ 1221616 w 1842747"/>
                <a:gd name="connsiteY13" fmla="*/ 1584176 h 2184244"/>
                <a:gd name="connsiteX14" fmla="*/ 1077600 w 1842747"/>
                <a:gd name="connsiteY14" fmla="*/ 1728192 h 2184244"/>
                <a:gd name="connsiteX15" fmla="*/ 933584 w 1842747"/>
                <a:gd name="connsiteY15" fmla="*/ 2088232 h 2184244"/>
                <a:gd name="connsiteX16" fmla="*/ 861576 w 1842747"/>
                <a:gd name="connsiteY16" fmla="*/ 1656184 h 2184244"/>
                <a:gd name="connsiteX17" fmla="*/ 643034 w 1842747"/>
                <a:gd name="connsiteY17" fmla="*/ 1512171 h 2184244"/>
                <a:gd name="connsiteX18" fmla="*/ 141496 w 1842747"/>
                <a:gd name="connsiteY18" fmla="*/ 2160241 h 2184244"/>
                <a:gd name="connsiteX19" fmla="*/ 499017 w 1842747"/>
                <a:gd name="connsiteY19" fmla="*/ 1368152 h 2184244"/>
                <a:gd name="connsiteX20" fmla="*/ 355002 w 1842747"/>
                <a:gd name="connsiteY20" fmla="*/ 936107 h 2184244"/>
                <a:gd name="connsiteX21" fmla="*/ 69489 w 1842747"/>
                <a:gd name="connsiteY21" fmla="*/ 720080 h 2184244"/>
                <a:gd name="connsiteX22" fmla="*/ 427010 w 1842747"/>
                <a:gd name="connsiteY22" fmla="*/ 720083 h 2184244"/>
                <a:gd name="connsiteX0" fmla="*/ 427010 w 1842747"/>
                <a:gd name="connsiteY0" fmla="*/ 720083 h 2184244"/>
                <a:gd name="connsiteX1" fmla="*/ 571025 w 1842747"/>
                <a:gd name="connsiteY1" fmla="*/ 576064 h 2184244"/>
                <a:gd name="connsiteX2" fmla="*/ 499017 w 1842747"/>
                <a:gd name="connsiteY2" fmla="*/ 360040 h 2184244"/>
                <a:gd name="connsiteX3" fmla="*/ 787049 w 1842747"/>
                <a:gd name="connsiteY3" fmla="*/ 576064 h 2184244"/>
                <a:gd name="connsiteX4" fmla="*/ 861576 w 1842747"/>
                <a:gd name="connsiteY4" fmla="*/ 72008 h 2184244"/>
                <a:gd name="connsiteX5" fmla="*/ 933584 w 1842747"/>
                <a:gd name="connsiteY5" fmla="*/ 216024 h 2184244"/>
                <a:gd name="connsiteX6" fmla="*/ 1077600 w 1842747"/>
                <a:gd name="connsiteY6" fmla="*/ 288033 h 2184244"/>
                <a:gd name="connsiteX7" fmla="*/ 1293624 w 1842747"/>
                <a:gd name="connsiteY7" fmla="*/ 72008 h 2184244"/>
                <a:gd name="connsiteX8" fmla="*/ 1293624 w 1842747"/>
                <a:gd name="connsiteY8" fmla="*/ 720081 h 2184244"/>
                <a:gd name="connsiteX9" fmla="*/ 1795161 w 1842747"/>
                <a:gd name="connsiteY9" fmla="*/ 1152130 h 2184244"/>
                <a:gd name="connsiteX10" fmla="*/ 1579138 w 1842747"/>
                <a:gd name="connsiteY10" fmla="*/ 1224138 h 2184244"/>
                <a:gd name="connsiteX11" fmla="*/ 1507130 w 1842747"/>
                <a:gd name="connsiteY11" fmla="*/ 1368155 h 2184244"/>
                <a:gd name="connsiteX12" fmla="*/ 1437640 w 1842747"/>
                <a:gd name="connsiteY12" fmla="*/ 1800200 h 2184244"/>
                <a:gd name="connsiteX13" fmla="*/ 1221616 w 1842747"/>
                <a:gd name="connsiteY13" fmla="*/ 1584176 h 2184244"/>
                <a:gd name="connsiteX14" fmla="*/ 1077600 w 1842747"/>
                <a:gd name="connsiteY14" fmla="*/ 1728192 h 2184244"/>
                <a:gd name="connsiteX15" fmla="*/ 933584 w 1842747"/>
                <a:gd name="connsiteY15" fmla="*/ 2088232 h 2184244"/>
                <a:gd name="connsiteX16" fmla="*/ 861576 w 1842747"/>
                <a:gd name="connsiteY16" fmla="*/ 1656184 h 2184244"/>
                <a:gd name="connsiteX17" fmla="*/ 643034 w 1842747"/>
                <a:gd name="connsiteY17" fmla="*/ 1512171 h 2184244"/>
                <a:gd name="connsiteX18" fmla="*/ 141496 w 1842747"/>
                <a:gd name="connsiteY18" fmla="*/ 2160241 h 2184244"/>
                <a:gd name="connsiteX19" fmla="*/ 499017 w 1842747"/>
                <a:gd name="connsiteY19" fmla="*/ 1368152 h 2184244"/>
                <a:gd name="connsiteX20" fmla="*/ 355002 w 1842747"/>
                <a:gd name="connsiteY20" fmla="*/ 936107 h 2184244"/>
                <a:gd name="connsiteX21" fmla="*/ 69489 w 1842747"/>
                <a:gd name="connsiteY21" fmla="*/ 720080 h 2184244"/>
                <a:gd name="connsiteX22" fmla="*/ 427010 w 1842747"/>
                <a:gd name="connsiteY22" fmla="*/ 720083 h 2184244"/>
                <a:gd name="connsiteX0" fmla="*/ 427010 w 1842747"/>
                <a:gd name="connsiteY0" fmla="*/ 720083 h 2184244"/>
                <a:gd name="connsiteX1" fmla="*/ 571025 w 1842747"/>
                <a:gd name="connsiteY1" fmla="*/ 576064 h 2184244"/>
                <a:gd name="connsiteX2" fmla="*/ 499017 w 1842747"/>
                <a:gd name="connsiteY2" fmla="*/ 360040 h 2184244"/>
                <a:gd name="connsiteX3" fmla="*/ 787049 w 1842747"/>
                <a:gd name="connsiteY3" fmla="*/ 576064 h 2184244"/>
                <a:gd name="connsiteX4" fmla="*/ 861576 w 1842747"/>
                <a:gd name="connsiteY4" fmla="*/ 72008 h 2184244"/>
                <a:gd name="connsiteX5" fmla="*/ 933584 w 1842747"/>
                <a:gd name="connsiteY5" fmla="*/ 216024 h 2184244"/>
                <a:gd name="connsiteX6" fmla="*/ 1077600 w 1842747"/>
                <a:gd name="connsiteY6" fmla="*/ 288033 h 2184244"/>
                <a:gd name="connsiteX7" fmla="*/ 1293624 w 1842747"/>
                <a:gd name="connsiteY7" fmla="*/ 72008 h 2184244"/>
                <a:gd name="connsiteX8" fmla="*/ 1293624 w 1842747"/>
                <a:gd name="connsiteY8" fmla="*/ 720081 h 2184244"/>
                <a:gd name="connsiteX9" fmla="*/ 1795161 w 1842747"/>
                <a:gd name="connsiteY9" fmla="*/ 1152130 h 2184244"/>
                <a:gd name="connsiteX10" fmla="*/ 1579138 w 1842747"/>
                <a:gd name="connsiteY10" fmla="*/ 1224138 h 2184244"/>
                <a:gd name="connsiteX11" fmla="*/ 1365632 w 1842747"/>
                <a:gd name="connsiteY11" fmla="*/ 1512168 h 2184244"/>
                <a:gd name="connsiteX12" fmla="*/ 1437640 w 1842747"/>
                <a:gd name="connsiteY12" fmla="*/ 1800200 h 2184244"/>
                <a:gd name="connsiteX13" fmla="*/ 1221616 w 1842747"/>
                <a:gd name="connsiteY13" fmla="*/ 1584176 h 2184244"/>
                <a:gd name="connsiteX14" fmla="*/ 1077600 w 1842747"/>
                <a:gd name="connsiteY14" fmla="*/ 1728192 h 2184244"/>
                <a:gd name="connsiteX15" fmla="*/ 933584 w 1842747"/>
                <a:gd name="connsiteY15" fmla="*/ 2088232 h 2184244"/>
                <a:gd name="connsiteX16" fmla="*/ 861576 w 1842747"/>
                <a:gd name="connsiteY16" fmla="*/ 1656184 h 2184244"/>
                <a:gd name="connsiteX17" fmla="*/ 643034 w 1842747"/>
                <a:gd name="connsiteY17" fmla="*/ 1512171 h 2184244"/>
                <a:gd name="connsiteX18" fmla="*/ 141496 w 1842747"/>
                <a:gd name="connsiteY18" fmla="*/ 2160241 h 2184244"/>
                <a:gd name="connsiteX19" fmla="*/ 499017 w 1842747"/>
                <a:gd name="connsiteY19" fmla="*/ 1368152 h 2184244"/>
                <a:gd name="connsiteX20" fmla="*/ 355002 w 1842747"/>
                <a:gd name="connsiteY20" fmla="*/ 936107 h 2184244"/>
                <a:gd name="connsiteX21" fmla="*/ 69489 w 1842747"/>
                <a:gd name="connsiteY21" fmla="*/ 720080 h 2184244"/>
                <a:gd name="connsiteX22" fmla="*/ 427010 w 1842747"/>
                <a:gd name="connsiteY22" fmla="*/ 720083 h 2184244"/>
                <a:gd name="connsiteX0" fmla="*/ 427010 w 1591139"/>
                <a:gd name="connsiteY0" fmla="*/ 720083 h 2184244"/>
                <a:gd name="connsiteX1" fmla="*/ 571025 w 1591139"/>
                <a:gd name="connsiteY1" fmla="*/ 576064 h 2184244"/>
                <a:gd name="connsiteX2" fmla="*/ 499017 w 1591139"/>
                <a:gd name="connsiteY2" fmla="*/ 360040 h 2184244"/>
                <a:gd name="connsiteX3" fmla="*/ 787049 w 1591139"/>
                <a:gd name="connsiteY3" fmla="*/ 576064 h 2184244"/>
                <a:gd name="connsiteX4" fmla="*/ 861576 w 1591139"/>
                <a:gd name="connsiteY4" fmla="*/ 72008 h 2184244"/>
                <a:gd name="connsiteX5" fmla="*/ 933584 w 1591139"/>
                <a:gd name="connsiteY5" fmla="*/ 216024 h 2184244"/>
                <a:gd name="connsiteX6" fmla="*/ 1077600 w 1591139"/>
                <a:gd name="connsiteY6" fmla="*/ 288033 h 2184244"/>
                <a:gd name="connsiteX7" fmla="*/ 1293624 w 1591139"/>
                <a:gd name="connsiteY7" fmla="*/ 72008 h 2184244"/>
                <a:gd name="connsiteX8" fmla="*/ 1293624 w 1591139"/>
                <a:gd name="connsiteY8" fmla="*/ 720081 h 2184244"/>
                <a:gd name="connsiteX9" fmla="*/ 1579138 w 1591139"/>
                <a:gd name="connsiteY9" fmla="*/ 1224138 h 2184244"/>
                <a:gd name="connsiteX10" fmla="*/ 1365632 w 1591139"/>
                <a:gd name="connsiteY10" fmla="*/ 1512168 h 2184244"/>
                <a:gd name="connsiteX11" fmla="*/ 1437640 w 1591139"/>
                <a:gd name="connsiteY11" fmla="*/ 1800200 h 2184244"/>
                <a:gd name="connsiteX12" fmla="*/ 1221616 w 1591139"/>
                <a:gd name="connsiteY12" fmla="*/ 1584176 h 2184244"/>
                <a:gd name="connsiteX13" fmla="*/ 1077600 w 1591139"/>
                <a:gd name="connsiteY13" fmla="*/ 1728192 h 2184244"/>
                <a:gd name="connsiteX14" fmla="*/ 933584 w 1591139"/>
                <a:gd name="connsiteY14" fmla="*/ 2088232 h 2184244"/>
                <a:gd name="connsiteX15" fmla="*/ 861576 w 1591139"/>
                <a:gd name="connsiteY15" fmla="*/ 1656184 h 2184244"/>
                <a:gd name="connsiteX16" fmla="*/ 643034 w 1591139"/>
                <a:gd name="connsiteY16" fmla="*/ 1512171 h 2184244"/>
                <a:gd name="connsiteX17" fmla="*/ 141496 w 1591139"/>
                <a:gd name="connsiteY17" fmla="*/ 2160241 h 2184244"/>
                <a:gd name="connsiteX18" fmla="*/ 499017 w 1591139"/>
                <a:gd name="connsiteY18" fmla="*/ 1368152 h 2184244"/>
                <a:gd name="connsiteX19" fmla="*/ 355002 w 1591139"/>
                <a:gd name="connsiteY19" fmla="*/ 936107 h 2184244"/>
                <a:gd name="connsiteX20" fmla="*/ 69489 w 1591139"/>
                <a:gd name="connsiteY20" fmla="*/ 720080 h 2184244"/>
                <a:gd name="connsiteX21" fmla="*/ 427010 w 1591139"/>
                <a:gd name="connsiteY21" fmla="*/ 720083 h 2184244"/>
                <a:gd name="connsiteX0" fmla="*/ 427010 w 1461643"/>
                <a:gd name="connsiteY0" fmla="*/ 720083 h 2184244"/>
                <a:gd name="connsiteX1" fmla="*/ 571025 w 1461643"/>
                <a:gd name="connsiteY1" fmla="*/ 576064 h 2184244"/>
                <a:gd name="connsiteX2" fmla="*/ 499017 w 1461643"/>
                <a:gd name="connsiteY2" fmla="*/ 360040 h 2184244"/>
                <a:gd name="connsiteX3" fmla="*/ 787049 w 1461643"/>
                <a:gd name="connsiteY3" fmla="*/ 576064 h 2184244"/>
                <a:gd name="connsiteX4" fmla="*/ 861576 w 1461643"/>
                <a:gd name="connsiteY4" fmla="*/ 72008 h 2184244"/>
                <a:gd name="connsiteX5" fmla="*/ 933584 w 1461643"/>
                <a:gd name="connsiteY5" fmla="*/ 216024 h 2184244"/>
                <a:gd name="connsiteX6" fmla="*/ 1077600 w 1461643"/>
                <a:gd name="connsiteY6" fmla="*/ 288033 h 2184244"/>
                <a:gd name="connsiteX7" fmla="*/ 1293624 w 1461643"/>
                <a:gd name="connsiteY7" fmla="*/ 72008 h 2184244"/>
                <a:gd name="connsiteX8" fmla="*/ 1293624 w 1461643"/>
                <a:gd name="connsiteY8" fmla="*/ 720081 h 2184244"/>
                <a:gd name="connsiteX9" fmla="*/ 1365632 w 1461643"/>
                <a:gd name="connsiteY9" fmla="*/ 1512168 h 2184244"/>
                <a:gd name="connsiteX10" fmla="*/ 1437640 w 1461643"/>
                <a:gd name="connsiteY10" fmla="*/ 1800200 h 2184244"/>
                <a:gd name="connsiteX11" fmla="*/ 1221616 w 1461643"/>
                <a:gd name="connsiteY11" fmla="*/ 1584176 h 2184244"/>
                <a:gd name="connsiteX12" fmla="*/ 1077600 w 1461643"/>
                <a:gd name="connsiteY12" fmla="*/ 1728192 h 2184244"/>
                <a:gd name="connsiteX13" fmla="*/ 933584 w 1461643"/>
                <a:gd name="connsiteY13" fmla="*/ 2088232 h 2184244"/>
                <a:gd name="connsiteX14" fmla="*/ 861576 w 1461643"/>
                <a:gd name="connsiteY14" fmla="*/ 1656184 h 2184244"/>
                <a:gd name="connsiteX15" fmla="*/ 643034 w 1461643"/>
                <a:gd name="connsiteY15" fmla="*/ 1512171 h 2184244"/>
                <a:gd name="connsiteX16" fmla="*/ 141496 w 1461643"/>
                <a:gd name="connsiteY16" fmla="*/ 2160241 h 2184244"/>
                <a:gd name="connsiteX17" fmla="*/ 499017 w 1461643"/>
                <a:gd name="connsiteY17" fmla="*/ 1368152 h 2184244"/>
                <a:gd name="connsiteX18" fmla="*/ 355002 w 1461643"/>
                <a:gd name="connsiteY18" fmla="*/ 936107 h 2184244"/>
                <a:gd name="connsiteX19" fmla="*/ 69489 w 1461643"/>
                <a:gd name="connsiteY19" fmla="*/ 720080 h 2184244"/>
                <a:gd name="connsiteX20" fmla="*/ 427010 w 1461643"/>
                <a:gd name="connsiteY20" fmla="*/ 720083 h 2184244"/>
                <a:gd name="connsiteX0" fmla="*/ 427010 w 1476164"/>
                <a:gd name="connsiteY0" fmla="*/ 792091 h 2256252"/>
                <a:gd name="connsiteX1" fmla="*/ 571025 w 1476164"/>
                <a:gd name="connsiteY1" fmla="*/ 648072 h 2256252"/>
                <a:gd name="connsiteX2" fmla="*/ 499017 w 1476164"/>
                <a:gd name="connsiteY2" fmla="*/ 432048 h 2256252"/>
                <a:gd name="connsiteX3" fmla="*/ 787049 w 1476164"/>
                <a:gd name="connsiteY3" fmla="*/ 648072 h 2256252"/>
                <a:gd name="connsiteX4" fmla="*/ 861576 w 1476164"/>
                <a:gd name="connsiteY4" fmla="*/ 144016 h 2256252"/>
                <a:gd name="connsiteX5" fmla="*/ 933584 w 1476164"/>
                <a:gd name="connsiteY5" fmla="*/ 288032 h 2256252"/>
                <a:gd name="connsiteX6" fmla="*/ 1077600 w 1476164"/>
                <a:gd name="connsiteY6" fmla="*/ 360041 h 2256252"/>
                <a:gd name="connsiteX7" fmla="*/ 1440160 w 1476164"/>
                <a:gd name="connsiteY7" fmla="*/ 72008 h 2256252"/>
                <a:gd name="connsiteX8" fmla="*/ 1293624 w 1476164"/>
                <a:gd name="connsiteY8" fmla="*/ 792089 h 2256252"/>
                <a:gd name="connsiteX9" fmla="*/ 1365632 w 1476164"/>
                <a:gd name="connsiteY9" fmla="*/ 1584176 h 2256252"/>
                <a:gd name="connsiteX10" fmla="*/ 1437640 w 1476164"/>
                <a:gd name="connsiteY10" fmla="*/ 1872208 h 2256252"/>
                <a:gd name="connsiteX11" fmla="*/ 1221616 w 1476164"/>
                <a:gd name="connsiteY11" fmla="*/ 1656184 h 2256252"/>
                <a:gd name="connsiteX12" fmla="*/ 1077600 w 1476164"/>
                <a:gd name="connsiteY12" fmla="*/ 1800200 h 2256252"/>
                <a:gd name="connsiteX13" fmla="*/ 933584 w 1476164"/>
                <a:gd name="connsiteY13" fmla="*/ 2160240 h 2256252"/>
                <a:gd name="connsiteX14" fmla="*/ 861576 w 1476164"/>
                <a:gd name="connsiteY14" fmla="*/ 1728192 h 2256252"/>
                <a:gd name="connsiteX15" fmla="*/ 643034 w 1476164"/>
                <a:gd name="connsiteY15" fmla="*/ 1584179 h 2256252"/>
                <a:gd name="connsiteX16" fmla="*/ 141496 w 1476164"/>
                <a:gd name="connsiteY16" fmla="*/ 2232249 h 2256252"/>
                <a:gd name="connsiteX17" fmla="*/ 499017 w 1476164"/>
                <a:gd name="connsiteY17" fmla="*/ 1440160 h 2256252"/>
                <a:gd name="connsiteX18" fmla="*/ 355002 w 1476164"/>
                <a:gd name="connsiteY18" fmla="*/ 1008115 h 2256252"/>
                <a:gd name="connsiteX19" fmla="*/ 69489 w 1476164"/>
                <a:gd name="connsiteY19" fmla="*/ 792088 h 2256252"/>
                <a:gd name="connsiteX20" fmla="*/ 427010 w 1476164"/>
                <a:gd name="connsiteY20" fmla="*/ 792091 h 2256252"/>
                <a:gd name="connsiteX0" fmla="*/ 427010 w 1463743"/>
                <a:gd name="connsiteY0" fmla="*/ 780090 h 2244251"/>
                <a:gd name="connsiteX1" fmla="*/ 571025 w 1463743"/>
                <a:gd name="connsiteY1" fmla="*/ 636071 h 2244251"/>
                <a:gd name="connsiteX2" fmla="*/ 499017 w 1463743"/>
                <a:gd name="connsiteY2" fmla="*/ 420047 h 2244251"/>
                <a:gd name="connsiteX3" fmla="*/ 787049 w 1463743"/>
                <a:gd name="connsiteY3" fmla="*/ 636071 h 2244251"/>
                <a:gd name="connsiteX4" fmla="*/ 861576 w 1463743"/>
                <a:gd name="connsiteY4" fmla="*/ 132015 h 2244251"/>
                <a:gd name="connsiteX5" fmla="*/ 933584 w 1463743"/>
                <a:gd name="connsiteY5" fmla="*/ 276031 h 2244251"/>
                <a:gd name="connsiteX6" fmla="*/ 1152127 w 1463743"/>
                <a:gd name="connsiteY6" fmla="*/ 420047 h 2244251"/>
                <a:gd name="connsiteX7" fmla="*/ 1440160 w 1463743"/>
                <a:gd name="connsiteY7" fmla="*/ 60007 h 2244251"/>
                <a:gd name="connsiteX8" fmla="*/ 1293624 w 1463743"/>
                <a:gd name="connsiteY8" fmla="*/ 780088 h 2244251"/>
                <a:gd name="connsiteX9" fmla="*/ 1365632 w 1463743"/>
                <a:gd name="connsiteY9" fmla="*/ 1572175 h 2244251"/>
                <a:gd name="connsiteX10" fmla="*/ 1437640 w 1463743"/>
                <a:gd name="connsiteY10" fmla="*/ 1860207 h 2244251"/>
                <a:gd name="connsiteX11" fmla="*/ 1221616 w 1463743"/>
                <a:gd name="connsiteY11" fmla="*/ 1644183 h 2244251"/>
                <a:gd name="connsiteX12" fmla="*/ 1077600 w 1463743"/>
                <a:gd name="connsiteY12" fmla="*/ 1788199 h 2244251"/>
                <a:gd name="connsiteX13" fmla="*/ 933584 w 1463743"/>
                <a:gd name="connsiteY13" fmla="*/ 2148239 h 2244251"/>
                <a:gd name="connsiteX14" fmla="*/ 861576 w 1463743"/>
                <a:gd name="connsiteY14" fmla="*/ 1716191 h 2244251"/>
                <a:gd name="connsiteX15" fmla="*/ 643034 w 1463743"/>
                <a:gd name="connsiteY15" fmla="*/ 1572178 h 2244251"/>
                <a:gd name="connsiteX16" fmla="*/ 141496 w 1463743"/>
                <a:gd name="connsiteY16" fmla="*/ 2220248 h 2244251"/>
                <a:gd name="connsiteX17" fmla="*/ 499017 w 1463743"/>
                <a:gd name="connsiteY17" fmla="*/ 1428159 h 2244251"/>
                <a:gd name="connsiteX18" fmla="*/ 355002 w 1463743"/>
                <a:gd name="connsiteY18" fmla="*/ 996114 h 2244251"/>
                <a:gd name="connsiteX19" fmla="*/ 69489 w 1463743"/>
                <a:gd name="connsiteY19" fmla="*/ 780087 h 2244251"/>
                <a:gd name="connsiteX20" fmla="*/ 427010 w 1463743"/>
                <a:gd name="connsiteY20" fmla="*/ 780090 h 2244251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</a:cxnLst>
              <a:rect l="l" t="t" r="r" b="b"/>
              <a:pathLst>
                <a:path w="1463743" h="2244251">
                  <a:moveTo>
                    <a:pt x="427010" y="780090"/>
                  </a:moveTo>
                  <a:cubicBezTo>
                    <a:pt x="510599" y="756087"/>
                    <a:pt x="559024" y="696078"/>
                    <a:pt x="571025" y="636071"/>
                  </a:cubicBezTo>
                  <a:cubicBezTo>
                    <a:pt x="583026" y="576064"/>
                    <a:pt x="463013" y="420047"/>
                    <a:pt x="499017" y="420047"/>
                  </a:cubicBezTo>
                  <a:cubicBezTo>
                    <a:pt x="535021" y="420047"/>
                    <a:pt x="726623" y="684076"/>
                    <a:pt x="787049" y="636071"/>
                  </a:cubicBezTo>
                  <a:cubicBezTo>
                    <a:pt x="847476" y="588066"/>
                    <a:pt x="837153" y="192022"/>
                    <a:pt x="861576" y="132015"/>
                  </a:cubicBezTo>
                  <a:cubicBezTo>
                    <a:pt x="885999" y="72008"/>
                    <a:pt x="885159" y="228026"/>
                    <a:pt x="933584" y="276031"/>
                  </a:cubicBezTo>
                  <a:cubicBezTo>
                    <a:pt x="982009" y="324036"/>
                    <a:pt x="1067698" y="456051"/>
                    <a:pt x="1152127" y="420047"/>
                  </a:cubicBezTo>
                  <a:cubicBezTo>
                    <a:pt x="1236556" y="384043"/>
                    <a:pt x="1416577" y="0"/>
                    <a:pt x="1440160" y="60007"/>
                  </a:cubicBezTo>
                  <a:cubicBezTo>
                    <a:pt x="1463743" y="120014"/>
                    <a:pt x="1306045" y="528060"/>
                    <a:pt x="1293624" y="780088"/>
                  </a:cubicBezTo>
                  <a:cubicBezTo>
                    <a:pt x="1281203" y="1032116"/>
                    <a:pt x="1341629" y="1392155"/>
                    <a:pt x="1365632" y="1572175"/>
                  </a:cubicBezTo>
                  <a:cubicBezTo>
                    <a:pt x="1389635" y="1752195"/>
                    <a:pt x="1461643" y="1848206"/>
                    <a:pt x="1437640" y="1860207"/>
                  </a:cubicBezTo>
                  <a:cubicBezTo>
                    <a:pt x="1413637" y="1872208"/>
                    <a:pt x="1281623" y="1656184"/>
                    <a:pt x="1221616" y="1644183"/>
                  </a:cubicBezTo>
                  <a:cubicBezTo>
                    <a:pt x="1161609" y="1632182"/>
                    <a:pt x="1125605" y="1704190"/>
                    <a:pt x="1077600" y="1788199"/>
                  </a:cubicBezTo>
                  <a:cubicBezTo>
                    <a:pt x="1029595" y="1872208"/>
                    <a:pt x="969588" y="2160240"/>
                    <a:pt x="933584" y="2148239"/>
                  </a:cubicBezTo>
                  <a:cubicBezTo>
                    <a:pt x="897580" y="2136238"/>
                    <a:pt x="910001" y="1812201"/>
                    <a:pt x="861576" y="1716191"/>
                  </a:cubicBezTo>
                  <a:cubicBezTo>
                    <a:pt x="813151" y="1620181"/>
                    <a:pt x="763047" y="1488169"/>
                    <a:pt x="643034" y="1572178"/>
                  </a:cubicBezTo>
                  <a:cubicBezTo>
                    <a:pt x="523021" y="1656187"/>
                    <a:pt x="165499" y="2244251"/>
                    <a:pt x="141496" y="2220248"/>
                  </a:cubicBezTo>
                  <a:cubicBezTo>
                    <a:pt x="117493" y="2196245"/>
                    <a:pt x="463433" y="1632181"/>
                    <a:pt x="499017" y="1428159"/>
                  </a:cubicBezTo>
                  <a:cubicBezTo>
                    <a:pt x="534601" y="1224137"/>
                    <a:pt x="426590" y="1104126"/>
                    <a:pt x="355002" y="996114"/>
                  </a:cubicBezTo>
                  <a:cubicBezTo>
                    <a:pt x="283414" y="888102"/>
                    <a:pt x="98176" y="789052"/>
                    <a:pt x="69489" y="780087"/>
                  </a:cubicBezTo>
                  <a:cubicBezTo>
                    <a:pt x="0" y="762025"/>
                    <a:pt x="343421" y="804093"/>
                    <a:pt x="427010" y="780090"/>
                  </a:cubicBezTo>
                  <a:close/>
                </a:path>
              </a:pathLst>
            </a:custGeom>
            <a:solidFill>
              <a:schemeClr val="accent2">
                <a:lumMod val="20000"/>
                <a:lumOff val="80000"/>
              </a:schemeClr>
            </a:solidFill>
            <a:ln w="9525">
              <a:solidFill>
                <a:schemeClr val="tx1"/>
              </a:solidFill>
            </a:ln>
          </p:spPr>
          <p:style>
            <a:lnRef idx="2">
              <a:schemeClr val="accent2">
                <a:shade val="50000"/>
              </a:schemeClr>
            </a:lnRef>
            <a:fillRef idx="1">
              <a:schemeClr val="accent2"/>
            </a:fillRef>
            <a:effectRef idx="0">
              <a:schemeClr val="accent2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s-ES">
                <a:latin typeface="+mj-lt"/>
              </a:endParaRPr>
            </a:p>
          </p:txBody>
        </p:sp>
        <p:sp>
          <p:nvSpPr>
            <p:cNvPr id="100" name="99 Elipse"/>
            <p:cNvSpPr/>
            <p:nvPr/>
          </p:nvSpPr>
          <p:spPr>
            <a:xfrm rot="20780741">
              <a:off x="2872035" y="2678993"/>
              <a:ext cx="79065" cy="63252"/>
            </a:xfrm>
            <a:prstGeom prst="ellipse">
              <a:avLst/>
            </a:prstGeom>
            <a:ln w="9525">
              <a:solidFill>
                <a:schemeClr val="tx1"/>
              </a:solidFill>
            </a:ln>
          </p:spPr>
          <p:style>
            <a:lnRef idx="2">
              <a:schemeClr val="accent2">
                <a:shade val="50000"/>
              </a:schemeClr>
            </a:lnRef>
            <a:fillRef idx="1">
              <a:schemeClr val="accent2"/>
            </a:fillRef>
            <a:effectRef idx="0">
              <a:schemeClr val="accent2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s-ES">
                <a:latin typeface="+mj-lt"/>
              </a:endParaRPr>
            </a:p>
          </p:txBody>
        </p:sp>
        <p:sp>
          <p:nvSpPr>
            <p:cNvPr id="101" name="100 Elipse"/>
            <p:cNvSpPr/>
            <p:nvPr/>
          </p:nvSpPr>
          <p:spPr>
            <a:xfrm rot="20229888">
              <a:off x="3244759" y="2624473"/>
              <a:ext cx="67252" cy="79066"/>
            </a:xfrm>
            <a:prstGeom prst="ellipse">
              <a:avLst/>
            </a:prstGeom>
            <a:ln w="9525">
              <a:solidFill>
                <a:schemeClr val="tx1"/>
              </a:solidFill>
            </a:ln>
          </p:spPr>
          <p:style>
            <a:lnRef idx="2">
              <a:schemeClr val="accent2">
                <a:shade val="50000"/>
              </a:schemeClr>
            </a:lnRef>
            <a:fillRef idx="1">
              <a:schemeClr val="accent2"/>
            </a:fillRef>
            <a:effectRef idx="0">
              <a:schemeClr val="accent2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s-ES">
                <a:latin typeface="+mj-lt"/>
              </a:endParaRPr>
            </a:p>
          </p:txBody>
        </p:sp>
      </p:grpSp>
      <p:grpSp>
        <p:nvGrpSpPr>
          <p:cNvPr id="43" name="130 Grupo"/>
          <p:cNvGrpSpPr/>
          <p:nvPr/>
        </p:nvGrpSpPr>
        <p:grpSpPr>
          <a:xfrm>
            <a:off x="5724128" y="1474181"/>
            <a:ext cx="219664" cy="216024"/>
            <a:chOff x="5004048" y="2924944"/>
            <a:chExt cx="973329" cy="957202"/>
          </a:xfrm>
        </p:grpSpPr>
        <p:sp>
          <p:nvSpPr>
            <p:cNvPr id="74" name="73 Elipse"/>
            <p:cNvSpPr/>
            <p:nvPr/>
          </p:nvSpPr>
          <p:spPr>
            <a:xfrm rot="20623961">
              <a:off x="5332095" y="2937846"/>
              <a:ext cx="90000" cy="360040"/>
            </a:xfrm>
            <a:prstGeom prst="ellipse">
              <a:avLst/>
            </a:prstGeom>
            <a:solidFill>
              <a:schemeClr val="tx2">
                <a:lumMod val="40000"/>
                <a:lumOff val="60000"/>
              </a:schemeClr>
            </a:solidFill>
            <a:ln w="9525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s-ES">
                <a:latin typeface="+mj-lt"/>
              </a:endParaRPr>
            </a:p>
          </p:txBody>
        </p:sp>
        <p:sp>
          <p:nvSpPr>
            <p:cNvPr id="75" name="74 Elipse"/>
            <p:cNvSpPr/>
            <p:nvPr/>
          </p:nvSpPr>
          <p:spPr>
            <a:xfrm>
              <a:off x="5436096" y="2924944"/>
              <a:ext cx="90000" cy="360040"/>
            </a:xfrm>
            <a:prstGeom prst="ellipse">
              <a:avLst/>
            </a:prstGeom>
            <a:solidFill>
              <a:schemeClr val="tx2">
                <a:lumMod val="40000"/>
                <a:lumOff val="60000"/>
              </a:schemeClr>
            </a:solidFill>
            <a:ln w="9525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s-ES">
                <a:latin typeface="+mj-lt"/>
              </a:endParaRPr>
            </a:p>
          </p:txBody>
        </p:sp>
        <p:sp>
          <p:nvSpPr>
            <p:cNvPr id="76" name="75 Elipse"/>
            <p:cNvSpPr/>
            <p:nvPr/>
          </p:nvSpPr>
          <p:spPr>
            <a:xfrm rot="19701137">
              <a:off x="5247645" y="2987595"/>
              <a:ext cx="90000" cy="360040"/>
            </a:xfrm>
            <a:prstGeom prst="ellipse">
              <a:avLst/>
            </a:prstGeom>
            <a:solidFill>
              <a:schemeClr val="tx2">
                <a:lumMod val="40000"/>
                <a:lumOff val="60000"/>
              </a:schemeClr>
            </a:solidFill>
            <a:ln w="9525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s-ES">
                <a:latin typeface="+mj-lt"/>
              </a:endParaRPr>
            </a:p>
          </p:txBody>
        </p:sp>
        <p:sp>
          <p:nvSpPr>
            <p:cNvPr id="77" name="76 Elipse"/>
            <p:cNvSpPr/>
            <p:nvPr/>
          </p:nvSpPr>
          <p:spPr>
            <a:xfrm rot="441555">
              <a:off x="5530793" y="2929224"/>
              <a:ext cx="90000" cy="360040"/>
            </a:xfrm>
            <a:prstGeom prst="ellipse">
              <a:avLst/>
            </a:prstGeom>
            <a:solidFill>
              <a:schemeClr val="tx2">
                <a:lumMod val="40000"/>
                <a:lumOff val="60000"/>
              </a:schemeClr>
            </a:solidFill>
            <a:ln w="9525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s-ES">
                <a:latin typeface="+mj-lt"/>
              </a:endParaRPr>
            </a:p>
          </p:txBody>
        </p:sp>
        <p:sp>
          <p:nvSpPr>
            <p:cNvPr id="78" name="77 Elipse"/>
            <p:cNvSpPr/>
            <p:nvPr/>
          </p:nvSpPr>
          <p:spPr>
            <a:xfrm rot="1611182">
              <a:off x="5626999" y="2985791"/>
              <a:ext cx="90000" cy="360040"/>
            </a:xfrm>
            <a:prstGeom prst="ellipse">
              <a:avLst/>
            </a:prstGeom>
            <a:solidFill>
              <a:schemeClr val="tx2">
                <a:lumMod val="40000"/>
                <a:lumOff val="60000"/>
              </a:schemeClr>
            </a:solidFill>
            <a:ln w="9525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s-ES">
                <a:latin typeface="+mj-lt"/>
              </a:endParaRPr>
            </a:p>
          </p:txBody>
        </p:sp>
        <p:sp>
          <p:nvSpPr>
            <p:cNvPr id="79" name="78 Elipse"/>
            <p:cNvSpPr/>
            <p:nvPr/>
          </p:nvSpPr>
          <p:spPr>
            <a:xfrm rot="18658581">
              <a:off x="5186952" y="3078045"/>
              <a:ext cx="90000" cy="360040"/>
            </a:xfrm>
            <a:prstGeom prst="ellipse">
              <a:avLst/>
            </a:prstGeom>
            <a:solidFill>
              <a:schemeClr val="tx2">
                <a:lumMod val="40000"/>
                <a:lumOff val="60000"/>
              </a:schemeClr>
            </a:solidFill>
            <a:ln w="9525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s-ES">
                <a:latin typeface="+mj-lt"/>
              </a:endParaRPr>
            </a:p>
          </p:txBody>
        </p:sp>
        <p:sp>
          <p:nvSpPr>
            <p:cNvPr id="80" name="79 Elipse"/>
            <p:cNvSpPr/>
            <p:nvPr/>
          </p:nvSpPr>
          <p:spPr>
            <a:xfrm rot="17012119">
              <a:off x="5144600" y="3190847"/>
              <a:ext cx="90000" cy="360040"/>
            </a:xfrm>
            <a:prstGeom prst="ellipse">
              <a:avLst/>
            </a:prstGeom>
            <a:solidFill>
              <a:schemeClr val="tx2">
                <a:lumMod val="40000"/>
                <a:lumOff val="60000"/>
              </a:schemeClr>
            </a:solidFill>
            <a:ln w="9525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s-ES">
                <a:latin typeface="+mj-lt"/>
              </a:endParaRPr>
            </a:p>
          </p:txBody>
        </p:sp>
        <p:sp>
          <p:nvSpPr>
            <p:cNvPr id="81" name="80 Elipse"/>
            <p:cNvSpPr/>
            <p:nvPr/>
          </p:nvSpPr>
          <p:spPr>
            <a:xfrm rot="16200000">
              <a:off x="5139068" y="3293980"/>
              <a:ext cx="90000" cy="360040"/>
            </a:xfrm>
            <a:prstGeom prst="ellipse">
              <a:avLst/>
            </a:prstGeom>
            <a:solidFill>
              <a:schemeClr val="tx2">
                <a:lumMod val="40000"/>
                <a:lumOff val="60000"/>
              </a:schemeClr>
            </a:solidFill>
            <a:ln w="9525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s-ES">
                <a:latin typeface="+mj-lt"/>
              </a:endParaRPr>
            </a:p>
          </p:txBody>
        </p:sp>
        <p:sp>
          <p:nvSpPr>
            <p:cNvPr id="82" name="81 Elipse"/>
            <p:cNvSpPr/>
            <p:nvPr/>
          </p:nvSpPr>
          <p:spPr>
            <a:xfrm rot="19701137">
              <a:off x="5643493" y="3444891"/>
              <a:ext cx="90000" cy="360040"/>
            </a:xfrm>
            <a:prstGeom prst="ellipse">
              <a:avLst/>
            </a:prstGeom>
            <a:solidFill>
              <a:schemeClr val="tx2">
                <a:lumMod val="40000"/>
                <a:lumOff val="60000"/>
              </a:schemeClr>
            </a:solidFill>
            <a:ln w="9525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s-ES">
                <a:latin typeface="+mj-lt"/>
              </a:endParaRPr>
            </a:p>
          </p:txBody>
        </p:sp>
        <p:sp>
          <p:nvSpPr>
            <p:cNvPr id="83" name="82 Elipse"/>
            <p:cNvSpPr/>
            <p:nvPr/>
          </p:nvSpPr>
          <p:spPr>
            <a:xfrm>
              <a:off x="5443164" y="3522106"/>
              <a:ext cx="90000" cy="360040"/>
            </a:xfrm>
            <a:prstGeom prst="ellipse">
              <a:avLst/>
            </a:prstGeom>
            <a:solidFill>
              <a:schemeClr val="tx2">
                <a:lumMod val="40000"/>
                <a:lumOff val="60000"/>
              </a:schemeClr>
            </a:solidFill>
            <a:ln w="9525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s-ES">
                <a:latin typeface="+mj-lt"/>
              </a:endParaRPr>
            </a:p>
          </p:txBody>
        </p:sp>
        <p:sp>
          <p:nvSpPr>
            <p:cNvPr id="84" name="83 Elipse"/>
            <p:cNvSpPr/>
            <p:nvPr/>
          </p:nvSpPr>
          <p:spPr>
            <a:xfrm rot="441555">
              <a:off x="5340169" y="3505288"/>
              <a:ext cx="90000" cy="360040"/>
            </a:xfrm>
            <a:prstGeom prst="ellipse">
              <a:avLst/>
            </a:prstGeom>
            <a:solidFill>
              <a:schemeClr val="tx2">
                <a:lumMod val="40000"/>
                <a:lumOff val="60000"/>
              </a:schemeClr>
            </a:solidFill>
            <a:ln w="9525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s-ES">
                <a:latin typeface="+mj-lt"/>
              </a:endParaRPr>
            </a:p>
          </p:txBody>
        </p:sp>
        <p:sp>
          <p:nvSpPr>
            <p:cNvPr id="85" name="84 Elipse"/>
            <p:cNvSpPr/>
            <p:nvPr/>
          </p:nvSpPr>
          <p:spPr>
            <a:xfrm rot="20623961">
              <a:off x="5556729" y="3506407"/>
              <a:ext cx="90000" cy="360040"/>
            </a:xfrm>
            <a:prstGeom prst="ellipse">
              <a:avLst/>
            </a:prstGeom>
            <a:solidFill>
              <a:schemeClr val="tx2">
                <a:lumMod val="40000"/>
                <a:lumOff val="60000"/>
              </a:schemeClr>
            </a:solidFill>
            <a:ln w="9525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s-ES">
                <a:latin typeface="+mj-lt"/>
              </a:endParaRPr>
            </a:p>
          </p:txBody>
        </p:sp>
        <p:sp>
          <p:nvSpPr>
            <p:cNvPr id="86" name="85 Elipse"/>
            <p:cNvSpPr/>
            <p:nvPr/>
          </p:nvSpPr>
          <p:spPr>
            <a:xfrm rot="14613777">
              <a:off x="5156151" y="3382121"/>
              <a:ext cx="90000" cy="360040"/>
            </a:xfrm>
            <a:prstGeom prst="ellipse">
              <a:avLst/>
            </a:prstGeom>
            <a:solidFill>
              <a:schemeClr val="tx2">
                <a:lumMod val="40000"/>
                <a:lumOff val="60000"/>
              </a:schemeClr>
            </a:solidFill>
            <a:ln w="9525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s-ES">
                <a:latin typeface="+mj-lt"/>
              </a:endParaRPr>
            </a:p>
          </p:txBody>
        </p:sp>
        <p:sp>
          <p:nvSpPr>
            <p:cNvPr id="87" name="86 Elipse"/>
            <p:cNvSpPr/>
            <p:nvPr/>
          </p:nvSpPr>
          <p:spPr>
            <a:xfrm rot="12888237">
              <a:off x="5233239" y="3462738"/>
              <a:ext cx="90000" cy="360040"/>
            </a:xfrm>
            <a:prstGeom prst="ellipse">
              <a:avLst/>
            </a:prstGeom>
            <a:solidFill>
              <a:schemeClr val="tx2">
                <a:lumMod val="40000"/>
                <a:lumOff val="60000"/>
              </a:schemeClr>
            </a:solidFill>
            <a:ln w="9525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s-ES">
                <a:latin typeface="+mj-lt"/>
              </a:endParaRPr>
            </a:p>
          </p:txBody>
        </p:sp>
        <p:sp>
          <p:nvSpPr>
            <p:cNvPr id="88" name="87 Elipse"/>
            <p:cNvSpPr/>
            <p:nvPr/>
          </p:nvSpPr>
          <p:spPr>
            <a:xfrm rot="16200000">
              <a:off x="5752215" y="3188064"/>
              <a:ext cx="90000" cy="360040"/>
            </a:xfrm>
            <a:prstGeom prst="ellipse">
              <a:avLst/>
            </a:prstGeom>
            <a:solidFill>
              <a:schemeClr val="tx2">
                <a:lumMod val="40000"/>
                <a:lumOff val="60000"/>
              </a:schemeClr>
            </a:solidFill>
            <a:ln w="9525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s-ES">
                <a:latin typeface="+mj-lt"/>
              </a:endParaRPr>
            </a:p>
          </p:txBody>
        </p:sp>
        <p:sp>
          <p:nvSpPr>
            <p:cNvPr id="89" name="88 Elipse"/>
            <p:cNvSpPr/>
            <p:nvPr/>
          </p:nvSpPr>
          <p:spPr>
            <a:xfrm rot="15014215">
              <a:off x="5720224" y="3086470"/>
              <a:ext cx="90000" cy="360040"/>
            </a:xfrm>
            <a:prstGeom prst="ellipse">
              <a:avLst/>
            </a:prstGeom>
            <a:solidFill>
              <a:schemeClr val="tx2">
                <a:lumMod val="40000"/>
                <a:lumOff val="60000"/>
              </a:schemeClr>
            </a:solidFill>
            <a:ln w="9525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s-ES">
                <a:latin typeface="+mj-lt"/>
              </a:endParaRPr>
            </a:p>
          </p:txBody>
        </p:sp>
        <p:sp>
          <p:nvSpPr>
            <p:cNvPr id="90" name="89 Elipse"/>
            <p:cNvSpPr/>
            <p:nvPr/>
          </p:nvSpPr>
          <p:spPr>
            <a:xfrm rot="16952140">
              <a:off x="5752357" y="3272673"/>
              <a:ext cx="90000" cy="360040"/>
            </a:xfrm>
            <a:prstGeom prst="ellipse">
              <a:avLst/>
            </a:prstGeom>
            <a:solidFill>
              <a:schemeClr val="tx2">
                <a:lumMod val="40000"/>
                <a:lumOff val="60000"/>
              </a:schemeClr>
            </a:solidFill>
            <a:ln w="9525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s-ES">
                <a:latin typeface="+mj-lt"/>
              </a:endParaRPr>
            </a:p>
          </p:txBody>
        </p:sp>
        <p:sp>
          <p:nvSpPr>
            <p:cNvPr id="91" name="90 Elipse"/>
            <p:cNvSpPr/>
            <p:nvPr/>
          </p:nvSpPr>
          <p:spPr>
            <a:xfrm rot="17476189">
              <a:off x="5741419" y="3356219"/>
              <a:ext cx="90000" cy="360040"/>
            </a:xfrm>
            <a:prstGeom prst="ellipse">
              <a:avLst/>
            </a:prstGeom>
            <a:solidFill>
              <a:schemeClr val="tx2">
                <a:lumMod val="40000"/>
                <a:lumOff val="60000"/>
              </a:schemeClr>
            </a:solidFill>
            <a:ln w="9525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s-ES">
                <a:latin typeface="+mj-lt"/>
              </a:endParaRPr>
            </a:p>
          </p:txBody>
        </p:sp>
      </p:grpSp>
      <p:grpSp>
        <p:nvGrpSpPr>
          <p:cNvPr id="47" name="131 Grupo"/>
          <p:cNvGrpSpPr/>
          <p:nvPr/>
        </p:nvGrpSpPr>
        <p:grpSpPr>
          <a:xfrm rot="21210065">
            <a:off x="7865733" y="1348388"/>
            <a:ext cx="484152" cy="408535"/>
            <a:chOff x="6272103" y="2233108"/>
            <a:chExt cx="1681934" cy="998125"/>
          </a:xfrm>
        </p:grpSpPr>
        <p:sp>
          <p:nvSpPr>
            <p:cNvPr id="66" name="65 Forma libre"/>
            <p:cNvSpPr/>
            <p:nvPr/>
          </p:nvSpPr>
          <p:spPr>
            <a:xfrm rot="4272655">
              <a:off x="6614007" y="1891204"/>
              <a:ext cx="998125" cy="1681934"/>
            </a:xfrm>
            <a:custGeom>
              <a:avLst/>
              <a:gdLst>
                <a:gd name="connsiteX0" fmla="*/ 279699 w 2334410"/>
                <a:gd name="connsiteY0" fmla="*/ 892885 h 1775012"/>
                <a:gd name="connsiteX1" fmla="*/ 494852 w 2334410"/>
                <a:gd name="connsiteY1" fmla="*/ 839096 h 1775012"/>
                <a:gd name="connsiteX2" fmla="*/ 849854 w 2334410"/>
                <a:gd name="connsiteY2" fmla="*/ 430306 h 1775012"/>
                <a:gd name="connsiteX3" fmla="*/ 957431 w 2334410"/>
                <a:gd name="connsiteY3" fmla="*/ 290456 h 1775012"/>
                <a:gd name="connsiteX4" fmla="*/ 1011219 w 2334410"/>
                <a:gd name="connsiteY4" fmla="*/ 0 h 1775012"/>
                <a:gd name="connsiteX5" fmla="*/ 1065007 w 2334410"/>
                <a:gd name="connsiteY5" fmla="*/ 311972 h 1775012"/>
                <a:gd name="connsiteX6" fmla="*/ 1355464 w 2334410"/>
                <a:gd name="connsiteY6" fmla="*/ 333487 h 1775012"/>
                <a:gd name="connsiteX7" fmla="*/ 1516828 w 2334410"/>
                <a:gd name="connsiteY7" fmla="*/ 311972 h 1775012"/>
                <a:gd name="connsiteX8" fmla="*/ 1667435 w 2334410"/>
                <a:gd name="connsiteY8" fmla="*/ 118334 h 1775012"/>
                <a:gd name="connsiteX9" fmla="*/ 1602890 w 2334410"/>
                <a:gd name="connsiteY9" fmla="*/ 355002 h 1775012"/>
                <a:gd name="connsiteX10" fmla="*/ 1839558 w 2334410"/>
                <a:gd name="connsiteY10" fmla="*/ 537882 h 1775012"/>
                <a:gd name="connsiteX11" fmla="*/ 2173045 w 2334410"/>
                <a:gd name="connsiteY11" fmla="*/ 430306 h 1775012"/>
                <a:gd name="connsiteX12" fmla="*/ 2011680 w 2334410"/>
                <a:gd name="connsiteY12" fmla="*/ 570155 h 1775012"/>
                <a:gd name="connsiteX13" fmla="*/ 2065468 w 2334410"/>
                <a:gd name="connsiteY13" fmla="*/ 871369 h 1775012"/>
                <a:gd name="connsiteX14" fmla="*/ 2334410 w 2334410"/>
                <a:gd name="connsiteY14" fmla="*/ 1075765 h 1775012"/>
                <a:gd name="connsiteX15" fmla="*/ 1990165 w 2334410"/>
                <a:gd name="connsiteY15" fmla="*/ 978946 h 1775012"/>
                <a:gd name="connsiteX16" fmla="*/ 1699708 w 2334410"/>
                <a:gd name="connsiteY16" fmla="*/ 1312433 h 1775012"/>
                <a:gd name="connsiteX17" fmla="*/ 1678193 w 2334410"/>
                <a:gd name="connsiteY17" fmla="*/ 1645920 h 1775012"/>
                <a:gd name="connsiteX18" fmla="*/ 1506071 w 2334410"/>
                <a:gd name="connsiteY18" fmla="*/ 1215614 h 1775012"/>
                <a:gd name="connsiteX19" fmla="*/ 1183341 w 2334410"/>
                <a:gd name="connsiteY19" fmla="*/ 1323191 h 1775012"/>
                <a:gd name="connsiteX20" fmla="*/ 1129553 w 2334410"/>
                <a:gd name="connsiteY20" fmla="*/ 1775012 h 1775012"/>
                <a:gd name="connsiteX21" fmla="*/ 1043492 w 2334410"/>
                <a:gd name="connsiteY21" fmla="*/ 1366221 h 1775012"/>
                <a:gd name="connsiteX22" fmla="*/ 451821 w 2334410"/>
                <a:gd name="connsiteY22" fmla="*/ 946673 h 1775012"/>
                <a:gd name="connsiteX23" fmla="*/ 0 w 2334410"/>
                <a:gd name="connsiteY23" fmla="*/ 946673 h 1775012"/>
                <a:gd name="connsiteX24" fmla="*/ 279699 w 2334410"/>
                <a:gd name="connsiteY24" fmla="*/ 892885 h 1775012"/>
                <a:gd name="connsiteX0" fmla="*/ 279699 w 2334410"/>
                <a:gd name="connsiteY0" fmla="*/ 896471 h 1778598"/>
                <a:gd name="connsiteX1" fmla="*/ 494852 w 2334410"/>
                <a:gd name="connsiteY1" fmla="*/ 842682 h 1778598"/>
                <a:gd name="connsiteX2" fmla="*/ 849854 w 2334410"/>
                <a:gd name="connsiteY2" fmla="*/ 433892 h 1778598"/>
                <a:gd name="connsiteX3" fmla="*/ 957431 w 2334410"/>
                <a:gd name="connsiteY3" fmla="*/ 294042 h 1778598"/>
                <a:gd name="connsiteX4" fmla="*/ 1011219 w 2334410"/>
                <a:gd name="connsiteY4" fmla="*/ 3586 h 1778598"/>
                <a:gd name="connsiteX5" fmla="*/ 1065007 w 2334410"/>
                <a:gd name="connsiteY5" fmla="*/ 315558 h 1778598"/>
                <a:gd name="connsiteX6" fmla="*/ 1355464 w 2334410"/>
                <a:gd name="connsiteY6" fmla="*/ 337073 h 1778598"/>
                <a:gd name="connsiteX7" fmla="*/ 1516828 w 2334410"/>
                <a:gd name="connsiteY7" fmla="*/ 315558 h 1778598"/>
                <a:gd name="connsiteX8" fmla="*/ 1667435 w 2334410"/>
                <a:gd name="connsiteY8" fmla="*/ 121920 h 1778598"/>
                <a:gd name="connsiteX9" fmla="*/ 1602890 w 2334410"/>
                <a:gd name="connsiteY9" fmla="*/ 358588 h 1778598"/>
                <a:gd name="connsiteX10" fmla="*/ 1839558 w 2334410"/>
                <a:gd name="connsiteY10" fmla="*/ 541468 h 1778598"/>
                <a:gd name="connsiteX11" fmla="*/ 2173045 w 2334410"/>
                <a:gd name="connsiteY11" fmla="*/ 433892 h 1778598"/>
                <a:gd name="connsiteX12" fmla="*/ 2011680 w 2334410"/>
                <a:gd name="connsiteY12" fmla="*/ 573741 h 1778598"/>
                <a:gd name="connsiteX13" fmla="*/ 2065468 w 2334410"/>
                <a:gd name="connsiteY13" fmla="*/ 874955 h 1778598"/>
                <a:gd name="connsiteX14" fmla="*/ 2334410 w 2334410"/>
                <a:gd name="connsiteY14" fmla="*/ 1079351 h 1778598"/>
                <a:gd name="connsiteX15" fmla="*/ 1990165 w 2334410"/>
                <a:gd name="connsiteY15" fmla="*/ 982532 h 1778598"/>
                <a:gd name="connsiteX16" fmla="*/ 1699708 w 2334410"/>
                <a:gd name="connsiteY16" fmla="*/ 1316019 h 1778598"/>
                <a:gd name="connsiteX17" fmla="*/ 1678193 w 2334410"/>
                <a:gd name="connsiteY17" fmla="*/ 1649506 h 1778598"/>
                <a:gd name="connsiteX18" fmla="*/ 1506071 w 2334410"/>
                <a:gd name="connsiteY18" fmla="*/ 1219200 h 1778598"/>
                <a:gd name="connsiteX19" fmla="*/ 1183341 w 2334410"/>
                <a:gd name="connsiteY19" fmla="*/ 1326777 h 1778598"/>
                <a:gd name="connsiteX20" fmla="*/ 1129553 w 2334410"/>
                <a:gd name="connsiteY20" fmla="*/ 1778598 h 1778598"/>
                <a:gd name="connsiteX21" fmla="*/ 1043492 w 2334410"/>
                <a:gd name="connsiteY21" fmla="*/ 1369807 h 1778598"/>
                <a:gd name="connsiteX22" fmla="*/ 451821 w 2334410"/>
                <a:gd name="connsiteY22" fmla="*/ 950259 h 1778598"/>
                <a:gd name="connsiteX23" fmla="*/ 0 w 2334410"/>
                <a:gd name="connsiteY23" fmla="*/ 950259 h 1778598"/>
                <a:gd name="connsiteX24" fmla="*/ 279699 w 2334410"/>
                <a:gd name="connsiteY24" fmla="*/ 896471 h 1778598"/>
                <a:gd name="connsiteX0" fmla="*/ 279699 w 2334410"/>
                <a:gd name="connsiteY0" fmla="*/ 896471 h 1778598"/>
                <a:gd name="connsiteX1" fmla="*/ 494852 w 2334410"/>
                <a:gd name="connsiteY1" fmla="*/ 842682 h 1778598"/>
                <a:gd name="connsiteX2" fmla="*/ 849854 w 2334410"/>
                <a:gd name="connsiteY2" fmla="*/ 433892 h 1778598"/>
                <a:gd name="connsiteX3" fmla="*/ 957431 w 2334410"/>
                <a:gd name="connsiteY3" fmla="*/ 294042 h 1778598"/>
                <a:gd name="connsiteX4" fmla="*/ 1011219 w 2334410"/>
                <a:gd name="connsiteY4" fmla="*/ 3586 h 1778598"/>
                <a:gd name="connsiteX5" fmla="*/ 1065007 w 2334410"/>
                <a:gd name="connsiteY5" fmla="*/ 315558 h 1778598"/>
                <a:gd name="connsiteX6" fmla="*/ 1355464 w 2334410"/>
                <a:gd name="connsiteY6" fmla="*/ 337073 h 1778598"/>
                <a:gd name="connsiteX7" fmla="*/ 1516828 w 2334410"/>
                <a:gd name="connsiteY7" fmla="*/ 315558 h 1778598"/>
                <a:gd name="connsiteX8" fmla="*/ 1667435 w 2334410"/>
                <a:gd name="connsiteY8" fmla="*/ 121920 h 1778598"/>
                <a:gd name="connsiteX9" fmla="*/ 1602890 w 2334410"/>
                <a:gd name="connsiteY9" fmla="*/ 358588 h 1778598"/>
                <a:gd name="connsiteX10" fmla="*/ 1839558 w 2334410"/>
                <a:gd name="connsiteY10" fmla="*/ 541468 h 1778598"/>
                <a:gd name="connsiteX11" fmla="*/ 2173045 w 2334410"/>
                <a:gd name="connsiteY11" fmla="*/ 433892 h 1778598"/>
                <a:gd name="connsiteX12" fmla="*/ 2011680 w 2334410"/>
                <a:gd name="connsiteY12" fmla="*/ 573741 h 1778598"/>
                <a:gd name="connsiteX13" fmla="*/ 2065468 w 2334410"/>
                <a:gd name="connsiteY13" fmla="*/ 874955 h 1778598"/>
                <a:gd name="connsiteX14" fmla="*/ 2334410 w 2334410"/>
                <a:gd name="connsiteY14" fmla="*/ 1079351 h 1778598"/>
                <a:gd name="connsiteX15" fmla="*/ 1990165 w 2334410"/>
                <a:gd name="connsiteY15" fmla="*/ 982532 h 1778598"/>
                <a:gd name="connsiteX16" fmla="*/ 1699708 w 2334410"/>
                <a:gd name="connsiteY16" fmla="*/ 1316019 h 1778598"/>
                <a:gd name="connsiteX17" fmla="*/ 1678193 w 2334410"/>
                <a:gd name="connsiteY17" fmla="*/ 1649506 h 1778598"/>
                <a:gd name="connsiteX18" fmla="*/ 1506071 w 2334410"/>
                <a:gd name="connsiteY18" fmla="*/ 1219200 h 1778598"/>
                <a:gd name="connsiteX19" fmla="*/ 1183341 w 2334410"/>
                <a:gd name="connsiteY19" fmla="*/ 1326777 h 1778598"/>
                <a:gd name="connsiteX20" fmla="*/ 1129553 w 2334410"/>
                <a:gd name="connsiteY20" fmla="*/ 1778598 h 1778598"/>
                <a:gd name="connsiteX21" fmla="*/ 1043492 w 2334410"/>
                <a:gd name="connsiteY21" fmla="*/ 1369807 h 1778598"/>
                <a:gd name="connsiteX22" fmla="*/ 451821 w 2334410"/>
                <a:gd name="connsiteY22" fmla="*/ 950259 h 1778598"/>
                <a:gd name="connsiteX23" fmla="*/ 0 w 2334410"/>
                <a:gd name="connsiteY23" fmla="*/ 950259 h 1778598"/>
                <a:gd name="connsiteX24" fmla="*/ 279699 w 2334410"/>
                <a:gd name="connsiteY24" fmla="*/ 896471 h 1778598"/>
                <a:gd name="connsiteX0" fmla="*/ 279699 w 2334410"/>
                <a:gd name="connsiteY0" fmla="*/ 896471 h 1778598"/>
                <a:gd name="connsiteX1" fmla="*/ 494852 w 2334410"/>
                <a:gd name="connsiteY1" fmla="*/ 842682 h 1778598"/>
                <a:gd name="connsiteX2" fmla="*/ 849854 w 2334410"/>
                <a:gd name="connsiteY2" fmla="*/ 433892 h 1778598"/>
                <a:gd name="connsiteX3" fmla="*/ 957431 w 2334410"/>
                <a:gd name="connsiteY3" fmla="*/ 294042 h 1778598"/>
                <a:gd name="connsiteX4" fmla="*/ 1011219 w 2334410"/>
                <a:gd name="connsiteY4" fmla="*/ 3586 h 1778598"/>
                <a:gd name="connsiteX5" fmla="*/ 1065007 w 2334410"/>
                <a:gd name="connsiteY5" fmla="*/ 315558 h 1778598"/>
                <a:gd name="connsiteX6" fmla="*/ 1355464 w 2334410"/>
                <a:gd name="connsiteY6" fmla="*/ 337073 h 1778598"/>
                <a:gd name="connsiteX7" fmla="*/ 1516828 w 2334410"/>
                <a:gd name="connsiteY7" fmla="*/ 315558 h 1778598"/>
                <a:gd name="connsiteX8" fmla="*/ 1667435 w 2334410"/>
                <a:gd name="connsiteY8" fmla="*/ 121920 h 1778598"/>
                <a:gd name="connsiteX9" fmla="*/ 1602890 w 2334410"/>
                <a:gd name="connsiteY9" fmla="*/ 358588 h 1778598"/>
                <a:gd name="connsiteX10" fmla="*/ 1839558 w 2334410"/>
                <a:gd name="connsiteY10" fmla="*/ 541468 h 1778598"/>
                <a:gd name="connsiteX11" fmla="*/ 2173045 w 2334410"/>
                <a:gd name="connsiteY11" fmla="*/ 433892 h 1778598"/>
                <a:gd name="connsiteX12" fmla="*/ 2011680 w 2334410"/>
                <a:gd name="connsiteY12" fmla="*/ 573741 h 1778598"/>
                <a:gd name="connsiteX13" fmla="*/ 2065468 w 2334410"/>
                <a:gd name="connsiteY13" fmla="*/ 874955 h 1778598"/>
                <a:gd name="connsiteX14" fmla="*/ 2334410 w 2334410"/>
                <a:gd name="connsiteY14" fmla="*/ 1079351 h 1778598"/>
                <a:gd name="connsiteX15" fmla="*/ 1990165 w 2334410"/>
                <a:gd name="connsiteY15" fmla="*/ 982532 h 1778598"/>
                <a:gd name="connsiteX16" fmla="*/ 1699708 w 2334410"/>
                <a:gd name="connsiteY16" fmla="*/ 1316019 h 1778598"/>
                <a:gd name="connsiteX17" fmla="*/ 1678193 w 2334410"/>
                <a:gd name="connsiteY17" fmla="*/ 1649506 h 1778598"/>
                <a:gd name="connsiteX18" fmla="*/ 1506071 w 2334410"/>
                <a:gd name="connsiteY18" fmla="*/ 1219200 h 1778598"/>
                <a:gd name="connsiteX19" fmla="*/ 1183341 w 2334410"/>
                <a:gd name="connsiteY19" fmla="*/ 1326777 h 1778598"/>
                <a:gd name="connsiteX20" fmla="*/ 1129553 w 2334410"/>
                <a:gd name="connsiteY20" fmla="*/ 1778598 h 1778598"/>
                <a:gd name="connsiteX21" fmla="*/ 1043492 w 2334410"/>
                <a:gd name="connsiteY21" fmla="*/ 1369807 h 1778598"/>
                <a:gd name="connsiteX22" fmla="*/ 451821 w 2334410"/>
                <a:gd name="connsiteY22" fmla="*/ 950259 h 1778598"/>
                <a:gd name="connsiteX23" fmla="*/ 0 w 2334410"/>
                <a:gd name="connsiteY23" fmla="*/ 950259 h 1778598"/>
                <a:gd name="connsiteX24" fmla="*/ 279699 w 2334410"/>
                <a:gd name="connsiteY24" fmla="*/ 896471 h 1778598"/>
                <a:gd name="connsiteX0" fmla="*/ 279699 w 2334410"/>
                <a:gd name="connsiteY0" fmla="*/ 896471 h 1778598"/>
                <a:gd name="connsiteX1" fmla="*/ 494852 w 2334410"/>
                <a:gd name="connsiteY1" fmla="*/ 842682 h 1778598"/>
                <a:gd name="connsiteX2" fmla="*/ 849854 w 2334410"/>
                <a:gd name="connsiteY2" fmla="*/ 433892 h 1778598"/>
                <a:gd name="connsiteX3" fmla="*/ 957431 w 2334410"/>
                <a:gd name="connsiteY3" fmla="*/ 294042 h 1778598"/>
                <a:gd name="connsiteX4" fmla="*/ 1011219 w 2334410"/>
                <a:gd name="connsiteY4" fmla="*/ 3586 h 1778598"/>
                <a:gd name="connsiteX5" fmla="*/ 1065007 w 2334410"/>
                <a:gd name="connsiteY5" fmla="*/ 315558 h 1778598"/>
                <a:gd name="connsiteX6" fmla="*/ 1355464 w 2334410"/>
                <a:gd name="connsiteY6" fmla="*/ 337073 h 1778598"/>
                <a:gd name="connsiteX7" fmla="*/ 1516828 w 2334410"/>
                <a:gd name="connsiteY7" fmla="*/ 315558 h 1778598"/>
                <a:gd name="connsiteX8" fmla="*/ 1667435 w 2334410"/>
                <a:gd name="connsiteY8" fmla="*/ 121920 h 1778598"/>
                <a:gd name="connsiteX9" fmla="*/ 1602890 w 2334410"/>
                <a:gd name="connsiteY9" fmla="*/ 358588 h 1778598"/>
                <a:gd name="connsiteX10" fmla="*/ 1839558 w 2334410"/>
                <a:gd name="connsiteY10" fmla="*/ 541468 h 1778598"/>
                <a:gd name="connsiteX11" fmla="*/ 2173045 w 2334410"/>
                <a:gd name="connsiteY11" fmla="*/ 433892 h 1778598"/>
                <a:gd name="connsiteX12" fmla="*/ 2011680 w 2334410"/>
                <a:gd name="connsiteY12" fmla="*/ 573741 h 1778598"/>
                <a:gd name="connsiteX13" fmla="*/ 2065468 w 2334410"/>
                <a:gd name="connsiteY13" fmla="*/ 874955 h 1778598"/>
                <a:gd name="connsiteX14" fmla="*/ 2334410 w 2334410"/>
                <a:gd name="connsiteY14" fmla="*/ 1079351 h 1778598"/>
                <a:gd name="connsiteX15" fmla="*/ 1990165 w 2334410"/>
                <a:gd name="connsiteY15" fmla="*/ 982532 h 1778598"/>
                <a:gd name="connsiteX16" fmla="*/ 1699708 w 2334410"/>
                <a:gd name="connsiteY16" fmla="*/ 1316019 h 1778598"/>
                <a:gd name="connsiteX17" fmla="*/ 1678193 w 2334410"/>
                <a:gd name="connsiteY17" fmla="*/ 1649506 h 1778598"/>
                <a:gd name="connsiteX18" fmla="*/ 1506071 w 2334410"/>
                <a:gd name="connsiteY18" fmla="*/ 1219200 h 1778598"/>
                <a:gd name="connsiteX19" fmla="*/ 1183341 w 2334410"/>
                <a:gd name="connsiteY19" fmla="*/ 1326777 h 1778598"/>
                <a:gd name="connsiteX20" fmla="*/ 1129553 w 2334410"/>
                <a:gd name="connsiteY20" fmla="*/ 1778598 h 1778598"/>
                <a:gd name="connsiteX21" fmla="*/ 1043492 w 2334410"/>
                <a:gd name="connsiteY21" fmla="*/ 1369807 h 1778598"/>
                <a:gd name="connsiteX22" fmla="*/ 451821 w 2334410"/>
                <a:gd name="connsiteY22" fmla="*/ 950259 h 1778598"/>
                <a:gd name="connsiteX23" fmla="*/ 0 w 2334410"/>
                <a:gd name="connsiteY23" fmla="*/ 950259 h 1778598"/>
                <a:gd name="connsiteX24" fmla="*/ 279699 w 2334410"/>
                <a:gd name="connsiteY24" fmla="*/ 896471 h 1778598"/>
                <a:gd name="connsiteX0" fmla="*/ 279699 w 2334410"/>
                <a:gd name="connsiteY0" fmla="*/ 896471 h 1778598"/>
                <a:gd name="connsiteX1" fmla="*/ 494852 w 2334410"/>
                <a:gd name="connsiteY1" fmla="*/ 842682 h 1778598"/>
                <a:gd name="connsiteX2" fmla="*/ 849854 w 2334410"/>
                <a:gd name="connsiteY2" fmla="*/ 433892 h 1778598"/>
                <a:gd name="connsiteX3" fmla="*/ 957431 w 2334410"/>
                <a:gd name="connsiteY3" fmla="*/ 294042 h 1778598"/>
                <a:gd name="connsiteX4" fmla="*/ 1011219 w 2334410"/>
                <a:gd name="connsiteY4" fmla="*/ 3586 h 1778598"/>
                <a:gd name="connsiteX5" fmla="*/ 1065007 w 2334410"/>
                <a:gd name="connsiteY5" fmla="*/ 315558 h 1778598"/>
                <a:gd name="connsiteX6" fmla="*/ 1355464 w 2334410"/>
                <a:gd name="connsiteY6" fmla="*/ 337073 h 1778598"/>
                <a:gd name="connsiteX7" fmla="*/ 1516828 w 2334410"/>
                <a:gd name="connsiteY7" fmla="*/ 315558 h 1778598"/>
                <a:gd name="connsiteX8" fmla="*/ 1667435 w 2334410"/>
                <a:gd name="connsiteY8" fmla="*/ 121920 h 1778598"/>
                <a:gd name="connsiteX9" fmla="*/ 1602890 w 2334410"/>
                <a:gd name="connsiteY9" fmla="*/ 358588 h 1778598"/>
                <a:gd name="connsiteX10" fmla="*/ 1839558 w 2334410"/>
                <a:gd name="connsiteY10" fmla="*/ 541468 h 1778598"/>
                <a:gd name="connsiteX11" fmla="*/ 2173045 w 2334410"/>
                <a:gd name="connsiteY11" fmla="*/ 433892 h 1778598"/>
                <a:gd name="connsiteX12" fmla="*/ 2011680 w 2334410"/>
                <a:gd name="connsiteY12" fmla="*/ 573741 h 1778598"/>
                <a:gd name="connsiteX13" fmla="*/ 2065468 w 2334410"/>
                <a:gd name="connsiteY13" fmla="*/ 874955 h 1778598"/>
                <a:gd name="connsiteX14" fmla="*/ 2334410 w 2334410"/>
                <a:gd name="connsiteY14" fmla="*/ 1079351 h 1778598"/>
                <a:gd name="connsiteX15" fmla="*/ 1990165 w 2334410"/>
                <a:gd name="connsiteY15" fmla="*/ 982532 h 1778598"/>
                <a:gd name="connsiteX16" fmla="*/ 1699708 w 2334410"/>
                <a:gd name="connsiteY16" fmla="*/ 1316019 h 1778598"/>
                <a:gd name="connsiteX17" fmla="*/ 1678193 w 2334410"/>
                <a:gd name="connsiteY17" fmla="*/ 1649506 h 1778598"/>
                <a:gd name="connsiteX18" fmla="*/ 1506071 w 2334410"/>
                <a:gd name="connsiteY18" fmla="*/ 1219200 h 1778598"/>
                <a:gd name="connsiteX19" fmla="*/ 1183341 w 2334410"/>
                <a:gd name="connsiteY19" fmla="*/ 1326777 h 1778598"/>
                <a:gd name="connsiteX20" fmla="*/ 1129553 w 2334410"/>
                <a:gd name="connsiteY20" fmla="*/ 1778598 h 1778598"/>
                <a:gd name="connsiteX21" fmla="*/ 1043492 w 2334410"/>
                <a:gd name="connsiteY21" fmla="*/ 1369807 h 1778598"/>
                <a:gd name="connsiteX22" fmla="*/ 451821 w 2334410"/>
                <a:gd name="connsiteY22" fmla="*/ 950259 h 1778598"/>
                <a:gd name="connsiteX23" fmla="*/ 0 w 2334410"/>
                <a:gd name="connsiteY23" fmla="*/ 950259 h 1778598"/>
                <a:gd name="connsiteX24" fmla="*/ 279699 w 2334410"/>
                <a:gd name="connsiteY24" fmla="*/ 896471 h 1778598"/>
                <a:gd name="connsiteX0" fmla="*/ 279699 w 2334410"/>
                <a:gd name="connsiteY0" fmla="*/ 896471 h 1778598"/>
                <a:gd name="connsiteX1" fmla="*/ 494852 w 2334410"/>
                <a:gd name="connsiteY1" fmla="*/ 842682 h 1778598"/>
                <a:gd name="connsiteX2" fmla="*/ 849854 w 2334410"/>
                <a:gd name="connsiteY2" fmla="*/ 433892 h 1778598"/>
                <a:gd name="connsiteX3" fmla="*/ 957431 w 2334410"/>
                <a:gd name="connsiteY3" fmla="*/ 294042 h 1778598"/>
                <a:gd name="connsiteX4" fmla="*/ 1011219 w 2334410"/>
                <a:gd name="connsiteY4" fmla="*/ 3586 h 1778598"/>
                <a:gd name="connsiteX5" fmla="*/ 1065007 w 2334410"/>
                <a:gd name="connsiteY5" fmla="*/ 315558 h 1778598"/>
                <a:gd name="connsiteX6" fmla="*/ 1355464 w 2334410"/>
                <a:gd name="connsiteY6" fmla="*/ 337073 h 1778598"/>
                <a:gd name="connsiteX7" fmla="*/ 1516828 w 2334410"/>
                <a:gd name="connsiteY7" fmla="*/ 315558 h 1778598"/>
                <a:gd name="connsiteX8" fmla="*/ 1667435 w 2334410"/>
                <a:gd name="connsiteY8" fmla="*/ 121920 h 1778598"/>
                <a:gd name="connsiteX9" fmla="*/ 1602890 w 2334410"/>
                <a:gd name="connsiteY9" fmla="*/ 358588 h 1778598"/>
                <a:gd name="connsiteX10" fmla="*/ 1839558 w 2334410"/>
                <a:gd name="connsiteY10" fmla="*/ 541468 h 1778598"/>
                <a:gd name="connsiteX11" fmla="*/ 2173045 w 2334410"/>
                <a:gd name="connsiteY11" fmla="*/ 433892 h 1778598"/>
                <a:gd name="connsiteX12" fmla="*/ 2011680 w 2334410"/>
                <a:gd name="connsiteY12" fmla="*/ 573741 h 1778598"/>
                <a:gd name="connsiteX13" fmla="*/ 2065468 w 2334410"/>
                <a:gd name="connsiteY13" fmla="*/ 874955 h 1778598"/>
                <a:gd name="connsiteX14" fmla="*/ 2334410 w 2334410"/>
                <a:gd name="connsiteY14" fmla="*/ 1079351 h 1778598"/>
                <a:gd name="connsiteX15" fmla="*/ 1990165 w 2334410"/>
                <a:gd name="connsiteY15" fmla="*/ 982532 h 1778598"/>
                <a:gd name="connsiteX16" fmla="*/ 1699708 w 2334410"/>
                <a:gd name="connsiteY16" fmla="*/ 1316019 h 1778598"/>
                <a:gd name="connsiteX17" fmla="*/ 1678193 w 2334410"/>
                <a:gd name="connsiteY17" fmla="*/ 1649506 h 1778598"/>
                <a:gd name="connsiteX18" fmla="*/ 1506071 w 2334410"/>
                <a:gd name="connsiteY18" fmla="*/ 1219200 h 1778598"/>
                <a:gd name="connsiteX19" fmla="*/ 1183341 w 2334410"/>
                <a:gd name="connsiteY19" fmla="*/ 1326777 h 1778598"/>
                <a:gd name="connsiteX20" fmla="*/ 1129553 w 2334410"/>
                <a:gd name="connsiteY20" fmla="*/ 1778598 h 1778598"/>
                <a:gd name="connsiteX21" fmla="*/ 1043492 w 2334410"/>
                <a:gd name="connsiteY21" fmla="*/ 1369807 h 1778598"/>
                <a:gd name="connsiteX22" fmla="*/ 451821 w 2334410"/>
                <a:gd name="connsiteY22" fmla="*/ 950259 h 1778598"/>
                <a:gd name="connsiteX23" fmla="*/ 0 w 2334410"/>
                <a:gd name="connsiteY23" fmla="*/ 950259 h 1778598"/>
                <a:gd name="connsiteX24" fmla="*/ 279699 w 2334410"/>
                <a:gd name="connsiteY24" fmla="*/ 896471 h 1778598"/>
                <a:gd name="connsiteX0" fmla="*/ 279699 w 2334410"/>
                <a:gd name="connsiteY0" fmla="*/ 896471 h 1778598"/>
                <a:gd name="connsiteX1" fmla="*/ 494852 w 2334410"/>
                <a:gd name="connsiteY1" fmla="*/ 842682 h 1778598"/>
                <a:gd name="connsiteX2" fmla="*/ 849854 w 2334410"/>
                <a:gd name="connsiteY2" fmla="*/ 433892 h 1778598"/>
                <a:gd name="connsiteX3" fmla="*/ 957431 w 2334410"/>
                <a:gd name="connsiteY3" fmla="*/ 294042 h 1778598"/>
                <a:gd name="connsiteX4" fmla="*/ 1011219 w 2334410"/>
                <a:gd name="connsiteY4" fmla="*/ 3586 h 1778598"/>
                <a:gd name="connsiteX5" fmla="*/ 1065007 w 2334410"/>
                <a:gd name="connsiteY5" fmla="*/ 315558 h 1778598"/>
                <a:gd name="connsiteX6" fmla="*/ 1355464 w 2334410"/>
                <a:gd name="connsiteY6" fmla="*/ 337073 h 1778598"/>
                <a:gd name="connsiteX7" fmla="*/ 1516828 w 2334410"/>
                <a:gd name="connsiteY7" fmla="*/ 315558 h 1778598"/>
                <a:gd name="connsiteX8" fmla="*/ 1667435 w 2334410"/>
                <a:gd name="connsiteY8" fmla="*/ 121920 h 1778598"/>
                <a:gd name="connsiteX9" fmla="*/ 1602890 w 2334410"/>
                <a:gd name="connsiteY9" fmla="*/ 358588 h 1778598"/>
                <a:gd name="connsiteX10" fmla="*/ 1839558 w 2334410"/>
                <a:gd name="connsiteY10" fmla="*/ 541468 h 1778598"/>
                <a:gd name="connsiteX11" fmla="*/ 2173045 w 2334410"/>
                <a:gd name="connsiteY11" fmla="*/ 433892 h 1778598"/>
                <a:gd name="connsiteX12" fmla="*/ 2011680 w 2334410"/>
                <a:gd name="connsiteY12" fmla="*/ 573741 h 1778598"/>
                <a:gd name="connsiteX13" fmla="*/ 2065468 w 2334410"/>
                <a:gd name="connsiteY13" fmla="*/ 874955 h 1778598"/>
                <a:gd name="connsiteX14" fmla="*/ 2334410 w 2334410"/>
                <a:gd name="connsiteY14" fmla="*/ 1079351 h 1778598"/>
                <a:gd name="connsiteX15" fmla="*/ 1990165 w 2334410"/>
                <a:gd name="connsiteY15" fmla="*/ 982532 h 1778598"/>
                <a:gd name="connsiteX16" fmla="*/ 1699708 w 2334410"/>
                <a:gd name="connsiteY16" fmla="*/ 1316019 h 1778598"/>
                <a:gd name="connsiteX17" fmla="*/ 1678193 w 2334410"/>
                <a:gd name="connsiteY17" fmla="*/ 1649506 h 1778598"/>
                <a:gd name="connsiteX18" fmla="*/ 1506071 w 2334410"/>
                <a:gd name="connsiteY18" fmla="*/ 1219200 h 1778598"/>
                <a:gd name="connsiteX19" fmla="*/ 1183341 w 2334410"/>
                <a:gd name="connsiteY19" fmla="*/ 1326777 h 1778598"/>
                <a:gd name="connsiteX20" fmla="*/ 1129553 w 2334410"/>
                <a:gd name="connsiteY20" fmla="*/ 1778598 h 1778598"/>
                <a:gd name="connsiteX21" fmla="*/ 1043492 w 2334410"/>
                <a:gd name="connsiteY21" fmla="*/ 1369807 h 1778598"/>
                <a:gd name="connsiteX22" fmla="*/ 451821 w 2334410"/>
                <a:gd name="connsiteY22" fmla="*/ 950259 h 1778598"/>
                <a:gd name="connsiteX23" fmla="*/ 0 w 2334410"/>
                <a:gd name="connsiteY23" fmla="*/ 950259 h 1778598"/>
                <a:gd name="connsiteX24" fmla="*/ 279699 w 2334410"/>
                <a:gd name="connsiteY24" fmla="*/ 896471 h 1778598"/>
                <a:gd name="connsiteX0" fmla="*/ 279699 w 2334410"/>
                <a:gd name="connsiteY0" fmla="*/ 896471 h 1778598"/>
                <a:gd name="connsiteX1" fmla="*/ 494852 w 2334410"/>
                <a:gd name="connsiteY1" fmla="*/ 842682 h 1778598"/>
                <a:gd name="connsiteX2" fmla="*/ 849854 w 2334410"/>
                <a:gd name="connsiteY2" fmla="*/ 433892 h 1778598"/>
                <a:gd name="connsiteX3" fmla="*/ 957431 w 2334410"/>
                <a:gd name="connsiteY3" fmla="*/ 294042 h 1778598"/>
                <a:gd name="connsiteX4" fmla="*/ 1011219 w 2334410"/>
                <a:gd name="connsiteY4" fmla="*/ 3586 h 1778598"/>
                <a:gd name="connsiteX5" fmla="*/ 1065007 w 2334410"/>
                <a:gd name="connsiteY5" fmla="*/ 315558 h 1778598"/>
                <a:gd name="connsiteX6" fmla="*/ 1355464 w 2334410"/>
                <a:gd name="connsiteY6" fmla="*/ 337073 h 1778598"/>
                <a:gd name="connsiteX7" fmla="*/ 1516828 w 2334410"/>
                <a:gd name="connsiteY7" fmla="*/ 315558 h 1778598"/>
                <a:gd name="connsiteX8" fmla="*/ 1667435 w 2334410"/>
                <a:gd name="connsiteY8" fmla="*/ 121920 h 1778598"/>
                <a:gd name="connsiteX9" fmla="*/ 1602890 w 2334410"/>
                <a:gd name="connsiteY9" fmla="*/ 358588 h 1778598"/>
                <a:gd name="connsiteX10" fmla="*/ 1839558 w 2334410"/>
                <a:gd name="connsiteY10" fmla="*/ 541468 h 1778598"/>
                <a:gd name="connsiteX11" fmla="*/ 2173045 w 2334410"/>
                <a:gd name="connsiteY11" fmla="*/ 433892 h 1778598"/>
                <a:gd name="connsiteX12" fmla="*/ 2011680 w 2334410"/>
                <a:gd name="connsiteY12" fmla="*/ 573741 h 1778598"/>
                <a:gd name="connsiteX13" fmla="*/ 2065468 w 2334410"/>
                <a:gd name="connsiteY13" fmla="*/ 874955 h 1778598"/>
                <a:gd name="connsiteX14" fmla="*/ 2334410 w 2334410"/>
                <a:gd name="connsiteY14" fmla="*/ 1079351 h 1778598"/>
                <a:gd name="connsiteX15" fmla="*/ 1990165 w 2334410"/>
                <a:gd name="connsiteY15" fmla="*/ 982532 h 1778598"/>
                <a:gd name="connsiteX16" fmla="*/ 1699708 w 2334410"/>
                <a:gd name="connsiteY16" fmla="*/ 1316019 h 1778598"/>
                <a:gd name="connsiteX17" fmla="*/ 1678193 w 2334410"/>
                <a:gd name="connsiteY17" fmla="*/ 1649506 h 1778598"/>
                <a:gd name="connsiteX18" fmla="*/ 1506071 w 2334410"/>
                <a:gd name="connsiteY18" fmla="*/ 1219200 h 1778598"/>
                <a:gd name="connsiteX19" fmla="*/ 1183341 w 2334410"/>
                <a:gd name="connsiteY19" fmla="*/ 1326777 h 1778598"/>
                <a:gd name="connsiteX20" fmla="*/ 1129553 w 2334410"/>
                <a:gd name="connsiteY20" fmla="*/ 1778598 h 1778598"/>
                <a:gd name="connsiteX21" fmla="*/ 1043492 w 2334410"/>
                <a:gd name="connsiteY21" fmla="*/ 1369807 h 1778598"/>
                <a:gd name="connsiteX22" fmla="*/ 451821 w 2334410"/>
                <a:gd name="connsiteY22" fmla="*/ 950259 h 1778598"/>
                <a:gd name="connsiteX23" fmla="*/ 0 w 2334410"/>
                <a:gd name="connsiteY23" fmla="*/ 950259 h 1778598"/>
                <a:gd name="connsiteX24" fmla="*/ 279699 w 2334410"/>
                <a:gd name="connsiteY24" fmla="*/ 896471 h 1778598"/>
                <a:gd name="connsiteX0" fmla="*/ 279699 w 2346960"/>
                <a:gd name="connsiteY0" fmla="*/ 896471 h 1778598"/>
                <a:gd name="connsiteX1" fmla="*/ 494852 w 2346960"/>
                <a:gd name="connsiteY1" fmla="*/ 842682 h 1778598"/>
                <a:gd name="connsiteX2" fmla="*/ 849854 w 2346960"/>
                <a:gd name="connsiteY2" fmla="*/ 433892 h 1778598"/>
                <a:gd name="connsiteX3" fmla="*/ 957431 w 2346960"/>
                <a:gd name="connsiteY3" fmla="*/ 294042 h 1778598"/>
                <a:gd name="connsiteX4" fmla="*/ 1011219 w 2346960"/>
                <a:gd name="connsiteY4" fmla="*/ 3586 h 1778598"/>
                <a:gd name="connsiteX5" fmla="*/ 1065007 w 2346960"/>
                <a:gd name="connsiteY5" fmla="*/ 315558 h 1778598"/>
                <a:gd name="connsiteX6" fmla="*/ 1355464 w 2346960"/>
                <a:gd name="connsiteY6" fmla="*/ 337073 h 1778598"/>
                <a:gd name="connsiteX7" fmla="*/ 1516828 w 2346960"/>
                <a:gd name="connsiteY7" fmla="*/ 315558 h 1778598"/>
                <a:gd name="connsiteX8" fmla="*/ 1667435 w 2346960"/>
                <a:gd name="connsiteY8" fmla="*/ 121920 h 1778598"/>
                <a:gd name="connsiteX9" fmla="*/ 1602890 w 2346960"/>
                <a:gd name="connsiteY9" fmla="*/ 358588 h 1778598"/>
                <a:gd name="connsiteX10" fmla="*/ 1839558 w 2346960"/>
                <a:gd name="connsiteY10" fmla="*/ 541468 h 1778598"/>
                <a:gd name="connsiteX11" fmla="*/ 2173045 w 2346960"/>
                <a:gd name="connsiteY11" fmla="*/ 433892 h 1778598"/>
                <a:gd name="connsiteX12" fmla="*/ 2011680 w 2346960"/>
                <a:gd name="connsiteY12" fmla="*/ 573741 h 1778598"/>
                <a:gd name="connsiteX13" fmla="*/ 2065468 w 2346960"/>
                <a:gd name="connsiteY13" fmla="*/ 874955 h 1778598"/>
                <a:gd name="connsiteX14" fmla="*/ 2334410 w 2346960"/>
                <a:gd name="connsiteY14" fmla="*/ 1079351 h 1778598"/>
                <a:gd name="connsiteX15" fmla="*/ 1990165 w 2346960"/>
                <a:gd name="connsiteY15" fmla="*/ 982532 h 1778598"/>
                <a:gd name="connsiteX16" fmla="*/ 1699708 w 2346960"/>
                <a:gd name="connsiteY16" fmla="*/ 1316019 h 1778598"/>
                <a:gd name="connsiteX17" fmla="*/ 1678193 w 2346960"/>
                <a:gd name="connsiteY17" fmla="*/ 1649506 h 1778598"/>
                <a:gd name="connsiteX18" fmla="*/ 1506071 w 2346960"/>
                <a:gd name="connsiteY18" fmla="*/ 1219200 h 1778598"/>
                <a:gd name="connsiteX19" fmla="*/ 1183341 w 2346960"/>
                <a:gd name="connsiteY19" fmla="*/ 1326777 h 1778598"/>
                <a:gd name="connsiteX20" fmla="*/ 1129553 w 2346960"/>
                <a:gd name="connsiteY20" fmla="*/ 1778598 h 1778598"/>
                <a:gd name="connsiteX21" fmla="*/ 1043492 w 2346960"/>
                <a:gd name="connsiteY21" fmla="*/ 1369807 h 1778598"/>
                <a:gd name="connsiteX22" fmla="*/ 451821 w 2346960"/>
                <a:gd name="connsiteY22" fmla="*/ 950259 h 1778598"/>
                <a:gd name="connsiteX23" fmla="*/ 0 w 2346960"/>
                <a:gd name="connsiteY23" fmla="*/ 950259 h 1778598"/>
                <a:gd name="connsiteX24" fmla="*/ 279699 w 2346960"/>
                <a:gd name="connsiteY24" fmla="*/ 896471 h 1778598"/>
                <a:gd name="connsiteX0" fmla="*/ 279699 w 2346960"/>
                <a:gd name="connsiteY0" fmla="*/ 896471 h 1778598"/>
                <a:gd name="connsiteX1" fmla="*/ 494852 w 2346960"/>
                <a:gd name="connsiteY1" fmla="*/ 842682 h 1778598"/>
                <a:gd name="connsiteX2" fmla="*/ 849854 w 2346960"/>
                <a:gd name="connsiteY2" fmla="*/ 433892 h 1778598"/>
                <a:gd name="connsiteX3" fmla="*/ 957431 w 2346960"/>
                <a:gd name="connsiteY3" fmla="*/ 294042 h 1778598"/>
                <a:gd name="connsiteX4" fmla="*/ 1011219 w 2346960"/>
                <a:gd name="connsiteY4" fmla="*/ 3586 h 1778598"/>
                <a:gd name="connsiteX5" fmla="*/ 1065007 w 2346960"/>
                <a:gd name="connsiteY5" fmla="*/ 315558 h 1778598"/>
                <a:gd name="connsiteX6" fmla="*/ 1355464 w 2346960"/>
                <a:gd name="connsiteY6" fmla="*/ 337073 h 1778598"/>
                <a:gd name="connsiteX7" fmla="*/ 1516828 w 2346960"/>
                <a:gd name="connsiteY7" fmla="*/ 315558 h 1778598"/>
                <a:gd name="connsiteX8" fmla="*/ 1667435 w 2346960"/>
                <a:gd name="connsiteY8" fmla="*/ 121920 h 1778598"/>
                <a:gd name="connsiteX9" fmla="*/ 1602890 w 2346960"/>
                <a:gd name="connsiteY9" fmla="*/ 358588 h 1778598"/>
                <a:gd name="connsiteX10" fmla="*/ 1839558 w 2346960"/>
                <a:gd name="connsiteY10" fmla="*/ 541468 h 1778598"/>
                <a:gd name="connsiteX11" fmla="*/ 2173045 w 2346960"/>
                <a:gd name="connsiteY11" fmla="*/ 433892 h 1778598"/>
                <a:gd name="connsiteX12" fmla="*/ 2011680 w 2346960"/>
                <a:gd name="connsiteY12" fmla="*/ 573741 h 1778598"/>
                <a:gd name="connsiteX13" fmla="*/ 2065468 w 2346960"/>
                <a:gd name="connsiteY13" fmla="*/ 874955 h 1778598"/>
                <a:gd name="connsiteX14" fmla="*/ 2334410 w 2346960"/>
                <a:gd name="connsiteY14" fmla="*/ 1079351 h 1778598"/>
                <a:gd name="connsiteX15" fmla="*/ 1990165 w 2346960"/>
                <a:gd name="connsiteY15" fmla="*/ 982532 h 1778598"/>
                <a:gd name="connsiteX16" fmla="*/ 1699708 w 2346960"/>
                <a:gd name="connsiteY16" fmla="*/ 1316019 h 1778598"/>
                <a:gd name="connsiteX17" fmla="*/ 1678193 w 2346960"/>
                <a:gd name="connsiteY17" fmla="*/ 1649506 h 1778598"/>
                <a:gd name="connsiteX18" fmla="*/ 1506071 w 2346960"/>
                <a:gd name="connsiteY18" fmla="*/ 1219200 h 1778598"/>
                <a:gd name="connsiteX19" fmla="*/ 1183341 w 2346960"/>
                <a:gd name="connsiteY19" fmla="*/ 1326777 h 1778598"/>
                <a:gd name="connsiteX20" fmla="*/ 1129553 w 2346960"/>
                <a:gd name="connsiteY20" fmla="*/ 1778598 h 1778598"/>
                <a:gd name="connsiteX21" fmla="*/ 1043492 w 2346960"/>
                <a:gd name="connsiteY21" fmla="*/ 1369807 h 1778598"/>
                <a:gd name="connsiteX22" fmla="*/ 451821 w 2346960"/>
                <a:gd name="connsiteY22" fmla="*/ 950259 h 1778598"/>
                <a:gd name="connsiteX23" fmla="*/ 0 w 2346960"/>
                <a:gd name="connsiteY23" fmla="*/ 950259 h 1778598"/>
                <a:gd name="connsiteX24" fmla="*/ 279699 w 2346960"/>
                <a:gd name="connsiteY24" fmla="*/ 896471 h 1778598"/>
                <a:gd name="connsiteX0" fmla="*/ 279699 w 2346960"/>
                <a:gd name="connsiteY0" fmla="*/ 896471 h 1778598"/>
                <a:gd name="connsiteX1" fmla="*/ 494852 w 2346960"/>
                <a:gd name="connsiteY1" fmla="*/ 842682 h 1778598"/>
                <a:gd name="connsiteX2" fmla="*/ 849854 w 2346960"/>
                <a:gd name="connsiteY2" fmla="*/ 433892 h 1778598"/>
                <a:gd name="connsiteX3" fmla="*/ 957431 w 2346960"/>
                <a:gd name="connsiteY3" fmla="*/ 294042 h 1778598"/>
                <a:gd name="connsiteX4" fmla="*/ 1011219 w 2346960"/>
                <a:gd name="connsiteY4" fmla="*/ 3586 h 1778598"/>
                <a:gd name="connsiteX5" fmla="*/ 1065007 w 2346960"/>
                <a:gd name="connsiteY5" fmla="*/ 315558 h 1778598"/>
                <a:gd name="connsiteX6" fmla="*/ 1355464 w 2346960"/>
                <a:gd name="connsiteY6" fmla="*/ 337073 h 1778598"/>
                <a:gd name="connsiteX7" fmla="*/ 1516828 w 2346960"/>
                <a:gd name="connsiteY7" fmla="*/ 315558 h 1778598"/>
                <a:gd name="connsiteX8" fmla="*/ 1667435 w 2346960"/>
                <a:gd name="connsiteY8" fmla="*/ 121920 h 1778598"/>
                <a:gd name="connsiteX9" fmla="*/ 1602890 w 2346960"/>
                <a:gd name="connsiteY9" fmla="*/ 358588 h 1778598"/>
                <a:gd name="connsiteX10" fmla="*/ 1839558 w 2346960"/>
                <a:gd name="connsiteY10" fmla="*/ 541468 h 1778598"/>
                <a:gd name="connsiteX11" fmla="*/ 2173045 w 2346960"/>
                <a:gd name="connsiteY11" fmla="*/ 433892 h 1778598"/>
                <a:gd name="connsiteX12" fmla="*/ 2011680 w 2346960"/>
                <a:gd name="connsiteY12" fmla="*/ 573741 h 1778598"/>
                <a:gd name="connsiteX13" fmla="*/ 2065468 w 2346960"/>
                <a:gd name="connsiteY13" fmla="*/ 874955 h 1778598"/>
                <a:gd name="connsiteX14" fmla="*/ 2334410 w 2346960"/>
                <a:gd name="connsiteY14" fmla="*/ 1079351 h 1778598"/>
                <a:gd name="connsiteX15" fmla="*/ 1990165 w 2346960"/>
                <a:gd name="connsiteY15" fmla="*/ 982532 h 1778598"/>
                <a:gd name="connsiteX16" fmla="*/ 1699708 w 2346960"/>
                <a:gd name="connsiteY16" fmla="*/ 1316019 h 1778598"/>
                <a:gd name="connsiteX17" fmla="*/ 1678193 w 2346960"/>
                <a:gd name="connsiteY17" fmla="*/ 1649506 h 1778598"/>
                <a:gd name="connsiteX18" fmla="*/ 1506071 w 2346960"/>
                <a:gd name="connsiteY18" fmla="*/ 1219200 h 1778598"/>
                <a:gd name="connsiteX19" fmla="*/ 1183341 w 2346960"/>
                <a:gd name="connsiteY19" fmla="*/ 1326777 h 1778598"/>
                <a:gd name="connsiteX20" fmla="*/ 1129553 w 2346960"/>
                <a:gd name="connsiteY20" fmla="*/ 1778598 h 1778598"/>
                <a:gd name="connsiteX21" fmla="*/ 1043492 w 2346960"/>
                <a:gd name="connsiteY21" fmla="*/ 1369807 h 1778598"/>
                <a:gd name="connsiteX22" fmla="*/ 451821 w 2346960"/>
                <a:gd name="connsiteY22" fmla="*/ 950259 h 1778598"/>
                <a:gd name="connsiteX23" fmla="*/ 0 w 2346960"/>
                <a:gd name="connsiteY23" fmla="*/ 950259 h 1778598"/>
                <a:gd name="connsiteX24" fmla="*/ 279699 w 2346960"/>
                <a:gd name="connsiteY24" fmla="*/ 896471 h 1778598"/>
                <a:gd name="connsiteX0" fmla="*/ 279699 w 2346960"/>
                <a:gd name="connsiteY0" fmla="*/ 896471 h 1778598"/>
                <a:gd name="connsiteX1" fmla="*/ 494852 w 2346960"/>
                <a:gd name="connsiteY1" fmla="*/ 842682 h 1778598"/>
                <a:gd name="connsiteX2" fmla="*/ 849854 w 2346960"/>
                <a:gd name="connsiteY2" fmla="*/ 433892 h 1778598"/>
                <a:gd name="connsiteX3" fmla="*/ 957431 w 2346960"/>
                <a:gd name="connsiteY3" fmla="*/ 294042 h 1778598"/>
                <a:gd name="connsiteX4" fmla="*/ 1011219 w 2346960"/>
                <a:gd name="connsiteY4" fmla="*/ 3586 h 1778598"/>
                <a:gd name="connsiteX5" fmla="*/ 1065007 w 2346960"/>
                <a:gd name="connsiteY5" fmla="*/ 315558 h 1778598"/>
                <a:gd name="connsiteX6" fmla="*/ 1355464 w 2346960"/>
                <a:gd name="connsiteY6" fmla="*/ 337073 h 1778598"/>
                <a:gd name="connsiteX7" fmla="*/ 1516828 w 2346960"/>
                <a:gd name="connsiteY7" fmla="*/ 315558 h 1778598"/>
                <a:gd name="connsiteX8" fmla="*/ 1667435 w 2346960"/>
                <a:gd name="connsiteY8" fmla="*/ 121920 h 1778598"/>
                <a:gd name="connsiteX9" fmla="*/ 1602890 w 2346960"/>
                <a:gd name="connsiteY9" fmla="*/ 358588 h 1778598"/>
                <a:gd name="connsiteX10" fmla="*/ 1839558 w 2346960"/>
                <a:gd name="connsiteY10" fmla="*/ 541468 h 1778598"/>
                <a:gd name="connsiteX11" fmla="*/ 2173045 w 2346960"/>
                <a:gd name="connsiteY11" fmla="*/ 433892 h 1778598"/>
                <a:gd name="connsiteX12" fmla="*/ 2011680 w 2346960"/>
                <a:gd name="connsiteY12" fmla="*/ 573741 h 1778598"/>
                <a:gd name="connsiteX13" fmla="*/ 2065468 w 2346960"/>
                <a:gd name="connsiteY13" fmla="*/ 874955 h 1778598"/>
                <a:gd name="connsiteX14" fmla="*/ 2334410 w 2346960"/>
                <a:gd name="connsiteY14" fmla="*/ 1079351 h 1778598"/>
                <a:gd name="connsiteX15" fmla="*/ 1990165 w 2346960"/>
                <a:gd name="connsiteY15" fmla="*/ 982532 h 1778598"/>
                <a:gd name="connsiteX16" fmla="*/ 1699708 w 2346960"/>
                <a:gd name="connsiteY16" fmla="*/ 1316019 h 1778598"/>
                <a:gd name="connsiteX17" fmla="*/ 1678193 w 2346960"/>
                <a:gd name="connsiteY17" fmla="*/ 1649506 h 1778598"/>
                <a:gd name="connsiteX18" fmla="*/ 1506071 w 2346960"/>
                <a:gd name="connsiteY18" fmla="*/ 1219200 h 1778598"/>
                <a:gd name="connsiteX19" fmla="*/ 1183341 w 2346960"/>
                <a:gd name="connsiteY19" fmla="*/ 1326777 h 1778598"/>
                <a:gd name="connsiteX20" fmla="*/ 1129553 w 2346960"/>
                <a:gd name="connsiteY20" fmla="*/ 1778598 h 1778598"/>
                <a:gd name="connsiteX21" fmla="*/ 1043492 w 2346960"/>
                <a:gd name="connsiteY21" fmla="*/ 1369807 h 1778598"/>
                <a:gd name="connsiteX22" fmla="*/ 451821 w 2346960"/>
                <a:gd name="connsiteY22" fmla="*/ 950259 h 1778598"/>
                <a:gd name="connsiteX23" fmla="*/ 0 w 2346960"/>
                <a:gd name="connsiteY23" fmla="*/ 950259 h 1778598"/>
                <a:gd name="connsiteX24" fmla="*/ 279699 w 2346960"/>
                <a:gd name="connsiteY24" fmla="*/ 896471 h 1778598"/>
                <a:gd name="connsiteX0" fmla="*/ 279699 w 2346960"/>
                <a:gd name="connsiteY0" fmla="*/ 896471 h 1778598"/>
                <a:gd name="connsiteX1" fmla="*/ 494852 w 2346960"/>
                <a:gd name="connsiteY1" fmla="*/ 842682 h 1778598"/>
                <a:gd name="connsiteX2" fmla="*/ 849854 w 2346960"/>
                <a:gd name="connsiteY2" fmla="*/ 433892 h 1778598"/>
                <a:gd name="connsiteX3" fmla="*/ 957431 w 2346960"/>
                <a:gd name="connsiteY3" fmla="*/ 294042 h 1778598"/>
                <a:gd name="connsiteX4" fmla="*/ 1011219 w 2346960"/>
                <a:gd name="connsiteY4" fmla="*/ 3586 h 1778598"/>
                <a:gd name="connsiteX5" fmla="*/ 1065007 w 2346960"/>
                <a:gd name="connsiteY5" fmla="*/ 315558 h 1778598"/>
                <a:gd name="connsiteX6" fmla="*/ 1355464 w 2346960"/>
                <a:gd name="connsiteY6" fmla="*/ 337073 h 1778598"/>
                <a:gd name="connsiteX7" fmla="*/ 1516828 w 2346960"/>
                <a:gd name="connsiteY7" fmla="*/ 315558 h 1778598"/>
                <a:gd name="connsiteX8" fmla="*/ 1667435 w 2346960"/>
                <a:gd name="connsiteY8" fmla="*/ 121920 h 1778598"/>
                <a:gd name="connsiteX9" fmla="*/ 1602890 w 2346960"/>
                <a:gd name="connsiteY9" fmla="*/ 358588 h 1778598"/>
                <a:gd name="connsiteX10" fmla="*/ 1839558 w 2346960"/>
                <a:gd name="connsiteY10" fmla="*/ 541468 h 1778598"/>
                <a:gd name="connsiteX11" fmla="*/ 2173045 w 2346960"/>
                <a:gd name="connsiteY11" fmla="*/ 433892 h 1778598"/>
                <a:gd name="connsiteX12" fmla="*/ 2011680 w 2346960"/>
                <a:gd name="connsiteY12" fmla="*/ 573741 h 1778598"/>
                <a:gd name="connsiteX13" fmla="*/ 2065468 w 2346960"/>
                <a:gd name="connsiteY13" fmla="*/ 874955 h 1778598"/>
                <a:gd name="connsiteX14" fmla="*/ 2334410 w 2346960"/>
                <a:gd name="connsiteY14" fmla="*/ 1079351 h 1778598"/>
                <a:gd name="connsiteX15" fmla="*/ 1990165 w 2346960"/>
                <a:gd name="connsiteY15" fmla="*/ 982532 h 1778598"/>
                <a:gd name="connsiteX16" fmla="*/ 1699708 w 2346960"/>
                <a:gd name="connsiteY16" fmla="*/ 1316019 h 1778598"/>
                <a:gd name="connsiteX17" fmla="*/ 1678193 w 2346960"/>
                <a:gd name="connsiteY17" fmla="*/ 1649506 h 1778598"/>
                <a:gd name="connsiteX18" fmla="*/ 1506071 w 2346960"/>
                <a:gd name="connsiteY18" fmla="*/ 1219200 h 1778598"/>
                <a:gd name="connsiteX19" fmla="*/ 1183341 w 2346960"/>
                <a:gd name="connsiteY19" fmla="*/ 1326777 h 1778598"/>
                <a:gd name="connsiteX20" fmla="*/ 1129553 w 2346960"/>
                <a:gd name="connsiteY20" fmla="*/ 1778598 h 1778598"/>
                <a:gd name="connsiteX21" fmla="*/ 1043492 w 2346960"/>
                <a:gd name="connsiteY21" fmla="*/ 1369807 h 1778598"/>
                <a:gd name="connsiteX22" fmla="*/ 451821 w 2346960"/>
                <a:gd name="connsiteY22" fmla="*/ 950259 h 1778598"/>
                <a:gd name="connsiteX23" fmla="*/ 0 w 2346960"/>
                <a:gd name="connsiteY23" fmla="*/ 950259 h 1778598"/>
                <a:gd name="connsiteX24" fmla="*/ 279699 w 2346960"/>
                <a:gd name="connsiteY24" fmla="*/ 896471 h 1778598"/>
                <a:gd name="connsiteX0" fmla="*/ 279699 w 2346960"/>
                <a:gd name="connsiteY0" fmla="*/ 896471 h 1785770"/>
                <a:gd name="connsiteX1" fmla="*/ 494852 w 2346960"/>
                <a:gd name="connsiteY1" fmla="*/ 842682 h 1785770"/>
                <a:gd name="connsiteX2" fmla="*/ 849854 w 2346960"/>
                <a:gd name="connsiteY2" fmla="*/ 433892 h 1785770"/>
                <a:gd name="connsiteX3" fmla="*/ 957431 w 2346960"/>
                <a:gd name="connsiteY3" fmla="*/ 294042 h 1785770"/>
                <a:gd name="connsiteX4" fmla="*/ 1011219 w 2346960"/>
                <a:gd name="connsiteY4" fmla="*/ 3586 h 1785770"/>
                <a:gd name="connsiteX5" fmla="*/ 1065007 w 2346960"/>
                <a:gd name="connsiteY5" fmla="*/ 315558 h 1785770"/>
                <a:gd name="connsiteX6" fmla="*/ 1355464 w 2346960"/>
                <a:gd name="connsiteY6" fmla="*/ 337073 h 1785770"/>
                <a:gd name="connsiteX7" fmla="*/ 1516828 w 2346960"/>
                <a:gd name="connsiteY7" fmla="*/ 315558 h 1785770"/>
                <a:gd name="connsiteX8" fmla="*/ 1667435 w 2346960"/>
                <a:gd name="connsiteY8" fmla="*/ 121920 h 1785770"/>
                <a:gd name="connsiteX9" fmla="*/ 1602890 w 2346960"/>
                <a:gd name="connsiteY9" fmla="*/ 358588 h 1785770"/>
                <a:gd name="connsiteX10" fmla="*/ 1839558 w 2346960"/>
                <a:gd name="connsiteY10" fmla="*/ 541468 h 1785770"/>
                <a:gd name="connsiteX11" fmla="*/ 2173045 w 2346960"/>
                <a:gd name="connsiteY11" fmla="*/ 433892 h 1785770"/>
                <a:gd name="connsiteX12" fmla="*/ 2011680 w 2346960"/>
                <a:gd name="connsiteY12" fmla="*/ 573741 h 1785770"/>
                <a:gd name="connsiteX13" fmla="*/ 2065468 w 2346960"/>
                <a:gd name="connsiteY13" fmla="*/ 874955 h 1785770"/>
                <a:gd name="connsiteX14" fmla="*/ 2334410 w 2346960"/>
                <a:gd name="connsiteY14" fmla="*/ 1079351 h 1785770"/>
                <a:gd name="connsiteX15" fmla="*/ 1990165 w 2346960"/>
                <a:gd name="connsiteY15" fmla="*/ 982532 h 1785770"/>
                <a:gd name="connsiteX16" fmla="*/ 1699708 w 2346960"/>
                <a:gd name="connsiteY16" fmla="*/ 1316019 h 1785770"/>
                <a:gd name="connsiteX17" fmla="*/ 1678193 w 2346960"/>
                <a:gd name="connsiteY17" fmla="*/ 1649506 h 1785770"/>
                <a:gd name="connsiteX18" fmla="*/ 1506071 w 2346960"/>
                <a:gd name="connsiteY18" fmla="*/ 1219200 h 1785770"/>
                <a:gd name="connsiteX19" fmla="*/ 1183341 w 2346960"/>
                <a:gd name="connsiteY19" fmla="*/ 1326777 h 1785770"/>
                <a:gd name="connsiteX20" fmla="*/ 1129553 w 2346960"/>
                <a:gd name="connsiteY20" fmla="*/ 1778598 h 1785770"/>
                <a:gd name="connsiteX21" fmla="*/ 1043492 w 2346960"/>
                <a:gd name="connsiteY21" fmla="*/ 1369807 h 1785770"/>
                <a:gd name="connsiteX22" fmla="*/ 451821 w 2346960"/>
                <a:gd name="connsiteY22" fmla="*/ 950259 h 1785770"/>
                <a:gd name="connsiteX23" fmla="*/ 0 w 2346960"/>
                <a:gd name="connsiteY23" fmla="*/ 950259 h 1785770"/>
                <a:gd name="connsiteX24" fmla="*/ 279699 w 2346960"/>
                <a:gd name="connsiteY24" fmla="*/ 896471 h 1785770"/>
                <a:gd name="connsiteX0" fmla="*/ 279699 w 2346960"/>
                <a:gd name="connsiteY0" fmla="*/ 896471 h 1785770"/>
                <a:gd name="connsiteX1" fmla="*/ 494852 w 2346960"/>
                <a:gd name="connsiteY1" fmla="*/ 842682 h 1785770"/>
                <a:gd name="connsiteX2" fmla="*/ 849854 w 2346960"/>
                <a:gd name="connsiteY2" fmla="*/ 433892 h 1785770"/>
                <a:gd name="connsiteX3" fmla="*/ 957431 w 2346960"/>
                <a:gd name="connsiteY3" fmla="*/ 294042 h 1785770"/>
                <a:gd name="connsiteX4" fmla="*/ 1011219 w 2346960"/>
                <a:gd name="connsiteY4" fmla="*/ 3586 h 1785770"/>
                <a:gd name="connsiteX5" fmla="*/ 1065007 w 2346960"/>
                <a:gd name="connsiteY5" fmla="*/ 315558 h 1785770"/>
                <a:gd name="connsiteX6" fmla="*/ 1355464 w 2346960"/>
                <a:gd name="connsiteY6" fmla="*/ 337073 h 1785770"/>
                <a:gd name="connsiteX7" fmla="*/ 1516828 w 2346960"/>
                <a:gd name="connsiteY7" fmla="*/ 315558 h 1785770"/>
                <a:gd name="connsiteX8" fmla="*/ 1667435 w 2346960"/>
                <a:gd name="connsiteY8" fmla="*/ 121920 h 1785770"/>
                <a:gd name="connsiteX9" fmla="*/ 1602890 w 2346960"/>
                <a:gd name="connsiteY9" fmla="*/ 358588 h 1785770"/>
                <a:gd name="connsiteX10" fmla="*/ 1839558 w 2346960"/>
                <a:gd name="connsiteY10" fmla="*/ 541468 h 1785770"/>
                <a:gd name="connsiteX11" fmla="*/ 2173045 w 2346960"/>
                <a:gd name="connsiteY11" fmla="*/ 433892 h 1785770"/>
                <a:gd name="connsiteX12" fmla="*/ 2011680 w 2346960"/>
                <a:gd name="connsiteY12" fmla="*/ 573741 h 1785770"/>
                <a:gd name="connsiteX13" fmla="*/ 2065468 w 2346960"/>
                <a:gd name="connsiteY13" fmla="*/ 874955 h 1785770"/>
                <a:gd name="connsiteX14" fmla="*/ 2334410 w 2346960"/>
                <a:gd name="connsiteY14" fmla="*/ 1079351 h 1785770"/>
                <a:gd name="connsiteX15" fmla="*/ 1990165 w 2346960"/>
                <a:gd name="connsiteY15" fmla="*/ 982532 h 1785770"/>
                <a:gd name="connsiteX16" fmla="*/ 1699708 w 2346960"/>
                <a:gd name="connsiteY16" fmla="*/ 1316019 h 1785770"/>
                <a:gd name="connsiteX17" fmla="*/ 1678193 w 2346960"/>
                <a:gd name="connsiteY17" fmla="*/ 1649506 h 1785770"/>
                <a:gd name="connsiteX18" fmla="*/ 1506071 w 2346960"/>
                <a:gd name="connsiteY18" fmla="*/ 1219200 h 1785770"/>
                <a:gd name="connsiteX19" fmla="*/ 1183341 w 2346960"/>
                <a:gd name="connsiteY19" fmla="*/ 1326777 h 1785770"/>
                <a:gd name="connsiteX20" fmla="*/ 1129553 w 2346960"/>
                <a:gd name="connsiteY20" fmla="*/ 1778598 h 1785770"/>
                <a:gd name="connsiteX21" fmla="*/ 1043492 w 2346960"/>
                <a:gd name="connsiteY21" fmla="*/ 1369807 h 1785770"/>
                <a:gd name="connsiteX22" fmla="*/ 451821 w 2346960"/>
                <a:gd name="connsiteY22" fmla="*/ 950259 h 1785770"/>
                <a:gd name="connsiteX23" fmla="*/ 0 w 2346960"/>
                <a:gd name="connsiteY23" fmla="*/ 950259 h 1785770"/>
                <a:gd name="connsiteX24" fmla="*/ 279699 w 2346960"/>
                <a:gd name="connsiteY24" fmla="*/ 896471 h 1785770"/>
                <a:gd name="connsiteX0" fmla="*/ 279699 w 2346960"/>
                <a:gd name="connsiteY0" fmla="*/ 896471 h 1785770"/>
                <a:gd name="connsiteX1" fmla="*/ 494852 w 2346960"/>
                <a:gd name="connsiteY1" fmla="*/ 842682 h 1785770"/>
                <a:gd name="connsiteX2" fmla="*/ 849854 w 2346960"/>
                <a:gd name="connsiteY2" fmla="*/ 433892 h 1785770"/>
                <a:gd name="connsiteX3" fmla="*/ 957431 w 2346960"/>
                <a:gd name="connsiteY3" fmla="*/ 294042 h 1785770"/>
                <a:gd name="connsiteX4" fmla="*/ 1011219 w 2346960"/>
                <a:gd name="connsiteY4" fmla="*/ 3586 h 1785770"/>
                <a:gd name="connsiteX5" fmla="*/ 1065007 w 2346960"/>
                <a:gd name="connsiteY5" fmla="*/ 315558 h 1785770"/>
                <a:gd name="connsiteX6" fmla="*/ 1355464 w 2346960"/>
                <a:gd name="connsiteY6" fmla="*/ 337073 h 1785770"/>
                <a:gd name="connsiteX7" fmla="*/ 1516828 w 2346960"/>
                <a:gd name="connsiteY7" fmla="*/ 315558 h 1785770"/>
                <a:gd name="connsiteX8" fmla="*/ 1667435 w 2346960"/>
                <a:gd name="connsiteY8" fmla="*/ 121920 h 1785770"/>
                <a:gd name="connsiteX9" fmla="*/ 1602890 w 2346960"/>
                <a:gd name="connsiteY9" fmla="*/ 358588 h 1785770"/>
                <a:gd name="connsiteX10" fmla="*/ 1839558 w 2346960"/>
                <a:gd name="connsiteY10" fmla="*/ 541468 h 1785770"/>
                <a:gd name="connsiteX11" fmla="*/ 2173045 w 2346960"/>
                <a:gd name="connsiteY11" fmla="*/ 433892 h 1785770"/>
                <a:gd name="connsiteX12" fmla="*/ 2011680 w 2346960"/>
                <a:gd name="connsiteY12" fmla="*/ 573741 h 1785770"/>
                <a:gd name="connsiteX13" fmla="*/ 2065468 w 2346960"/>
                <a:gd name="connsiteY13" fmla="*/ 874955 h 1785770"/>
                <a:gd name="connsiteX14" fmla="*/ 2334410 w 2346960"/>
                <a:gd name="connsiteY14" fmla="*/ 1079351 h 1785770"/>
                <a:gd name="connsiteX15" fmla="*/ 1990165 w 2346960"/>
                <a:gd name="connsiteY15" fmla="*/ 982532 h 1785770"/>
                <a:gd name="connsiteX16" fmla="*/ 1699708 w 2346960"/>
                <a:gd name="connsiteY16" fmla="*/ 1316019 h 1785770"/>
                <a:gd name="connsiteX17" fmla="*/ 1678193 w 2346960"/>
                <a:gd name="connsiteY17" fmla="*/ 1649506 h 1785770"/>
                <a:gd name="connsiteX18" fmla="*/ 1506071 w 2346960"/>
                <a:gd name="connsiteY18" fmla="*/ 1219200 h 1785770"/>
                <a:gd name="connsiteX19" fmla="*/ 1183341 w 2346960"/>
                <a:gd name="connsiteY19" fmla="*/ 1326777 h 1785770"/>
                <a:gd name="connsiteX20" fmla="*/ 1129553 w 2346960"/>
                <a:gd name="connsiteY20" fmla="*/ 1778598 h 1785770"/>
                <a:gd name="connsiteX21" fmla="*/ 1043492 w 2346960"/>
                <a:gd name="connsiteY21" fmla="*/ 1369807 h 1785770"/>
                <a:gd name="connsiteX22" fmla="*/ 451821 w 2346960"/>
                <a:gd name="connsiteY22" fmla="*/ 950259 h 1785770"/>
                <a:gd name="connsiteX23" fmla="*/ 0 w 2346960"/>
                <a:gd name="connsiteY23" fmla="*/ 950259 h 1785770"/>
                <a:gd name="connsiteX24" fmla="*/ 279699 w 2346960"/>
                <a:gd name="connsiteY24" fmla="*/ 896471 h 1785770"/>
                <a:gd name="connsiteX0" fmla="*/ 279699 w 2346960"/>
                <a:gd name="connsiteY0" fmla="*/ 896471 h 1785770"/>
                <a:gd name="connsiteX1" fmla="*/ 494852 w 2346960"/>
                <a:gd name="connsiteY1" fmla="*/ 842682 h 1785770"/>
                <a:gd name="connsiteX2" fmla="*/ 849854 w 2346960"/>
                <a:gd name="connsiteY2" fmla="*/ 433892 h 1785770"/>
                <a:gd name="connsiteX3" fmla="*/ 957431 w 2346960"/>
                <a:gd name="connsiteY3" fmla="*/ 294042 h 1785770"/>
                <a:gd name="connsiteX4" fmla="*/ 1011219 w 2346960"/>
                <a:gd name="connsiteY4" fmla="*/ 3586 h 1785770"/>
                <a:gd name="connsiteX5" fmla="*/ 1065007 w 2346960"/>
                <a:gd name="connsiteY5" fmla="*/ 315558 h 1785770"/>
                <a:gd name="connsiteX6" fmla="*/ 1355464 w 2346960"/>
                <a:gd name="connsiteY6" fmla="*/ 337073 h 1785770"/>
                <a:gd name="connsiteX7" fmla="*/ 1516828 w 2346960"/>
                <a:gd name="connsiteY7" fmla="*/ 315558 h 1785770"/>
                <a:gd name="connsiteX8" fmla="*/ 1667435 w 2346960"/>
                <a:gd name="connsiteY8" fmla="*/ 121920 h 1785770"/>
                <a:gd name="connsiteX9" fmla="*/ 1602890 w 2346960"/>
                <a:gd name="connsiteY9" fmla="*/ 358588 h 1785770"/>
                <a:gd name="connsiteX10" fmla="*/ 1839558 w 2346960"/>
                <a:gd name="connsiteY10" fmla="*/ 541468 h 1785770"/>
                <a:gd name="connsiteX11" fmla="*/ 2173045 w 2346960"/>
                <a:gd name="connsiteY11" fmla="*/ 433892 h 1785770"/>
                <a:gd name="connsiteX12" fmla="*/ 2011680 w 2346960"/>
                <a:gd name="connsiteY12" fmla="*/ 573741 h 1785770"/>
                <a:gd name="connsiteX13" fmla="*/ 2065468 w 2346960"/>
                <a:gd name="connsiteY13" fmla="*/ 874955 h 1785770"/>
                <a:gd name="connsiteX14" fmla="*/ 2334410 w 2346960"/>
                <a:gd name="connsiteY14" fmla="*/ 1079351 h 1785770"/>
                <a:gd name="connsiteX15" fmla="*/ 1990165 w 2346960"/>
                <a:gd name="connsiteY15" fmla="*/ 982532 h 1785770"/>
                <a:gd name="connsiteX16" fmla="*/ 1699708 w 2346960"/>
                <a:gd name="connsiteY16" fmla="*/ 1316019 h 1785770"/>
                <a:gd name="connsiteX17" fmla="*/ 1678193 w 2346960"/>
                <a:gd name="connsiteY17" fmla="*/ 1649506 h 1785770"/>
                <a:gd name="connsiteX18" fmla="*/ 1506071 w 2346960"/>
                <a:gd name="connsiteY18" fmla="*/ 1219200 h 1785770"/>
                <a:gd name="connsiteX19" fmla="*/ 1183341 w 2346960"/>
                <a:gd name="connsiteY19" fmla="*/ 1326777 h 1785770"/>
                <a:gd name="connsiteX20" fmla="*/ 1129553 w 2346960"/>
                <a:gd name="connsiteY20" fmla="*/ 1778598 h 1785770"/>
                <a:gd name="connsiteX21" fmla="*/ 1043492 w 2346960"/>
                <a:gd name="connsiteY21" fmla="*/ 1369807 h 1785770"/>
                <a:gd name="connsiteX22" fmla="*/ 696634 w 2346960"/>
                <a:gd name="connsiteY22" fmla="*/ 1004842 h 1785770"/>
                <a:gd name="connsiteX23" fmla="*/ 0 w 2346960"/>
                <a:gd name="connsiteY23" fmla="*/ 950259 h 1785770"/>
                <a:gd name="connsiteX24" fmla="*/ 279699 w 2346960"/>
                <a:gd name="connsiteY24" fmla="*/ 896471 h 1785770"/>
                <a:gd name="connsiteX0" fmla="*/ 279699 w 2346960"/>
                <a:gd name="connsiteY0" fmla="*/ 896471 h 1785770"/>
                <a:gd name="connsiteX1" fmla="*/ 624626 w 2346960"/>
                <a:gd name="connsiteY1" fmla="*/ 716810 h 1785770"/>
                <a:gd name="connsiteX2" fmla="*/ 849854 w 2346960"/>
                <a:gd name="connsiteY2" fmla="*/ 433892 h 1785770"/>
                <a:gd name="connsiteX3" fmla="*/ 957431 w 2346960"/>
                <a:gd name="connsiteY3" fmla="*/ 294042 h 1785770"/>
                <a:gd name="connsiteX4" fmla="*/ 1011219 w 2346960"/>
                <a:gd name="connsiteY4" fmla="*/ 3586 h 1785770"/>
                <a:gd name="connsiteX5" fmla="*/ 1065007 w 2346960"/>
                <a:gd name="connsiteY5" fmla="*/ 315558 h 1785770"/>
                <a:gd name="connsiteX6" fmla="*/ 1355464 w 2346960"/>
                <a:gd name="connsiteY6" fmla="*/ 337073 h 1785770"/>
                <a:gd name="connsiteX7" fmla="*/ 1516828 w 2346960"/>
                <a:gd name="connsiteY7" fmla="*/ 315558 h 1785770"/>
                <a:gd name="connsiteX8" fmla="*/ 1667435 w 2346960"/>
                <a:gd name="connsiteY8" fmla="*/ 121920 h 1785770"/>
                <a:gd name="connsiteX9" fmla="*/ 1602890 w 2346960"/>
                <a:gd name="connsiteY9" fmla="*/ 358588 h 1785770"/>
                <a:gd name="connsiteX10" fmla="*/ 1839558 w 2346960"/>
                <a:gd name="connsiteY10" fmla="*/ 541468 h 1785770"/>
                <a:gd name="connsiteX11" fmla="*/ 2173045 w 2346960"/>
                <a:gd name="connsiteY11" fmla="*/ 433892 h 1785770"/>
                <a:gd name="connsiteX12" fmla="*/ 2011680 w 2346960"/>
                <a:gd name="connsiteY12" fmla="*/ 573741 h 1785770"/>
                <a:gd name="connsiteX13" fmla="*/ 2065468 w 2346960"/>
                <a:gd name="connsiteY13" fmla="*/ 874955 h 1785770"/>
                <a:gd name="connsiteX14" fmla="*/ 2334410 w 2346960"/>
                <a:gd name="connsiteY14" fmla="*/ 1079351 h 1785770"/>
                <a:gd name="connsiteX15" fmla="*/ 1990165 w 2346960"/>
                <a:gd name="connsiteY15" fmla="*/ 982532 h 1785770"/>
                <a:gd name="connsiteX16" fmla="*/ 1699708 w 2346960"/>
                <a:gd name="connsiteY16" fmla="*/ 1316019 h 1785770"/>
                <a:gd name="connsiteX17" fmla="*/ 1678193 w 2346960"/>
                <a:gd name="connsiteY17" fmla="*/ 1649506 h 1785770"/>
                <a:gd name="connsiteX18" fmla="*/ 1506071 w 2346960"/>
                <a:gd name="connsiteY18" fmla="*/ 1219200 h 1785770"/>
                <a:gd name="connsiteX19" fmla="*/ 1183341 w 2346960"/>
                <a:gd name="connsiteY19" fmla="*/ 1326777 h 1785770"/>
                <a:gd name="connsiteX20" fmla="*/ 1129553 w 2346960"/>
                <a:gd name="connsiteY20" fmla="*/ 1778598 h 1785770"/>
                <a:gd name="connsiteX21" fmla="*/ 1043492 w 2346960"/>
                <a:gd name="connsiteY21" fmla="*/ 1369807 h 1785770"/>
                <a:gd name="connsiteX22" fmla="*/ 696634 w 2346960"/>
                <a:gd name="connsiteY22" fmla="*/ 1004842 h 1785770"/>
                <a:gd name="connsiteX23" fmla="*/ 0 w 2346960"/>
                <a:gd name="connsiteY23" fmla="*/ 950259 h 1785770"/>
                <a:gd name="connsiteX24" fmla="*/ 279699 w 2346960"/>
                <a:gd name="connsiteY24" fmla="*/ 896471 h 1785770"/>
                <a:gd name="connsiteX0" fmla="*/ 349188 w 2416449"/>
                <a:gd name="connsiteY0" fmla="*/ 896471 h 1785770"/>
                <a:gd name="connsiteX1" fmla="*/ 694115 w 2416449"/>
                <a:gd name="connsiteY1" fmla="*/ 716810 h 1785770"/>
                <a:gd name="connsiteX2" fmla="*/ 919343 w 2416449"/>
                <a:gd name="connsiteY2" fmla="*/ 433892 h 1785770"/>
                <a:gd name="connsiteX3" fmla="*/ 1026920 w 2416449"/>
                <a:gd name="connsiteY3" fmla="*/ 294042 h 1785770"/>
                <a:gd name="connsiteX4" fmla="*/ 1080708 w 2416449"/>
                <a:gd name="connsiteY4" fmla="*/ 3586 h 1785770"/>
                <a:gd name="connsiteX5" fmla="*/ 1134496 w 2416449"/>
                <a:gd name="connsiteY5" fmla="*/ 315558 h 1785770"/>
                <a:gd name="connsiteX6" fmla="*/ 1424953 w 2416449"/>
                <a:gd name="connsiteY6" fmla="*/ 337073 h 1785770"/>
                <a:gd name="connsiteX7" fmla="*/ 1586317 w 2416449"/>
                <a:gd name="connsiteY7" fmla="*/ 315558 h 1785770"/>
                <a:gd name="connsiteX8" fmla="*/ 1736924 w 2416449"/>
                <a:gd name="connsiteY8" fmla="*/ 121920 h 1785770"/>
                <a:gd name="connsiteX9" fmla="*/ 1672379 w 2416449"/>
                <a:gd name="connsiteY9" fmla="*/ 358588 h 1785770"/>
                <a:gd name="connsiteX10" fmla="*/ 1909047 w 2416449"/>
                <a:gd name="connsiteY10" fmla="*/ 541468 h 1785770"/>
                <a:gd name="connsiteX11" fmla="*/ 2242534 w 2416449"/>
                <a:gd name="connsiteY11" fmla="*/ 433892 h 1785770"/>
                <a:gd name="connsiteX12" fmla="*/ 2081169 w 2416449"/>
                <a:gd name="connsiteY12" fmla="*/ 573741 h 1785770"/>
                <a:gd name="connsiteX13" fmla="*/ 2134957 w 2416449"/>
                <a:gd name="connsiteY13" fmla="*/ 874955 h 1785770"/>
                <a:gd name="connsiteX14" fmla="*/ 2403899 w 2416449"/>
                <a:gd name="connsiteY14" fmla="*/ 1079351 h 1785770"/>
                <a:gd name="connsiteX15" fmla="*/ 2059654 w 2416449"/>
                <a:gd name="connsiteY15" fmla="*/ 982532 h 1785770"/>
                <a:gd name="connsiteX16" fmla="*/ 1769197 w 2416449"/>
                <a:gd name="connsiteY16" fmla="*/ 1316019 h 1785770"/>
                <a:gd name="connsiteX17" fmla="*/ 1747682 w 2416449"/>
                <a:gd name="connsiteY17" fmla="*/ 1649506 h 1785770"/>
                <a:gd name="connsiteX18" fmla="*/ 1575560 w 2416449"/>
                <a:gd name="connsiteY18" fmla="*/ 1219200 h 1785770"/>
                <a:gd name="connsiteX19" fmla="*/ 1252830 w 2416449"/>
                <a:gd name="connsiteY19" fmla="*/ 1326777 h 1785770"/>
                <a:gd name="connsiteX20" fmla="*/ 1199042 w 2416449"/>
                <a:gd name="connsiteY20" fmla="*/ 1778598 h 1785770"/>
                <a:gd name="connsiteX21" fmla="*/ 1112981 w 2416449"/>
                <a:gd name="connsiteY21" fmla="*/ 1369807 h 1785770"/>
                <a:gd name="connsiteX22" fmla="*/ 766123 w 2416449"/>
                <a:gd name="connsiteY22" fmla="*/ 1004842 h 1785770"/>
                <a:gd name="connsiteX23" fmla="*/ 69489 w 2416449"/>
                <a:gd name="connsiteY23" fmla="*/ 950259 h 1785770"/>
                <a:gd name="connsiteX24" fmla="*/ 349188 w 2416449"/>
                <a:gd name="connsiteY24" fmla="*/ 896471 h 1785770"/>
                <a:gd name="connsiteX0" fmla="*/ 349188 w 2416449"/>
                <a:gd name="connsiteY0" fmla="*/ 896471 h 1785770"/>
                <a:gd name="connsiteX1" fmla="*/ 694115 w 2416449"/>
                <a:gd name="connsiteY1" fmla="*/ 716810 h 1785770"/>
                <a:gd name="connsiteX2" fmla="*/ 919343 w 2416449"/>
                <a:gd name="connsiteY2" fmla="*/ 433892 h 1785770"/>
                <a:gd name="connsiteX3" fmla="*/ 1026920 w 2416449"/>
                <a:gd name="connsiteY3" fmla="*/ 294042 h 1785770"/>
                <a:gd name="connsiteX4" fmla="*/ 1080708 w 2416449"/>
                <a:gd name="connsiteY4" fmla="*/ 3586 h 1785770"/>
                <a:gd name="connsiteX5" fmla="*/ 1134496 w 2416449"/>
                <a:gd name="connsiteY5" fmla="*/ 315558 h 1785770"/>
                <a:gd name="connsiteX6" fmla="*/ 1424953 w 2416449"/>
                <a:gd name="connsiteY6" fmla="*/ 337073 h 1785770"/>
                <a:gd name="connsiteX7" fmla="*/ 1586317 w 2416449"/>
                <a:gd name="connsiteY7" fmla="*/ 315558 h 1785770"/>
                <a:gd name="connsiteX8" fmla="*/ 1736924 w 2416449"/>
                <a:gd name="connsiteY8" fmla="*/ 121920 h 1785770"/>
                <a:gd name="connsiteX9" fmla="*/ 1672379 w 2416449"/>
                <a:gd name="connsiteY9" fmla="*/ 358588 h 1785770"/>
                <a:gd name="connsiteX10" fmla="*/ 1909047 w 2416449"/>
                <a:gd name="connsiteY10" fmla="*/ 541468 h 1785770"/>
                <a:gd name="connsiteX11" fmla="*/ 2242534 w 2416449"/>
                <a:gd name="connsiteY11" fmla="*/ 433892 h 1785770"/>
                <a:gd name="connsiteX12" fmla="*/ 2081169 w 2416449"/>
                <a:gd name="connsiteY12" fmla="*/ 573741 h 1785770"/>
                <a:gd name="connsiteX13" fmla="*/ 2134957 w 2416449"/>
                <a:gd name="connsiteY13" fmla="*/ 874955 h 1785770"/>
                <a:gd name="connsiteX14" fmla="*/ 2403899 w 2416449"/>
                <a:gd name="connsiteY14" fmla="*/ 1079351 h 1785770"/>
                <a:gd name="connsiteX15" fmla="*/ 2059654 w 2416449"/>
                <a:gd name="connsiteY15" fmla="*/ 982532 h 1785770"/>
                <a:gd name="connsiteX16" fmla="*/ 1769197 w 2416449"/>
                <a:gd name="connsiteY16" fmla="*/ 1316019 h 1785770"/>
                <a:gd name="connsiteX17" fmla="*/ 1747682 w 2416449"/>
                <a:gd name="connsiteY17" fmla="*/ 1649506 h 1785770"/>
                <a:gd name="connsiteX18" fmla="*/ 1575560 w 2416449"/>
                <a:gd name="connsiteY18" fmla="*/ 1219200 h 1785770"/>
                <a:gd name="connsiteX19" fmla="*/ 1252830 w 2416449"/>
                <a:gd name="connsiteY19" fmla="*/ 1326777 h 1785770"/>
                <a:gd name="connsiteX20" fmla="*/ 1199042 w 2416449"/>
                <a:gd name="connsiteY20" fmla="*/ 1778598 h 1785770"/>
                <a:gd name="connsiteX21" fmla="*/ 1112981 w 2416449"/>
                <a:gd name="connsiteY21" fmla="*/ 1369807 h 1785770"/>
                <a:gd name="connsiteX22" fmla="*/ 766123 w 2416449"/>
                <a:gd name="connsiteY22" fmla="*/ 1004842 h 1785770"/>
                <a:gd name="connsiteX23" fmla="*/ 69489 w 2416449"/>
                <a:gd name="connsiteY23" fmla="*/ 950259 h 1785770"/>
                <a:gd name="connsiteX24" fmla="*/ 349188 w 2416449"/>
                <a:gd name="connsiteY24" fmla="*/ 896471 h 1785770"/>
                <a:gd name="connsiteX0" fmla="*/ 349188 w 2416449"/>
                <a:gd name="connsiteY0" fmla="*/ 896471 h 1785770"/>
                <a:gd name="connsiteX1" fmla="*/ 694115 w 2416449"/>
                <a:gd name="connsiteY1" fmla="*/ 716810 h 1785770"/>
                <a:gd name="connsiteX2" fmla="*/ 919343 w 2416449"/>
                <a:gd name="connsiteY2" fmla="*/ 433892 h 1785770"/>
                <a:gd name="connsiteX3" fmla="*/ 1026920 w 2416449"/>
                <a:gd name="connsiteY3" fmla="*/ 294042 h 1785770"/>
                <a:gd name="connsiteX4" fmla="*/ 1080708 w 2416449"/>
                <a:gd name="connsiteY4" fmla="*/ 3586 h 1785770"/>
                <a:gd name="connsiteX5" fmla="*/ 1134496 w 2416449"/>
                <a:gd name="connsiteY5" fmla="*/ 315558 h 1785770"/>
                <a:gd name="connsiteX6" fmla="*/ 1424953 w 2416449"/>
                <a:gd name="connsiteY6" fmla="*/ 337073 h 1785770"/>
                <a:gd name="connsiteX7" fmla="*/ 1586317 w 2416449"/>
                <a:gd name="connsiteY7" fmla="*/ 315558 h 1785770"/>
                <a:gd name="connsiteX8" fmla="*/ 1736924 w 2416449"/>
                <a:gd name="connsiteY8" fmla="*/ 121920 h 1785770"/>
                <a:gd name="connsiteX9" fmla="*/ 1672379 w 2416449"/>
                <a:gd name="connsiteY9" fmla="*/ 358588 h 1785770"/>
                <a:gd name="connsiteX10" fmla="*/ 1909047 w 2416449"/>
                <a:gd name="connsiteY10" fmla="*/ 541468 h 1785770"/>
                <a:gd name="connsiteX11" fmla="*/ 2242534 w 2416449"/>
                <a:gd name="connsiteY11" fmla="*/ 433892 h 1785770"/>
                <a:gd name="connsiteX12" fmla="*/ 2081169 w 2416449"/>
                <a:gd name="connsiteY12" fmla="*/ 573741 h 1785770"/>
                <a:gd name="connsiteX13" fmla="*/ 2134957 w 2416449"/>
                <a:gd name="connsiteY13" fmla="*/ 874955 h 1785770"/>
                <a:gd name="connsiteX14" fmla="*/ 2403899 w 2416449"/>
                <a:gd name="connsiteY14" fmla="*/ 1079351 h 1785770"/>
                <a:gd name="connsiteX15" fmla="*/ 2059654 w 2416449"/>
                <a:gd name="connsiteY15" fmla="*/ 982532 h 1785770"/>
                <a:gd name="connsiteX16" fmla="*/ 1769197 w 2416449"/>
                <a:gd name="connsiteY16" fmla="*/ 1316019 h 1785770"/>
                <a:gd name="connsiteX17" fmla="*/ 1747682 w 2416449"/>
                <a:gd name="connsiteY17" fmla="*/ 1649506 h 1785770"/>
                <a:gd name="connsiteX18" fmla="*/ 1575560 w 2416449"/>
                <a:gd name="connsiteY18" fmla="*/ 1219200 h 1785770"/>
                <a:gd name="connsiteX19" fmla="*/ 1252830 w 2416449"/>
                <a:gd name="connsiteY19" fmla="*/ 1326777 h 1785770"/>
                <a:gd name="connsiteX20" fmla="*/ 1199042 w 2416449"/>
                <a:gd name="connsiteY20" fmla="*/ 1778598 h 1785770"/>
                <a:gd name="connsiteX21" fmla="*/ 1112981 w 2416449"/>
                <a:gd name="connsiteY21" fmla="*/ 1369807 h 1785770"/>
                <a:gd name="connsiteX22" fmla="*/ 766123 w 2416449"/>
                <a:gd name="connsiteY22" fmla="*/ 1004842 h 1785770"/>
                <a:gd name="connsiteX23" fmla="*/ 69489 w 2416449"/>
                <a:gd name="connsiteY23" fmla="*/ 950259 h 1785770"/>
                <a:gd name="connsiteX24" fmla="*/ 349188 w 2416449"/>
                <a:gd name="connsiteY24" fmla="*/ 896471 h 1785770"/>
                <a:gd name="connsiteX0" fmla="*/ 349188 w 2416449"/>
                <a:gd name="connsiteY0" fmla="*/ 1191359 h 2080658"/>
                <a:gd name="connsiteX1" fmla="*/ 694115 w 2416449"/>
                <a:gd name="connsiteY1" fmla="*/ 1011698 h 2080658"/>
                <a:gd name="connsiteX2" fmla="*/ 919343 w 2416449"/>
                <a:gd name="connsiteY2" fmla="*/ 728780 h 2080658"/>
                <a:gd name="connsiteX3" fmla="*/ 1026920 w 2416449"/>
                <a:gd name="connsiteY3" fmla="*/ 588930 h 2080658"/>
                <a:gd name="connsiteX4" fmla="*/ 1054156 w 2416449"/>
                <a:gd name="connsiteY4" fmla="*/ 3586 h 2080658"/>
                <a:gd name="connsiteX5" fmla="*/ 1134496 w 2416449"/>
                <a:gd name="connsiteY5" fmla="*/ 610446 h 2080658"/>
                <a:gd name="connsiteX6" fmla="*/ 1424953 w 2416449"/>
                <a:gd name="connsiteY6" fmla="*/ 631961 h 2080658"/>
                <a:gd name="connsiteX7" fmla="*/ 1586317 w 2416449"/>
                <a:gd name="connsiteY7" fmla="*/ 610446 h 2080658"/>
                <a:gd name="connsiteX8" fmla="*/ 1736924 w 2416449"/>
                <a:gd name="connsiteY8" fmla="*/ 416808 h 2080658"/>
                <a:gd name="connsiteX9" fmla="*/ 1672379 w 2416449"/>
                <a:gd name="connsiteY9" fmla="*/ 653476 h 2080658"/>
                <a:gd name="connsiteX10" fmla="*/ 1909047 w 2416449"/>
                <a:gd name="connsiteY10" fmla="*/ 836356 h 2080658"/>
                <a:gd name="connsiteX11" fmla="*/ 2242534 w 2416449"/>
                <a:gd name="connsiteY11" fmla="*/ 728780 h 2080658"/>
                <a:gd name="connsiteX12" fmla="*/ 2081169 w 2416449"/>
                <a:gd name="connsiteY12" fmla="*/ 868629 h 2080658"/>
                <a:gd name="connsiteX13" fmla="*/ 2134957 w 2416449"/>
                <a:gd name="connsiteY13" fmla="*/ 1169843 h 2080658"/>
                <a:gd name="connsiteX14" fmla="*/ 2403899 w 2416449"/>
                <a:gd name="connsiteY14" fmla="*/ 1374239 h 2080658"/>
                <a:gd name="connsiteX15" fmla="*/ 2059654 w 2416449"/>
                <a:gd name="connsiteY15" fmla="*/ 1277420 h 2080658"/>
                <a:gd name="connsiteX16" fmla="*/ 1769197 w 2416449"/>
                <a:gd name="connsiteY16" fmla="*/ 1610907 h 2080658"/>
                <a:gd name="connsiteX17" fmla="*/ 1747682 w 2416449"/>
                <a:gd name="connsiteY17" fmla="*/ 1944394 h 2080658"/>
                <a:gd name="connsiteX18" fmla="*/ 1575560 w 2416449"/>
                <a:gd name="connsiteY18" fmla="*/ 1514088 h 2080658"/>
                <a:gd name="connsiteX19" fmla="*/ 1252830 w 2416449"/>
                <a:gd name="connsiteY19" fmla="*/ 1621665 h 2080658"/>
                <a:gd name="connsiteX20" fmla="*/ 1199042 w 2416449"/>
                <a:gd name="connsiteY20" fmla="*/ 2073486 h 2080658"/>
                <a:gd name="connsiteX21" fmla="*/ 1112981 w 2416449"/>
                <a:gd name="connsiteY21" fmla="*/ 1664695 h 2080658"/>
                <a:gd name="connsiteX22" fmla="*/ 766123 w 2416449"/>
                <a:gd name="connsiteY22" fmla="*/ 1299730 h 2080658"/>
                <a:gd name="connsiteX23" fmla="*/ 69489 w 2416449"/>
                <a:gd name="connsiteY23" fmla="*/ 1245147 h 2080658"/>
                <a:gd name="connsiteX24" fmla="*/ 349188 w 2416449"/>
                <a:gd name="connsiteY24" fmla="*/ 1191359 h 2080658"/>
                <a:gd name="connsiteX0" fmla="*/ 349188 w 2416449"/>
                <a:gd name="connsiteY0" fmla="*/ 1191359 h 2080658"/>
                <a:gd name="connsiteX1" fmla="*/ 694115 w 2416449"/>
                <a:gd name="connsiteY1" fmla="*/ 1011698 h 2080658"/>
                <a:gd name="connsiteX2" fmla="*/ 919343 w 2416449"/>
                <a:gd name="connsiteY2" fmla="*/ 728780 h 2080658"/>
                <a:gd name="connsiteX3" fmla="*/ 1026920 w 2416449"/>
                <a:gd name="connsiteY3" fmla="*/ 588930 h 2080658"/>
                <a:gd name="connsiteX4" fmla="*/ 1054156 w 2416449"/>
                <a:gd name="connsiteY4" fmla="*/ 3586 h 2080658"/>
                <a:gd name="connsiteX5" fmla="*/ 1134496 w 2416449"/>
                <a:gd name="connsiteY5" fmla="*/ 610446 h 2080658"/>
                <a:gd name="connsiteX6" fmla="*/ 1586317 w 2416449"/>
                <a:gd name="connsiteY6" fmla="*/ 610446 h 2080658"/>
                <a:gd name="connsiteX7" fmla="*/ 1736924 w 2416449"/>
                <a:gd name="connsiteY7" fmla="*/ 416808 h 2080658"/>
                <a:gd name="connsiteX8" fmla="*/ 1672379 w 2416449"/>
                <a:gd name="connsiteY8" fmla="*/ 653476 h 2080658"/>
                <a:gd name="connsiteX9" fmla="*/ 1909047 w 2416449"/>
                <a:gd name="connsiteY9" fmla="*/ 836356 h 2080658"/>
                <a:gd name="connsiteX10" fmla="*/ 2242534 w 2416449"/>
                <a:gd name="connsiteY10" fmla="*/ 728780 h 2080658"/>
                <a:gd name="connsiteX11" fmla="*/ 2081169 w 2416449"/>
                <a:gd name="connsiteY11" fmla="*/ 868629 h 2080658"/>
                <a:gd name="connsiteX12" fmla="*/ 2134957 w 2416449"/>
                <a:gd name="connsiteY12" fmla="*/ 1169843 h 2080658"/>
                <a:gd name="connsiteX13" fmla="*/ 2403899 w 2416449"/>
                <a:gd name="connsiteY13" fmla="*/ 1374239 h 2080658"/>
                <a:gd name="connsiteX14" fmla="*/ 2059654 w 2416449"/>
                <a:gd name="connsiteY14" fmla="*/ 1277420 h 2080658"/>
                <a:gd name="connsiteX15" fmla="*/ 1769197 w 2416449"/>
                <a:gd name="connsiteY15" fmla="*/ 1610907 h 2080658"/>
                <a:gd name="connsiteX16" fmla="*/ 1747682 w 2416449"/>
                <a:gd name="connsiteY16" fmla="*/ 1944394 h 2080658"/>
                <a:gd name="connsiteX17" fmla="*/ 1575560 w 2416449"/>
                <a:gd name="connsiteY17" fmla="*/ 1514088 h 2080658"/>
                <a:gd name="connsiteX18" fmla="*/ 1252830 w 2416449"/>
                <a:gd name="connsiteY18" fmla="*/ 1621665 h 2080658"/>
                <a:gd name="connsiteX19" fmla="*/ 1199042 w 2416449"/>
                <a:gd name="connsiteY19" fmla="*/ 2073486 h 2080658"/>
                <a:gd name="connsiteX20" fmla="*/ 1112981 w 2416449"/>
                <a:gd name="connsiteY20" fmla="*/ 1664695 h 2080658"/>
                <a:gd name="connsiteX21" fmla="*/ 766123 w 2416449"/>
                <a:gd name="connsiteY21" fmla="*/ 1299730 h 2080658"/>
                <a:gd name="connsiteX22" fmla="*/ 69489 w 2416449"/>
                <a:gd name="connsiteY22" fmla="*/ 1245147 h 2080658"/>
                <a:gd name="connsiteX23" fmla="*/ 349188 w 2416449"/>
                <a:gd name="connsiteY23" fmla="*/ 1191359 h 2080658"/>
                <a:gd name="connsiteX0" fmla="*/ 349188 w 2416449"/>
                <a:gd name="connsiteY0" fmla="*/ 1191359 h 2080658"/>
                <a:gd name="connsiteX1" fmla="*/ 694115 w 2416449"/>
                <a:gd name="connsiteY1" fmla="*/ 1011698 h 2080658"/>
                <a:gd name="connsiteX2" fmla="*/ 1026920 w 2416449"/>
                <a:gd name="connsiteY2" fmla="*/ 588930 h 2080658"/>
                <a:gd name="connsiteX3" fmla="*/ 1054156 w 2416449"/>
                <a:gd name="connsiteY3" fmla="*/ 3586 h 2080658"/>
                <a:gd name="connsiteX4" fmla="*/ 1134496 w 2416449"/>
                <a:gd name="connsiteY4" fmla="*/ 610446 h 2080658"/>
                <a:gd name="connsiteX5" fmla="*/ 1586317 w 2416449"/>
                <a:gd name="connsiteY5" fmla="*/ 610446 h 2080658"/>
                <a:gd name="connsiteX6" fmla="*/ 1736924 w 2416449"/>
                <a:gd name="connsiteY6" fmla="*/ 416808 h 2080658"/>
                <a:gd name="connsiteX7" fmla="*/ 1672379 w 2416449"/>
                <a:gd name="connsiteY7" fmla="*/ 653476 h 2080658"/>
                <a:gd name="connsiteX8" fmla="*/ 1909047 w 2416449"/>
                <a:gd name="connsiteY8" fmla="*/ 836356 h 2080658"/>
                <a:gd name="connsiteX9" fmla="*/ 2242534 w 2416449"/>
                <a:gd name="connsiteY9" fmla="*/ 728780 h 2080658"/>
                <a:gd name="connsiteX10" fmla="*/ 2081169 w 2416449"/>
                <a:gd name="connsiteY10" fmla="*/ 868629 h 2080658"/>
                <a:gd name="connsiteX11" fmla="*/ 2134957 w 2416449"/>
                <a:gd name="connsiteY11" fmla="*/ 1169843 h 2080658"/>
                <a:gd name="connsiteX12" fmla="*/ 2403899 w 2416449"/>
                <a:gd name="connsiteY12" fmla="*/ 1374239 h 2080658"/>
                <a:gd name="connsiteX13" fmla="*/ 2059654 w 2416449"/>
                <a:gd name="connsiteY13" fmla="*/ 1277420 h 2080658"/>
                <a:gd name="connsiteX14" fmla="*/ 1769197 w 2416449"/>
                <a:gd name="connsiteY14" fmla="*/ 1610907 h 2080658"/>
                <a:gd name="connsiteX15" fmla="*/ 1747682 w 2416449"/>
                <a:gd name="connsiteY15" fmla="*/ 1944394 h 2080658"/>
                <a:gd name="connsiteX16" fmla="*/ 1575560 w 2416449"/>
                <a:gd name="connsiteY16" fmla="*/ 1514088 h 2080658"/>
                <a:gd name="connsiteX17" fmla="*/ 1252830 w 2416449"/>
                <a:gd name="connsiteY17" fmla="*/ 1621665 h 2080658"/>
                <a:gd name="connsiteX18" fmla="*/ 1199042 w 2416449"/>
                <a:gd name="connsiteY18" fmla="*/ 2073486 h 2080658"/>
                <a:gd name="connsiteX19" fmla="*/ 1112981 w 2416449"/>
                <a:gd name="connsiteY19" fmla="*/ 1664695 h 2080658"/>
                <a:gd name="connsiteX20" fmla="*/ 766123 w 2416449"/>
                <a:gd name="connsiteY20" fmla="*/ 1299730 h 2080658"/>
                <a:gd name="connsiteX21" fmla="*/ 69489 w 2416449"/>
                <a:gd name="connsiteY21" fmla="*/ 1245147 h 2080658"/>
                <a:gd name="connsiteX22" fmla="*/ 349188 w 2416449"/>
                <a:gd name="connsiteY22" fmla="*/ 1191359 h 2080658"/>
                <a:gd name="connsiteX0" fmla="*/ 349188 w 2416449"/>
                <a:gd name="connsiteY0" fmla="*/ 1194642 h 2083941"/>
                <a:gd name="connsiteX1" fmla="*/ 694115 w 2416449"/>
                <a:gd name="connsiteY1" fmla="*/ 1014981 h 2083941"/>
                <a:gd name="connsiteX2" fmla="*/ 910140 w 2416449"/>
                <a:gd name="connsiteY2" fmla="*/ 654941 h 2083941"/>
                <a:gd name="connsiteX3" fmla="*/ 1054156 w 2416449"/>
                <a:gd name="connsiteY3" fmla="*/ 6869 h 2083941"/>
                <a:gd name="connsiteX4" fmla="*/ 1134496 w 2416449"/>
                <a:gd name="connsiteY4" fmla="*/ 613729 h 2083941"/>
                <a:gd name="connsiteX5" fmla="*/ 1586317 w 2416449"/>
                <a:gd name="connsiteY5" fmla="*/ 613729 h 2083941"/>
                <a:gd name="connsiteX6" fmla="*/ 1736924 w 2416449"/>
                <a:gd name="connsiteY6" fmla="*/ 420091 h 2083941"/>
                <a:gd name="connsiteX7" fmla="*/ 1672379 w 2416449"/>
                <a:gd name="connsiteY7" fmla="*/ 656759 h 2083941"/>
                <a:gd name="connsiteX8" fmla="*/ 1909047 w 2416449"/>
                <a:gd name="connsiteY8" fmla="*/ 839639 h 2083941"/>
                <a:gd name="connsiteX9" fmla="*/ 2242534 w 2416449"/>
                <a:gd name="connsiteY9" fmla="*/ 732063 h 2083941"/>
                <a:gd name="connsiteX10" fmla="*/ 2081169 w 2416449"/>
                <a:gd name="connsiteY10" fmla="*/ 871912 h 2083941"/>
                <a:gd name="connsiteX11" fmla="*/ 2134957 w 2416449"/>
                <a:gd name="connsiteY11" fmla="*/ 1173126 h 2083941"/>
                <a:gd name="connsiteX12" fmla="*/ 2403899 w 2416449"/>
                <a:gd name="connsiteY12" fmla="*/ 1377522 h 2083941"/>
                <a:gd name="connsiteX13" fmla="*/ 2059654 w 2416449"/>
                <a:gd name="connsiteY13" fmla="*/ 1280703 h 2083941"/>
                <a:gd name="connsiteX14" fmla="*/ 1769197 w 2416449"/>
                <a:gd name="connsiteY14" fmla="*/ 1614190 h 2083941"/>
                <a:gd name="connsiteX15" fmla="*/ 1747682 w 2416449"/>
                <a:gd name="connsiteY15" fmla="*/ 1947677 h 2083941"/>
                <a:gd name="connsiteX16" fmla="*/ 1575560 w 2416449"/>
                <a:gd name="connsiteY16" fmla="*/ 1517371 h 2083941"/>
                <a:gd name="connsiteX17" fmla="*/ 1252830 w 2416449"/>
                <a:gd name="connsiteY17" fmla="*/ 1624948 h 2083941"/>
                <a:gd name="connsiteX18" fmla="*/ 1199042 w 2416449"/>
                <a:gd name="connsiteY18" fmla="*/ 2076769 h 2083941"/>
                <a:gd name="connsiteX19" fmla="*/ 1112981 w 2416449"/>
                <a:gd name="connsiteY19" fmla="*/ 1667978 h 2083941"/>
                <a:gd name="connsiteX20" fmla="*/ 766123 w 2416449"/>
                <a:gd name="connsiteY20" fmla="*/ 1303013 h 2083941"/>
                <a:gd name="connsiteX21" fmla="*/ 69489 w 2416449"/>
                <a:gd name="connsiteY21" fmla="*/ 1248430 h 2083941"/>
                <a:gd name="connsiteX22" fmla="*/ 349188 w 2416449"/>
                <a:gd name="connsiteY22" fmla="*/ 1194642 h 2083941"/>
                <a:gd name="connsiteX0" fmla="*/ 349188 w 2416449"/>
                <a:gd name="connsiteY0" fmla="*/ 1194642 h 2083941"/>
                <a:gd name="connsiteX1" fmla="*/ 694115 w 2416449"/>
                <a:gd name="connsiteY1" fmla="*/ 1014981 h 2083941"/>
                <a:gd name="connsiteX2" fmla="*/ 910140 w 2416449"/>
                <a:gd name="connsiteY2" fmla="*/ 654941 h 2083941"/>
                <a:gd name="connsiteX3" fmla="*/ 1054156 w 2416449"/>
                <a:gd name="connsiteY3" fmla="*/ 6869 h 2083941"/>
                <a:gd name="connsiteX4" fmla="*/ 1134496 w 2416449"/>
                <a:gd name="connsiteY4" fmla="*/ 613729 h 2083941"/>
                <a:gd name="connsiteX5" fmla="*/ 1586317 w 2416449"/>
                <a:gd name="connsiteY5" fmla="*/ 613729 h 2083941"/>
                <a:gd name="connsiteX6" fmla="*/ 1846244 w 2416449"/>
                <a:gd name="connsiteY6" fmla="*/ 222894 h 2083941"/>
                <a:gd name="connsiteX7" fmla="*/ 1672379 w 2416449"/>
                <a:gd name="connsiteY7" fmla="*/ 656759 h 2083941"/>
                <a:gd name="connsiteX8" fmla="*/ 1909047 w 2416449"/>
                <a:gd name="connsiteY8" fmla="*/ 839639 h 2083941"/>
                <a:gd name="connsiteX9" fmla="*/ 2242534 w 2416449"/>
                <a:gd name="connsiteY9" fmla="*/ 732063 h 2083941"/>
                <a:gd name="connsiteX10" fmla="*/ 2081169 w 2416449"/>
                <a:gd name="connsiteY10" fmla="*/ 871912 h 2083941"/>
                <a:gd name="connsiteX11" fmla="*/ 2134957 w 2416449"/>
                <a:gd name="connsiteY11" fmla="*/ 1173126 h 2083941"/>
                <a:gd name="connsiteX12" fmla="*/ 2403899 w 2416449"/>
                <a:gd name="connsiteY12" fmla="*/ 1377522 h 2083941"/>
                <a:gd name="connsiteX13" fmla="*/ 2059654 w 2416449"/>
                <a:gd name="connsiteY13" fmla="*/ 1280703 h 2083941"/>
                <a:gd name="connsiteX14" fmla="*/ 1769197 w 2416449"/>
                <a:gd name="connsiteY14" fmla="*/ 1614190 h 2083941"/>
                <a:gd name="connsiteX15" fmla="*/ 1747682 w 2416449"/>
                <a:gd name="connsiteY15" fmla="*/ 1947677 h 2083941"/>
                <a:gd name="connsiteX16" fmla="*/ 1575560 w 2416449"/>
                <a:gd name="connsiteY16" fmla="*/ 1517371 h 2083941"/>
                <a:gd name="connsiteX17" fmla="*/ 1252830 w 2416449"/>
                <a:gd name="connsiteY17" fmla="*/ 1624948 h 2083941"/>
                <a:gd name="connsiteX18" fmla="*/ 1199042 w 2416449"/>
                <a:gd name="connsiteY18" fmla="*/ 2076769 h 2083941"/>
                <a:gd name="connsiteX19" fmla="*/ 1112981 w 2416449"/>
                <a:gd name="connsiteY19" fmla="*/ 1667978 h 2083941"/>
                <a:gd name="connsiteX20" fmla="*/ 766123 w 2416449"/>
                <a:gd name="connsiteY20" fmla="*/ 1303013 h 2083941"/>
                <a:gd name="connsiteX21" fmla="*/ 69489 w 2416449"/>
                <a:gd name="connsiteY21" fmla="*/ 1248430 h 2083941"/>
                <a:gd name="connsiteX22" fmla="*/ 349188 w 2416449"/>
                <a:gd name="connsiteY22" fmla="*/ 1194642 h 2083941"/>
                <a:gd name="connsiteX0" fmla="*/ 349188 w 2416449"/>
                <a:gd name="connsiteY0" fmla="*/ 1194642 h 2111238"/>
                <a:gd name="connsiteX1" fmla="*/ 694115 w 2416449"/>
                <a:gd name="connsiteY1" fmla="*/ 1014981 h 2111238"/>
                <a:gd name="connsiteX2" fmla="*/ 910140 w 2416449"/>
                <a:gd name="connsiteY2" fmla="*/ 654941 h 2111238"/>
                <a:gd name="connsiteX3" fmla="*/ 1054156 w 2416449"/>
                <a:gd name="connsiteY3" fmla="*/ 6869 h 2111238"/>
                <a:gd name="connsiteX4" fmla="*/ 1134496 w 2416449"/>
                <a:gd name="connsiteY4" fmla="*/ 613729 h 2111238"/>
                <a:gd name="connsiteX5" fmla="*/ 1586317 w 2416449"/>
                <a:gd name="connsiteY5" fmla="*/ 613729 h 2111238"/>
                <a:gd name="connsiteX6" fmla="*/ 1846244 w 2416449"/>
                <a:gd name="connsiteY6" fmla="*/ 222894 h 2111238"/>
                <a:gd name="connsiteX7" fmla="*/ 1672379 w 2416449"/>
                <a:gd name="connsiteY7" fmla="*/ 656759 h 2111238"/>
                <a:gd name="connsiteX8" fmla="*/ 1909047 w 2416449"/>
                <a:gd name="connsiteY8" fmla="*/ 839639 h 2111238"/>
                <a:gd name="connsiteX9" fmla="*/ 2242534 w 2416449"/>
                <a:gd name="connsiteY9" fmla="*/ 732063 h 2111238"/>
                <a:gd name="connsiteX10" fmla="*/ 2081169 w 2416449"/>
                <a:gd name="connsiteY10" fmla="*/ 871912 h 2111238"/>
                <a:gd name="connsiteX11" fmla="*/ 2134957 w 2416449"/>
                <a:gd name="connsiteY11" fmla="*/ 1173126 h 2111238"/>
                <a:gd name="connsiteX12" fmla="*/ 2403899 w 2416449"/>
                <a:gd name="connsiteY12" fmla="*/ 1377522 h 2111238"/>
                <a:gd name="connsiteX13" fmla="*/ 2059654 w 2416449"/>
                <a:gd name="connsiteY13" fmla="*/ 1280703 h 2111238"/>
                <a:gd name="connsiteX14" fmla="*/ 1769197 w 2416449"/>
                <a:gd name="connsiteY14" fmla="*/ 1614190 h 2111238"/>
                <a:gd name="connsiteX15" fmla="*/ 1774236 w 2416449"/>
                <a:gd name="connsiteY15" fmla="*/ 2095102 h 2111238"/>
                <a:gd name="connsiteX16" fmla="*/ 1575560 w 2416449"/>
                <a:gd name="connsiteY16" fmla="*/ 1517371 h 2111238"/>
                <a:gd name="connsiteX17" fmla="*/ 1252830 w 2416449"/>
                <a:gd name="connsiteY17" fmla="*/ 1624948 h 2111238"/>
                <a:gd name="connsiteX18" fmla="*/ 1199042 w 2416449"/>
                <a:gd name="connsiteY18" fmla="*/ 2076769 h 2111238"/>
                <a:gd name="connsiteX19" fmla="*/ 1112981 w 2416449"/>
                <a:gd name="connsiteY19" fmla="*/ 1667978 h 2111238"/>
                <a:gd name="connsiteX20" fmla="*/ 766123 w 2416449"/>
                <a:gd name="connsiteY20" fmla="*/ 1303013 h 2111238"/>
                <a:gd name="connsiteX21" fmla="*/ 69489 w 2416449"/>
                <a:gd name="connsiteY21" fmla="*/ 1248430 h 2111238"/>
                <a:gd name="connsiteX22" fmla="*/ 349188 w 2416449"/>
                <a:gd name="connsiteY22" fmla="*/ 1194642 h 2111238"/>
                <a:gd name="connsiteX0" fmla="*/ 349188 w 2416449"/>
                <a:gd name="connsiteY0" fmla="*/ 1194642 h 2111238"/>
                <a:gd name="connsiteX1" fmla="*/ 720080 w 2416449"/>
                <a:gd name="connsiteY1" fmla="*/ 648072 h 2111238"/>
                <a:gd name="connsiteX2" fmla="*/ 910140 w 2416449"/>
                <a:gd name="connsiteY2" fmla="*/ 654941 h 2111238"/>
                <a:gd name="connsiteX3" fmla="*/ 1054156 w 2416449"/>
                <a:gd name="connsiteY3" fmla="*/ 6869 h 2111238"/>
                <a:gd name="connsiteX4" fmla="*/ 1134496 w 2416449"/>
                <a:gd name="connsiteY4" fmla="*/ 613729 h 2111238"/>
                <a:gd name="connsiteX5" fmla="*/ 1586317 w 2416449"/>
                <a:gd name="connsiteY5" fmla="*/ 613729 h 2111238"/>
                <a:gd name="connsiteX6" fmla="*/ 1846244 w 2416449"/>
                <a:gd name="connsiteY6" fmla="*/ 222894 h 2111238"/>
                <a:gd name="connsiteX7" fmla="*/ 1672379 w 2416449"/>
                <a:gd name="connsiteY7" fmla="*/ 656759 h 2111238"/>
                <a:gd name="connsiteX8" fmla="*/ 1909047 w 2416449"/>
                <a:gd name="connsiteY8" fmla="*/ 839639 h 2111238"/>
                <a:gd name="connsiteX9" fmla="*/ 2242534 w 2416449"/>
                <a:gd name="connsiteY9" fmla="*/ 732063 h 2111238"/>
                <a:gd name="connsiteX10" fmla="*/ 2081169 w 2416449"/>
                <a:gd name="connsiteY10" fmla="*/ 871912 h 2111238"/>
                <a:gd name="connsiteX11" fmla="*/ 2134957 w 2416449"/>
                <a:gd name="connsiteY11" fmla="*/ 1173126 h 2111238"/>
                <a:gd name="connsiteX12" fmla="*/ 2403899 w 2416449"/>
                <a:gd name="connsiteY12" fmla="*/ 1377522 h 2111238"/>
                <a:gd name="connsiteX13" fmla="*/ 2059654 w 2416449"/>
                <a:gd name="connsiteY13" fmla="*/ 1280703 h 2111238"/>
                <a:gd name="connsiteX14" fmla="*/ 1769197 w 2416449"/>
                <a:gd name="connsiteY14" fmla="*/ 1614190 h 2111238"/>
                <a:gd name="connsiteX15" fmla="*/ 1774236 w 2416449"/>
                <a:gd name="connsiteY15" fmla="*/ 2095102 h 2111238"/>
                <a:gd name="connsiteX16" fmla="*/ 1575560 w 2416449"/>
                <a:gd name="connsiteY16" fmla="*/ 1517371 h 2111238"/>
                <a:gd name="connsiteX17" fmla="*/ 1252830 w 2416449"/>
                <a:gd name="connsiteY17" fmla="*/ 1624948 h 2111238"/>
                <a:gd name="connsiteX18" fmla="*/ 1199042 w 2416449"/>
                <a:gd name="connsiteY18" fmla="*/ 2076769 h 2111238"/>
                <a:gd name="connsiteX19" fmla="*/ 1112981 w 2416449"/>
                <a:gd name="connsiteY19" fmla="*/ 1667978 h 2111238"/>
                <a:gd name="connsiteX20" fmla="*/ 766123 w 2416449"/>
                <a:gd name="connsiteY20" fmla="*/ 1303013 h 2111238"/>
                <a:gd name="connsiteX21" fmla="*/ 69489 w 2416449"/>
                <a:gd name="connsiteY21" fmla="*/ 1248430 h 2111238"/>
                <a:gd name="connsiteX22" fmla="*/ 349188 w 2416449"/>
                <a:gd name="connsiteY22" fmla="*/ 1194642 h 2111238"/>
                <a:gd name="connsiteX0" fmla="*/ 504056 w 2416449"/>
                <a:gd name="connsiteY0" fmla="*/ 720080 h 2111238"/>
                <a:gd name="connsiteX1" fmla="*/ 720080 w 2416449"/>
                <a:gd name="connsiteY1" fmla="*/ 648072 h 2111238"/>
                <a:gd name="connsiteX2" fmla="*/ 910140 w 2416449"/>
                <a:gd name="connsiteY2" fmla="*/ 654941 h 2111238"/>
                <a:gd name="connsiteX3" fmla="*/ 1054156 w 2416449"/>
                <a:gd name="connsiteY3" fmla="*/ 6869 h 2111238"/>
                <a:gd name="connsiteX4" fmla="*/ 1134496 w 2416449"/>
                <a:gd name="connsiteY4" fmla="*/ 613729 h 2111238"/>
                <a:gd name="connsiteX5" fmla="*/ 1586317 w 2416449"/>
                <a:gd name="connsiteY5" fmla="*/ 613729 h 2111238"/>
                <a:gd name="connsiteX6" fmla="*/ 1846244 w 2416449"/>
                <a:gd name="connsiteY6" fmla="*/ 222894 h 2111238"/>
                <a:gd name="connsiteX7" fmla="*/ 1672379 w 2416449"/>
                <a:gd name="connsiteY7" fmla="*/ 656759 h 2111238"/>
                <a:gd name="connsiteX8" fmla="*/ 1909047 w 2416449"/>
                <a:gd name="connsiteY8" fmla="*/ 839639 h 2111238"/>
                <a:gd name="connsiteX9" fmla="*/ 2242534 w 2416449"/>
                <a:gd name="connsiteY9" fmla="*/ 732063 h 2111238"/>
                <a:gd name="connsiteX10" fmla="*/ 2081169 w 2416449"/>
                <a:gd name="connsiteY10" fmla="*/ 871912 h 2111238"/>
                <a:gd name="connsiteX11" fmla="*/ 2134957 w 2416449"/>
                <a:gd name="connsiteY11" fmla="*/ 1173126 h 2111238"/>
                <a:gd name="connsiteX12" fmla="*/ 2403899 w 2416449"/>
                <a:gd name="connsiteY12" fmla="*/ 1377522 h 2111238"/>
                <a:gd name="connsiteX13" fmla="*/ 2059654 w 2416449"/>
                <a:gd name="connsiteY13" fmla="*/ 1280703 h 2111238"/>
                <a:gd name="connsiteX14" fmla="*/ 1769197 w 2416449"/>
                <a:gd name="connsiteY14" fmla="*/ 1614190 h 2111238"/>
                <a:gd name="connsiteX15" fmla="*/ 1774236 w 2416449"/>
                <a:gd name="connsiteY15" fmla="*/ 2095102 h 2111238"/>
                <a:gd name="connsiteX16" fmla="*/ 1575560 w 2416449"/>
                <a:gd name="connsiteY16" fmla="*/ 1517371 h 2111238"/>
                <a:gd name="connsiteX17" fmla="*/ 1252830 w 2416449"/>
                <a:gd name="connsiteY17" fmla="*/ 1624948 h 2111238"/>
                <a:gd name="connsiteX18" fmla="*/ 1199042 w 2416449"/>
                <a:gd name="connsiteY18" fmla="*/ 2076769 h 2111238"/>
                <a:gd name="connsiteX19" fmla="*/ 1112981 w 2416449"/>
                <a:gd name="connsiteY19" fmla="*/ 1667978 h 2111238"/>
                <a:gd name="connsiteX20" fmla="*/ 766123 w 2416449"/>
                <a:gd name="connsiteY20" fmla="*/ 1303013 h 2111238"/>
                <a:gd name="connsiteX21" fmla="*/ 69489 w 2416449"/>
                <a:gd name="connsiteY21" fmla="*/ 1248430 h 2111238"/>
                <a:gd name="connsiteX22" fmla="*/ 504056 w 2416449"/>
                <a:gd name="connsiteY22" fmla="*/ 720080 h 2111238"/>
                <a:gd name="connsiteX0" fmla="*/ 357521 w 2269914"/>
                <a:gd name="connsiteY0" fmla="*/ 720080 h 2111238"/>
                <a:gd name="connsiteX1" fmla="*/ 573545 w 2269914"/>
                <a:gd name="connsiteY1" fmla="*/ 648072 h 2111238"/>
                <a:gd name="connsiteX2" fmla="*/ 763605 w 2269914"/>
                <a:gd name="connsiteY2" fmla="*/ 654941 h 2111238"/>
                <a:gd name="connsiteX3" fmla="*/ 907621 w 2269914"/>
                <a:gd name="connsiteY3" fmla="*/ 6869 h 2111238"/>
                <a:gd name="connsiteX4" fmla="*/ 987961 w 2269914"/>
                <a:gd name="connsiteY4" fmla="*/ 613729 h 2111238"/>
                <a:gd name="connsiteX5" fmla="*/ 1439782 w 2269914"/>
                <a:gd name="connsiteY5" fmla="*/ 613729 h 2111238"/>
                <a:gd name="connsiteX6" fmla="*/ 1699709 w 2269914"/>
                <a:gd name="connsiteY6" fmla="*/ 222894 h 2111238"/>
                <a:gd name="connsiteX7" fmla="*/ 1525844 w 2269914"/>
                <a:gd name="connsiteY7" fmla="*/ 656759 h 2111238"/>
                <a:gd name="connsiteX8" fmla="*/ 1762512 w 2269914"/>
                <a:gd name="connsiteY8" fmla="*/ 839639 h 2111238"/>
                <a:gd name="connsiteX9" fmla="*/ 2095999 w 2269914"/>
                <a:gd name="connsiteY9" fmla="*/ 732063 h 2111238"/>
                <a:gd name="connsiteX10" fmla="*/ 1934634 w 2269914"/>
                <a:gd name="connsiteY10" fmla="*/ 871912 h 2111238"/>
                <a:gd name="connsiteX11" fmla="*/ 1988422 w 2269914"/>
                <a:gd name="connsiteY11" fmla="*/ 1173126 h 2111238"/>
                <a:gd name="connsiteX12" fmla="*/ 2257364 w 2269914"/>
                <a:gd name="connsiteY12" fmla="*/ 1377522 h 2111238"/>
                <a:gd name="connsiteX13" fmla="*/ 1913119 w 2269914"/>
                <a:gd name="connsiteY13" fmla="*/ 1280703 h 2111238"/>
                <a:gd name="connsiteX14" fmla="*/ 1622662 w 2269914"/>
                <a:gd name="connsiteY14" fmla="*/ 1614190 h 2111238"/>
                <a:gd name="connsiteX15" fmla="*/ 1627701 w 2269914"/>
                <a:gd name="connsiteY15" fmla="*/ 2095102 h 2111238"/>
                <a:gd name="connsiteX16" fmla="*/ 1429025 w 2269914"/>
                <a:gd name="connsiteY16" fmla="*/ 1517371 h 2111238"/>
                <a:gd name="connsiteX17" fmla="*/ 1106295 w 2269914"/>
                <a:gd name="connsiteY17" fmla="*/ 1624948 h 2111238"/>
                <a:gd name="connsiteX18" fmla="*/ 1052507 w 2269914"/>
                <a:gd name="connsiteY18" fmla="*/ 2076769 h 2111238"/>
                <a:gd name="connsiteX19" fmla="*/ 966446 w 2269914"/>
                <a:gd name="connsiteY19" fmla="*/ 1667978 h 2111238"/>
                <a:gd name="connsiteX20" fmla="*/ 619588 w 2269914"/>
                <a:gd name="connsiteY20" fmla="*/ 1303013 h 2111238"/>
                <a:gd name="connsiteX21" fmla="*/ 69489 w 2269914"/>
                <a:gd name="connsiteY21" fmla="*/ 576064 h 2111238"/>
                <a:gd name="connsiteX22" fmla="*/ 357521 w 2269914"/>
                <a:gd name="connsiteY22" fmla="*/ 720080 h 2111238"/>
                <a:gd name="connsiteX0" fmla="*/ 357521 w 2269914"/>
                <a:gd name="connsiteY0" fmla="*/ 720080 h 2111238"/>
                <a:gd name="connsiteX1" fmla="*/ 763605 w 2269914"/>
                <a:gd name="connsiteY1" fmla="*/ 654941 h 2111238"/>
                <a:gd name="connsiteX2" fmla="*/ 907621 w 2269914"/>
                <a:gd name="connsiteY2" fmla="*/ 6869 h 2111238"/>
                <a:gd name="connsiteX3" fmla="*/ 987961 w 2269914"/>
                <a:gd name="connsiteY3" fmla="*/ 613729 h 2111238"/>
                <a:gd name="connsiteX4" fmla="*/ 1439782 w 2269914"/>
                <a:gd name="connsiteY4" fmla="*/ 613729 h 2111238"/>
                <a:gd name="connsiteX5" fmla="*/ 1699709 w 2269914"/>
                <a:gd name="connsiteY5" fmla="*/ 222894 h 2111238"/>
                <a:gd name="connsiteX6" fmla="*/ 1525844 w 2269914"/>
                <a:gd name="connsiteY6" fmla="*/ 656759 h 2111238"/>
                <a:gd name="connsiteX7" fmla="*/ 1762512 w 2269914"/>
                <a:gd name="connsiteY7" fmla="*/ 839639 h 2111238"/>
                <a:gd name="connsiteX8" fmla="*/ 2095999 w 2269914"/>
                <a:gd name="connsiteY8" fmla="*/ 732063 h 2111238"/>
                <a:gd name="connsiteX9" fmla="*/ 1934634 w 2269914"/>
                <a:gd name="connsiteY9" fmla="*/ 871912 h 2111238"/>
                <a:gd name="connsiteX10" fmla="*/ 1988422 w 2269914"/>
                <a:gd name="connsiteY10" fmla="*/ 1173126 h 2111238"/>
                <a:gd name="connsiteX11" fmla="*/ 2257364 w 2269914"/>
                <a:gd name="connsiteY11" fmla="*/ 1377522 h 2111238"/>
                <a:gd name="connsiteX12" fmla="*/ 1913119 w 2269914"/>
                <a:gd name="connsiteY12" fmla="*/ 1280703 h 2111238"/>
                <a:gd name="connsiteX13" fmla="*/ 1622662 w 2269914"/>
                <a:gd name="connsiteY13" fmla="*/ 1614190 h 2111238"/>
                <a:gd name="connsiteX14" fmla="*/ 1627701 w 2269914"/>
                <a:gd name="connsiteY14" fmla="*/ 2095102 h 2111238"/>
                <a:gd name="connsiteX15" fmla="*/ 1429025 w 2269914"/>
                <a:gd name="connsiteY15" fmla="*/ 1517371 h 2111238"/>
                <a:gd name="connsiteX16" fmla="*/ 1106295 w 2269914"/>
                <a:gd name="connsiteY16" fmla="*/ 1624948 h 2111238"/>
                <a:gd name="connsiteX17" fmla="*/ 1052507 w 2269914"/>
                <a:gd name="connsiteY17" fmla="*/ 2076769 h 2111238"/>
                <a:gd name="connsiteX18" fmla="*/ 966446 w 2269914"/>
                <a:gd name="connsiteY18" fmla="*/ 1667978 h 2111238"/>
                <a:gd name="connsiteX19" fmla="*/ 619588 w 2269914"/>
                <a:gd name="connsiteY19" fmla="*/ 1303013 h 2111238"/>
                <a:gd name="connsiteX20" fmla="*/ 69489 w 2269914"/>
                <a:gd name="connsiteY20" fmla="*/ 576064 h 2111238"/>
                <a:gd name="connsiteX21" fmla="*/ 357521 w 2269914"/>
                <a:gd name="connsiteY21" fmla="*/ 720080 h 2111238"/>
                <a:gd name="connsiteX0" fmla="*/ 357521 w 2269914"/>
                <a:gd name="connsiteY0" fmla="*/ 731490 h 2122648"/>
                <a:gd name="connsiteX1" fmla="*/ 717560 w 2269914"/>
                <a:gd name="connsiteY1" fmla="*/ 515466 h 2122648"/>
                <a:gd name="connsiteX2" fmla="*/ 907621 w 2269914"/>
                <a:gd name="connsiteY2" fmla="*/ 18279 h 2122648"/>
                <a:gd name="connsiteX3" fmla="*/ 987961 w 2269914"/>
                <a:gd name="connsiteY3" fmla="*/ 625139 h 2122648"/>
                <a:gd name="connsiteX4" fmla="*/ 1439782 w 2269914"/>
                <a:gd name="connsiteY4" fmla="*/ 625139 h 2122648"/>
                <a:gd name="connsiteX5" fmla="*/ 1699709 w 2269914"/>
                <a:gd name="connsiteY5" fmla="*/ 234304 h 2122648"/>
                <a:gd name="connsiteX6" fmla="*/ 1525844 w 2269914"/>
                <a:gd name="connsiteY6" fmla="*/ 668169 h 2122648"/>
                <a:gd name="connsiteX7" fmla="*/ 1762512 w 2269914"/>
                <a:gd name="connsiteY7" fmla="*/ 851049 h 2122648"/>
                <a:gd name="connsiteX8" fmla="*/ 2095999 w 2269914"/>
                <a:gd name="connsiteY8" fmla="*/ 743473 h 2122648"/>
                <a:gd name="connsiteX9" fmla="*/ 1934634 w 2269914"/>
                <a:gd name="connsiteY9" fmla="*/ 883322 h 2122648"/>
                <a:gd name="connsiteX10" fmla="*/ 1988422 w 2269914"/>
                <a:gd name="connsiteY10" fmla="*/ 1184536 h 2122648"/>
                <a:gd name="connsiteX11" fmla="*/ 2257364 w 2269914"/>
                <a:gd name="connsiteY11" fmla="*/ 1388932 h 2122648"/>
                <a:gd name="connsiteX12" fmla="*/ 1913119 w 2269914"/>
                <a:gd name="connsiteY12" fmla="*/ 1292113 h 2122648"/>
                <a:gd name="connsiteX13" fmla="*/ 1622662 w 2269914"/>
                <a:gd name="connsiteY13" fmla="*/ 1625600 h 2122648"/>
                <a:gd name="connsiteX14" fmla="*/ 1627701 w 2269914"/>
                <a:gd name="connsiteY14" fmla="*/ 2106512 h 2122648"/>
                <a:gd name="connsiteX15" fmla="*/ 1429025 w 2269914"/>
                <a:gd name="connsiteY15" fmla="*/ 1528781 h 2122648"/>
                <a:gd name="connsiteX16" fmla="*/ 1106295 w 2269914"/>
                <a:gd name="connsiteY16" fmla="*/ 1636358 h 2122648"/>
                <a:gd name="connsiteX17" fmla="*/ 1052507 w 2269914"/>
                <a:gd name="connsiteY17" fmla="*/ 2088179 h 2122648"/>
                <a:gd name="connsiteX18" fmla="*/ 966446 w 2269914"/>
                <a:gd name="connsiteY18" fmla="*/ 1679388 h 2122648"/>
                <a:gd name="connsiteX19" fmla="*/ 619588 w 2269914"/>
                <a:gd name="connsiteY19" fmla="*/ 1314423 h 2122648"/>
                <a:gd name="connsiteX20" fmla="*/ 69489 w 2269914"/>
                <a:gd name="connsiteY20" fmla="*/ 587474 h 2122648"/>
                <a:gd name="connsiteX21" fmla="*/ 357521 w 2269914"/>
                <a:gd name="connsiteY21" fmla="*/ 731490 h 2122648"/>
                <a:gd name="connsiteX0" fmla="*/ 429528 w 2269914"/>
                <a:gd name="connsiteY0" fmla="*/ 659482 h 2122648"/>
                <a:gd name="connsiteX1" fmla="*/ 717560 w 2269914"/>
                <a:gd name="connsiteY1" fmla="*/ 515466 h 2122648"/>
                <a:gd name="connsiteX2" fmla="*/ 907621 w 2269914"/>
                <a:gd name="connsiteY2" fmla="*/ 18279 h 2122648"/>
                <a:gd name="connsiteX3" fmla="*/ 987961 w 2269914"/>
                <a:gd name="connsiteY3" fmla="*/ 625139 h 2122648"/>
                <a:gd name="connsiteX4" fmla="*/ 1439782 w 2269914"/>
                <a:gd name="connsiteY4" fmla="*/ 625139 h 2122648"/>
                <a:gd name="connsiteX5" fmla="*/ 1699709 w 2269914"/>
                <a:gd name="connsiteY5" fmla="*/ 234304 h 2122648"/>
                <a:gd name="connsiteX6" fmla="*/ 1525844 w 2269914"/>
                <a:gd name="connsiteY6" fmla="*/ 668169 h 2122648"/>
                <a:gd name="connsiteX7" fmla="*/ 1762512 w 2269914"/>
                <a:gd name="connsiteY7" fmla="*/ 851049 h 2122648"/>
                <a:gd name="connsiteX8" fmla="*/ 2095999 w 2269914"/>
                <a:gd name="connsiteY8" fmla="*/ 743473 h 2122648"/>
                <a:gd name="connsiteX9" fmla="*/ 1934634 w 2269914"/>
                <a:gd name="connsiteY9" fmla="*/ 883322 h 2122648"/>
                <a:gd name="connsiteX10" fmla="*/ 1988422 w 2269914"/>
                <a:gd name="connsiteY10" fmla="*/ 1184536 h 2122648"/>
                <a:gd name="connsiteX11" fmla="*/ 2257364 w 2269914"/>
                <a:gd name="connsiteY11" fmla="*/ 1388932 h 2122648"/>
                <a:gd name="connsiteX12" fmla="*/ 1913119 w 2269914"/>
                <a:gd name="connsiteY12" fmla="*/ 1292113 h 2122648"/>
                <a:gd name="connsiteX13" fmla="*/ 1622662 w 2269914"/>
                <a:gd name="connsiteY13" fmla="*/ 1625600 h 2122648"/>
                <a:gd name="connsiteX14" fmla="*/ 1627701 w 2269914"/>
                <a:gd name="connsiteY14" fmla="*/ 2106512 h 2122648"/>
                <a:gd name="connsiteX15" fmla="*/ 1429025 w 2269914"/>
                <a:gd name="connsiteY15" fmla="*/ 1528781 h 2122648"/>
                <a:gd name="connsiteX16" fmla="*/ 1106295 w 2269914"/>
                <a:gd name="connsiteY16" fmla="*/ 1636358 h 2122648"/>
                <a:gd name="connsiteX17" fmla="*/ 1052507 w 2269914"/>
                <a:gd name="connsiteY17" fmla="*/ 2088179 h 2122648"/>
                <a:gd name="connsiteX18" fmla="*/ 966446 w 2269914"/>
                <a:gd name="connsiteY18" fmla="*/ 1679388 h 2122648"/>
                <a:gd name="connsiteX19" fmla="*/ 619588 w 2269914"/>
                <a:gd name="connsiteY19" fmla="*/ 1314423 h 2122648"/>
                <a:gd name="connsiteX20" fmla="*/ 69489 w 2269914"/>
                <a:gd name="connsiteY20" fmla="*/ 587474 h 2122648"/>
                <a:gd name="connsiteX21" fmla="*/ 429528 w 2269914"/>
                <a:gd name="connsiteY21" fmla="*/ 659482 h 2122648"/>
                <a:gd name="connsiteX0" fmla="*/ 429528 w 2269914"/>
                <a:gd name="connsiteY0" fmla="*/ 432350 h 1895516"/>
                <a:gd name="connsiteX1" fmla="*/ 717560 w 2269914"/>
                <a:gd name="connsiteY1" fmla="*/ 288334 h 1895516"/>
                <a:gd name="connsiteX2" fmla="*/ 645552 w 2269914"/>
                <a:gd name="connsiteY2" fmla="*/ 72310 h 1895516"/>
                <a:gd name="connsiteX3" fmla="*/ 987961 w 2269914"/>
                <a:gd name="connsiteY3" fmla="*/ 398007 h 1895516"/>
                <a:gd name="connsiteX4" fmla="*/ 1439782 w 2269914"/>
                <a:gd name="connsiteY4" fmla="*/ 398007 h 1895516"/>
                <a:gd name="connsiteX5" fmla="*/ 1699709 w 2269914"/>
                <a:gd name="connsiteY5" fmla="*/ 7172 h 1895516"/>
                <a:gd name="connsiteX6" fmla="*/ 1525844 w 2269914"/>
                <a:gd name="connsiteY6" fmla="*/ 441037 h 1895516"/>
                <a:gd name="connsiteX7" fmla="*/ 1762512 w 2269914"/>
                <a:gd name="connsiteY7" fmla="*/ 623917 h 1895516"/>
                <a:gd name="connsiteX8" fmla="*/ 2095999 w 2269914"/>
                <a:gd name="connsiteY8" fmla="*/ 516341 h 1895516"/>
                <a:gd name="connsiteX9" fmla="*/ 1934634 w 2269914"/>
                <a:gd name="connsiteY9" fmla="*/ 656190 h 1895516"/>
                <a:gd name="connsiteX10" fmla="*/ 1988422 w 2269914"/>
                <a:gd name="connsiteY10" fmla="*/ 957404 h 1895516"/>
                <a:gd name="connsiteX11" fmla="*/ 2257364 w 2269914"/>
                <a:gd name="connsiteY11" fmla="*/ 1161800 h 1895516"/>
                <a:gd name="connsiteX12" fmla="*/ 1913119 w 2269914"/>
                <a:gd name="connsiteY12" fmla="*/ 1064981 h 1895516"/>
                <a:gd name="connsiteX13" fmla="*/ 1622662 w 2269914"/>
                <a:gd name="connsiteY13" fmla="*/ 1398468 h 1895516"/>
                <a:gd name="connsiteX14" fmla="*/ 1627701 w 2269914"/>
                <a:gd name="connsiteY14" fmla="*/ 1879380 h 1895516"/>
                <a:gd name="connsiteX15" fmla="*/ 1429025 w 2269914"/>
                <a:gd name="connsiteY15" fmla="*/ 1301649 h 1895516"/>
                <a:gd name="connsiteX16" fmla="*/ 1106295 w 2269914"/>
                <a:gd name="connsiteY16" fmla="*/ 1409226 h 1895516"/>
                <a:gd name="connsiteX17" fmla="*/ 1052507 w 2269914"/>
                <a:gd name="connsiteY17" fmla="*/ 1861047 h 1895516"/>
                <a:gd name="connsiteX18" fmla="*/ 966446 w 2269914"/>
                <a:gd name="connsiteY18" fmla="*/ 1452256 h 1895516"/>
                <a:gd name="connsiteX19" fmla="*/ 619588 w 2269914"/>
                <a:gd name="connsiteY19" fmla="*/ 1087291 h 1895516"/>
                <a:gd name="connsiteX20" fmla="*/ 69489 w 2269914"/>
                <a:gd name="connsiteY20" fmla="*/ 360342 h 1895516"/>
                <a:gd name="connsiteX21" fmla="*/ 429528 w 2269914"/>
                <a:gd name="connsiteY21" fmla="*/ 432350 h 1895516"/>
                <a:gd name="connsiteX0" fmla="*/ 429528 w 2269914"/>
                <a:gd name="connsiteY0" fmla="*/ 432350 h 1895516"/>
                <a:gd name="connsiteX1" fmla="*/ 717560 w 2269914"/>
                <a:gd name="connsiteY1" fmla="*/ 288334 h 1895516"/>
                <a:gd name="connsiteX2" fmla="*/ 645552 w 2269914"/>
                <a:gd name="connsiteY2" fmla="*/ 72310 h 1895516"/>
                <a:gd name="connsiteX3" fmla="*/ 933584 w 2269914"/>
                <a:gd name="connsiteY3" fmla="*/ 288334 h 1895516"/>
                <a:gd name="connsiteX4" fmla="*/ 1439782 w 2269914"/>
                <a:gd name="connsiteY4" fmla="*/ 398007 h 1895516"/>
                <a:gd name="connsiteX5" fmla="*/ 1699709 w 2269914"/>
                <a:gd name="connsiteY5" fmla="*/ 7172 h 1895516"/>
                <a:gd name="connsiteX6" fmla="*/ 1525844 w 2269914"/>
                <a:gd name="connsiteY6" fmla="*/ 441037 h 1895516"/>
                <a:gd name="connsiteX7" fmla="*/ 1762512 w 2269914"/>
                <a:gd name="connsiteY7" fmla="*/ 623917 h 1895516"/>
                <a:gd name="connsiteX8" fmla="*/ 2095999 w 2269914"/>
                <a:gd name="connsiteY8" fmla="*/ 516341 h 1895516"/>
                <a:gd name="connsiteX9" fmla="*/ 1934634 w 2269914"/>
                <a:gd name="connsiteY9" fmla="*/ 656190 h 1895516"/>
                <a:gd name="connsiteX10" fmla="*/ 1988422 w 2269914"/>
                <a:gd name="connsiteY10" fmla="*/ 957404 h 1895516"/>
                <a:gd name="connsiteX11" fmla="*/ 2257364 w 2269914"/>
                <a:gd name="connsiteY11" fmla="*/ 1161800 h 1895516"/>
                <a:gd name="connsiteX12" fmla="*/ 1913119 w 2269914"/>
                <a:gd name="connsiteY12" fmla="*/ 1064981 h 1895516"/>
                <a:gd name="connsiteX13" fmla="*/ 1622662 w 2269914"/>
                <a:gd name="connsiteY13" fmla="*/ 1398468 h 1895516"/>
                <a:gd name="connsiteX14" fmla="*/ 1627701 w 2269914"/>
                <a:gd name="connsiteY14" fmla="*/ 1879380 h 1895516"/>
                <a:gd name="connsiteX15" fmla="*/ 1429025 w 2269914"/>
                <a:gd name="connsiteY15" fmla="*/ 1301649 h 1895516"/>
                <a:gd name="connsiteX16" fmla="*/ 1106295 w 2269914"/>
                <a:gd name="connsiteY16" fmla="*/ 1409226 h 1895516"/>
                <a:gd name="connsiteX17" fmla="*/ 1052507 w 2269914"/>
                <a:gd name="connsiteY17" fmla="*/ 1861047 h 1895516"/>
                <a:gd name="connsiteX18" fmla="*/ 966446 w 2269914"/>
                <a:gd name="connsiteY18" fmla="*/ 1452256 h 1895516"/>
                <a:gd name="connsiteX19" fmla="*/ 619588 w 2269914"/>
                <a:gd name="connsiteY19" fmla="*/ 1087291 h 1895516"/>
                <a:gd name="connsiteX20" fmla="*/ 69489 w 2269914"/>
                <a:gd name="connsiteY20" fmla="*/ 360342 h 1895516"/>
                <a:gd name="connsiteX21" fmla="*/ 429528 w 2269914"/>
                <a:gd name="connsiteY21" fmla="*/ 432350 h 1895516"/>
                <a:gd name="connsiteX0" fmla="*/ 429528 w 2269914"/>
                <a:gd name="connsiteY0" fmla="*/ 450628 h 1913794"/>
                <a:gd name="connsiteX1" fmla="*/ 717560 w 2269914"/>
                <a:gd name="connsiteY1" fmla="*/ 306612 h 1913794"/>
                <a:gd name="connsiteX2" fmla="*/ 645552 w 2269914"/>
                <a:gd name="connsiteY2" fmla="*/ 90588 h 1913794"/>
                <a:gd name="connsiteX3" fmla="*/ 933584 w 2269914"/>
                <a:gd name="connsiteY3" fmla="*/ 306612 h 1913794"/>
                <a:gd name="connsiteX4" fmla="*/ 1221616 w 2269914"/>
                <a:gd name="connsiteY4" fmla="*/ 306612 h 1913794"/>
                <a:gd name="connsiteX5" fmla="*/ 1699709 w 2269914"/>
                <a:gd name="connsiteY5" fmla="*/ 25450 h 1913794"/>
                <a:gd name="connsiteX6" fmla="*/ 1525844 w 2269914"/>
                <a:gd name="connsiteY6" fmla="*/ 459315 h 1913794"/>
                <a:gd name="connsiteX7" fmla="*/ 1762512 w 2269914"/>
                <a:gd name="connsiteY7" fmla="*/ 642195 h 1913794"/>
                <a:gd name="connsiteX8" fmla="*/ 2095999 w 2269914"/>
                <a:gd name="connsiteY8" fmla="*/ 534619 h 1913794"/>
                <a:gd name="connsiteX9" fmla="*/ 1934634 w 2269914"/>
                <a:gd name="connsiteY9" fmla="*/ 674468 h 1913794"/>
                <a:gd name="connsiteX10" fmla="*/ 1988422 w 2269914"/>
                <a:gd name="connsiteY10" fmla="*/ 975682 h 1913794"/>
                <a:gd name="connsiteX11" fmla="*/ 2257364 w 2269914"/>
                <a:gd name="connsiteY11" fmla="*/ 1180078 h 1913794"/>
                <a:gd name="connsiteX12" fmla="*/ 1913119 w 2269914"/>
                <a:gd name="connsiteY12" fmla="*/ 1083259 h 1913794"/>
                <a:gd name="connsiteX13" fmla="*/ 1622662 w 2269914"/>
                <a:gd name="connsiteY13" fmla="*/ 1416746 h 1913794"/>
                <a:gd name="connsiteX14" fmla="*/ 1627701 w 2269914"/>
                <a:gd name="connsiteY14" fmla="*/ 1897658 h 1913794"/>
                <a:gd name="connsiteX15" fmla="*/ 1429025 w 2269914"/>
                <a:gd name="connsiteY15" fmla="*/ 1319927 h 1913794"/>
                <a:gd name="connsiteX16" fmla="*/ 1106295 w 2269914"/>
                <a:gd name="connsiteY16" fmla="*/ 1427504 h 1913794"/>
                <a:gd name="connsiteX17" fmla="*/ 1052507 w 2269914"/>
                <a:gd name="connsiteY17" fmla="*/ 1879325 h 1913794"/>
                <a:gd name="connsiteX18" fmla="*/ 966446 w 2269914"/>
                <a:gd name="connsiteY18" fmla="*/ 1470534 h 1913794"/>
                <a:gd name="connsiteX19" fmla="*/ 619588 w 2269914"/>
                <a:gd name="connsiteY19" fmla="*/ 1105569 h 1913794"/>
                <a:gd name="connsiteX20" fmla="*/ 69489 w 2269914"/>
                <a:gd name="connsiteY20" fmla="*/ 378620 h 1913794"/>
                <a:gd name="connsiteX21" fmla="*/ 429528 w 2269914"/>
                <a:gd name="connsiteY21" fmla="*/ 450628 h 1913794"/>
                <a:gd name="connsiteX0" fmla="*/ 429528 w 2269914"/>
                <a:gd name="connsiteY0" fmla="*/ 360040 h 1823206"/>
                <a:gd name="connsiteX1" fmla="*/ 717560 w 2269914"/>
                <a:gd name="connsiteY1" fmla="*/ 216024 h 1823206"/>
                <a:gd name="connsiteX2" fmla="*/ 645552 w 2269914"/>
                <a:gd name="connsiteY2" fmla="*/ 0 h 1823206"/>
                <a:gd name="connsiteX3" fmla="*/ 933584 w 2269914"/>
                <a:gd name="connsiteY3" fmla="*/ 216024 h 1823206"/>
                <a:gd name="connsiteX4" fmla="*/ 1221616 w 2269914"/>
                <a:gd name="connsiteY4" fmla="*/ 216024 h 1823206"/>
                <a:gd name="connsiteX5" fmla="*/ 1509648 w 2269914"/>
                <a:gd name="connsiteY5" fmla="*/ 72008 h 1823206"/>
                <a:gd name="connsiteX6" fmla="*/ 1525844 w 2269914"/>
                <a:gd name="connsiteY6" fmla="*/ 368727 h 1823206"/>
                <a:gd name="connsiteX7" fmla="*/ 1762512 w 2269914"/>
                <a:gd name="connsiteY7" fmla="*/ 551607 h 1823206"/>
                <a:gd name="connsiteX8" fmla="*/ 2095999 w 2269914"/>
                <a:gd name="connsiteY8" fmla="*/ 444031 h 1823206"/>
                <a:gd name="connsiteX9" fmla="*/ 1934634 w 2269914"/>
                <a:gd name="connsiteY9" fmla="*/ 583880 h 1823206"/>
                <a:gd name="connsiteX10" fmla="*/ 1988422 w 2269914"/>
                <a:gd name="connsiteY10" fmla="*/ 885094 h 1823206"/>
                <a:gd name="connsiteX11" fmla="*/ 2257364 w 2269914"/>
                <a:gd name="connsiteY11" fmla="*/ 1089490 h 1823206"/>
                <a:gd name="connsiteX12" fmla="*/ 1913119 w 2269914"/>
                <a:gd name="connsiteY12" fmla="*/ 992671 h 1823206"/>
                <a:gd name="connsiteX13" fmla="*/ 1622662 w 2269914"/>
                <a:gd name="connsiteY13" fmla="*/ 1326158 h 1823206"/>
                <a:gd name="connsiteX14" fmla="*/ 1627701 w 2269914"/>
                <a:gd name="connsiteY14" fmla="*/ 1807070 h 1823206"/>
                <a:gd name="connsiteX15" fmla="*/ 1429025 w 2269914"/>
                <a:gd name="connsiteY15" fmla="*/ 1229339 h 1823206"/>
                <a:gd name="connsiteX16" fmla="*/ 1106295 w 2269914"/>
                <a:gd name="connsiteY16" fmla="*/ 1336916 h 1823206"/>
                <a:gd name="connsiteX17" fmla="*/ 1052507 w 2269914"/>
                <a:gd name="connsiteY17" fmla="*/ 1788737 h 1823206"/>
                <a:gd name="connsiteX18" fmla="*/ 966446 w 2269914"/>
                <a:gd name="connsiteY18" fmla="*/ 1379946 h 1823206"/>
                <a:gd name="connsiteX19" fmla="*/ 619588 w 2269914"/>
                <a:gd name="connsiteY19" fmla="*/ 1014981 h 1823206"/>
                <a:gd name="connsiteX20" fmla="*/ 69489 w 2269914"/>
                <a:gd name="connsiteY20" fmla="*/ 288032 h 1823206"/>
                <a:gd name="connsiteX21" fmla="*/ 429528 w 2269914"/>
                <a:gd name="connsiteY21" fmla="*/ 360040 h 1823206"/>
                <a:gd name="connsiteX0" fmla="*/ 429528 w 2269914"/>
                <a:gd name="connsiteY0" fmla="*/ 360040 h 1823206"/>
                <a:gd name="connsiteX1" fmla="*/ 717560 w 2269914"/>
                <a:gd name="connsiteY1" fmla="*/ 216024 h 1823206"/>
                <a:gd name="connsiteX2" fmla="*/ 645552 w 2269914"/>
                <a:gd name="connsiteY2" fmla="*/ 0 h 1823206"/>
                <a:gd name="connsiteX3" fmla="*/ 933584 w 2269914"/>
                <a:gd name="connsiteY3" fmla="*/ 216024 h 1823206"/>
                <a:gd name="connsiteX4" fmla="*/ 1221616 w 2269914"/>
                <a:gd name="connsiteY4" fmla="*/ 216024 h 1823206"/>
                <a:gd name="connsiteX5" fmla="*/ 1509648 w 2269914"/>
                <a:gd name="connsiteY5" fmla="*/ 72008 h 1823206"/>
                <a:gd name="connsiteX6" fmla="*/ 1221616 w 2269914"/>
                <a:gd name="connsiteY6" fmla="*/ 432048 h 1823206"/>
                <a:gd name="connsiteX7" fmla="*/ 1762512 w 2269914"/>
                <a:gd name="connsiteY7" fmla="*/ 551607 h 1823206"/>
                <a:gd name="connsiteX8" fmla="*/ 2095999 w 2269914"/>
                <a:gd name="connsiteY8" fmla="*/ 444031 h 1823206"/>
                <a:gd name="connsiteX9" fmla="*/ 1934634 w 2269914"/>
                <a:gd name="connsiteY9" fmla="*/ 583880 h 1823206"/>
                <a:gd name="connsiteX10" fmla="*/ 1988422 w 2269914"/>
                <a:gd name="connsiteY10" fmla="*/ 885094 h 1823206"/>
                <a:gd name="connsiteX11" fmla="*/ 2257364 w 2269914"/>
                <a:gd name="connsiteY11" fmla="*/ 1089490 h 1823206"/>
                <a:gd name="connsiteX12" fmla="*/ 1913119 w 2269914"/>
                <a:gd name="connsiteY12" fmla="*/ 992671 h 1823206"/>
                <a:gd name="connsiteX13" fmla="*/ 1622662 w 2269914"/>
                <a:gd name="connsiteY13" fmla="*/ 1326158 h 1823206"/>
                <a:gd name="connsiteX14" fmla="*/ 1627701 w 2269914"/>
                <a:gd name="connsiteY14" fmla="*/ 1807070 h 1823206"/>
                <a:gd name="connsiteX15" fmla="*/ 1429025 w 2269914"/>
                <a:gd name="connsiteY15" fmla="*/ 1229339 h 1823206"/>
                <a:gd name="connsiteX16" fmla="*/ 1106295 w 2269914"/>
                <a:gd name="connsiteY16" fmla="*/ 1336916 h 1823206"/>
                <a:gd name="connsiteX17" fmla="*/ 1052507 w 2269914"/>
                <a:gd name="connsiteY17" fmla="*/ 1788737 h 1823206"/>
                <a:gd name="connsiteX18" fmla="*/ 966446 w 2269914"/>
                <a:gd name="connsiteY18" fmla="*/ 1379946 h 1823206"/>
                <a:gd name="connsiteX19" fmla="*/ 619588 w 2269914"/>
                <a:gd name="connsiteY19" fmla="*/ 1014981 h 1823206"/>
                <a:gd name="connsiteX20" fmla="*/ 69489 w 2269914"/>
                <a:gd name="connsiteY20" fmla="*/ 288032 h 1823206"/>
                <a:gd name="connsiteX21" fmla="*/ 429528 w 2269914"/>
                <a:gd name="connsiteY21" fmla="*/ 360040 h 1823206"/>
                <a:gd name="connsiteX0" fmla="*/ 429528 w 2269914"/>
                <a:gd name="connsiteY0" fmla="*/ 360040 h 1823206"/>
                <a:gd name="connsiteX1" fmla="*/ 717560 w 2269914"/>
                <a:gd name="connsiteY1" fmla="*/ 216024 h 1823206"/>
                <a:gd name="connsiteX2" fmla="*/ 645552 w 2269914"/>
                <a:gd name="connsiteY2" fmla="*/ 0 h 1823206"/>
                <a:gd name="connsiteX3" fmla="*/ 933584 w 2269914"/>
                <a:gd name="connsiteY3" fmla="*/ 216024 h 1823206"/>
                <a:gd name="connsiteX4" fmla="*/ 1221616 w 2269914"/>
                <a:gd name="connsiteY4" fmla="*/ 216024 h 1823206"/>
                <a:gd name="connsiteX5" fmla="*/ 1509648 w 2269914"/>
                <a:gd name="connsiteY5" fmla="*/ 72008 h 1823206"/>
                <a:gd name="connsiteX6" fmla="*/ 1437640 w 2269914"/>
                <a:gd name="connsiteY6" fmla="*/ 432048 h 1823206"/>
                <a:gd name="connsiteX7" fmla="*/ 1762512 w 2269914"/>
                <a:gd name="connsiteY7" fmla="*/ 551607 h 1823206"/>
                <a:gd name="connsiteX8" fmla="*/ 2095999 w 2269914"/>
                <a:gd name="connsiteY8" fmla="*/ 444031 h 1823206"/>
                <a:gd name="connsiteX9" fmla="*/ 1934634 w 2269914"/>
                <a:gd name="connsiteY9" fmla="*/ 583880 h 1823206"/>
                <a:gd name="connsiteX10" fmla="*/ 1988422 w 2269914"/>
                <a:gd name="connsiteY10" fmla="*/ 885094 h 1823206"/>
                <a:gd name="connsiteX11" fmla="*/ 2257364 w 2269914"/>
                <a:gd name="connsiteY11" fmla="*/ 1089490 h 1823206"/>
                <a:gd name="connsiteX12" fmla="*/ 1913119 w 2269914"/>
                <a:gd name="connsiteY12" fmla="*/ 992671 h 1823206"/>
                <a:gd name="connsiteX13" fmla="*/ 1622662 w 2269914"/>
                <a:gd name="connsiteY13" fmla="*/ 1326158 h 1823206"/>
                <a:gd name="connsiteX14" fmla="*/ 1627701 w 2269914"/>
                <a:gd name="connsiteY14" fmla="*/ 1807070 h 1823206"/>
                <a:gd name="connsiteX15" fmla="*/ 1429025 w 2269914"/>
                <a:gd name="connsiteY15" fmla="*/ 1229339 h 1823206"/>
                <a:gd name="connsiteX16" fmla="*/ 1106295 w 2269914"/>
                <a:gd name="connsiteY16" fmla="*/ 1336916 h 1823206"/>
                <a:gd name="connsiteX17" fmla="*/ 1052507 w 2269914"/>
                <a:gd name="connsiteY17" fmla="*/ 1788737 h 1823206"/>
                <a:gd name="connsiteX18" fmla="*/ 966446 w 2269914"/>
                <a:gd name="connsiteY18" fmla="*/ 1379946 h 1823206"/>
                <a:gd name="connsiteX19" fmla="*/ 619588 w 2269914"/>
                <a:gd name="connsiteY19" fmla="*/ 1014981 h 1823206"/>
                <a:gd name="connsiteX20" fmla="*/ 69489 w 2269914"/>
                <a:gd name="connsiteY20" fmla="*/ 288032 h 1823206"/>
                <a:gd name="connsiteX21" fmla="*/ 429528 w 2269914"/>
                <a:gd name="connsiteY21" fmla="*/ 360040 h 1823206"/>
                <a:gd name="connsiteX0" fmla="*/ 429528 w 2269914"/>
                <a:gd name="connsiteY0" fmla="*/ 360040 h 1823206"/>
                <a:gd name="connsiteX1" fmla="*/ 717560 w 2269914"/>
                <a:gd name="connsiteY1" fmla="*/ 216024 h 1823206"/>
                <a:gd name="connsiteX2" fmla="*/ 645552 w 2269914"/>
                <a:gd name="connsiteY2" fmla="*/ 0 h 1823206"/>
                <a:gd name="connsiteX3" fmla="*/ 933584 w 2269914"/>
                <a:gd name="connsiteY3" fmla="*/ 216024 h 1823206"/>
                <a:gd name="connsiteX4" fmla="*/ 1221616 w 2269914"/>
                <a:gd name="connsiteY4" fmla="*/ 216024 h 1823206"/>
                <a:gd name="connsiteX5" fmla="*/ 1509648 w 2269914"/>
                <a:gd name="connsiteY5" fmla="*/ 72008 h 1823206"/>
                <a:gd name="connsiteX6" fmla="*/ 1437640 w 2269914"/>
                <a:gd name="connsiteY6" fmla="*/ 432048 h 1823206"/>
                <a:gd name="connsiteX7" fmla="*/ 1581656 w 2269914"/>
                <a:gd name="connsiteY7" fmla="*/ 648072 h 1823206"/>
                <a:gd name="connsiteX8" fmla="*/ 2095999 w 2269914"/>
                <a:gd name="connsiteY8" fmla="*/ 444031 h 1823206"/>
                <a:gd name="connsiteX9" fmla="*/ 1934634 w 2269914"/>
                <a:gd name="connsiteY9" fmla="*/ 583880 h 1823206"/>
                <a:gd name="connsiteX10" fmla="*/ 1988422 w 2269914"/>
                <a:gd name="connsiteY10" fmla="*/ 885094 h 1823206"/>
                <a:gd name="connsiteX11" fmla="*/ 2257364 w 2269914"/>
                <a:gd name="connsiteY11" fmla="*/ 1089490 h 1823206"/>
                <a:gd name="connsiteX12" fmla="*/ 1913119 w 2269914"/>
                <a:gd name="connsiteY12" fmla="*/ 992671 h 1823206"/>
                <a:gd name="connsiteX13" fmla="*/ 1622662 w 2269914"/>
                <a:gd name="connsiteY13" fmla="*/ 1326158 h 1823206"/>
                <a:gd name="connsiteX14" fmla="*/ 1627701 w 2269914"/>
                <a:gd name="connsiteY14" fmla="*/ 1807070 h 1823206"/>
                <a:gd name="connsiteX15" fmla="*/ 1429025 w 2269914"/>
                <a:gd name="connsiteY15" fmla="*/ 1229339 h 1823206"/>
                <a:gd name="connsiteX16" fmla="*/ 1106295 w 2269914"/>
                <a:gd name="connsiteY16" fmla="*/ 1336916 h 1823206"/>
                <a:gd name="connsiteX17" fmla="*/ 1052507 w 2269914"/>
                <a:gd name="connsiteY17" fmla="*/ 1788737 h 1823206"/>
                <a:gd name="connsiteX18" fmla="*/ 966446 w 2269914"/>
                <a:gd name="connsiteY18" fmla="*/ 1379946 h 1823206"/>
                <a:gd name="connsiteX19" fmla="*/ 619588 w 2269914"/>
                <a:gd name="connsiteY19" fmla="*/ 1014981 h 1823206"/>
                <a:gd name="connsiteX20" fmla="*/ 69489 w 2269914"/>
                <a:gd name="connsiteY20" fmla="*/ 288032 h 1823206"/>
                <a:gd name="connsiteX21" fmla="*/ 429528 w 2269914"/>
                <a:gd name="connsiteY21" fmla="*/ 360040 h 1823206"/>
                <a:gd name="connsiteX0" fmla="*/ 429528 w 2269914"/>
                <a:gd name="connsiteY0" fmla="*/ 360040 h 1831536"/>
                <a:gd name="connsiteX1" fmla="*/ 717560 w 2269914"/>
                <a:gd name="connsiteY1" fmla="*/ 216024 h 1831536"/>
                <a:gd name="connsiteX2" fmla="*/ 645552 w 2269914"/>
                <a:gd name="connsiteY2" fmla="*/ 0 h 1831536"/>
                <a:gd name="connsiteX3" fmla="*/ 933584 w 2269914"/>
                <a:gd name="connsiteY3" fmla="*/ 216024 h 1831536"/>
                <a:gd name="connsiteX4" fmla="*/ 1221616 w 2269914"/>
                <a:gd name="connsiteY4" fmla="*/ 216024 h 1831536"/>
                <a:gd name="connsiteX5" fmla="*/ 1509648 w 2269914"/>
                <a:gd name="connsiteY5" fmla="*/ 72008 h 1831536"/>
                <a:gd name="connsiteX6" fmla="*/ 1437640 w 2269914"/>
                <a:gd name="connsiteY6" fmla="*/ 432048 h 1831536"/>
                <a:gd name="connsiteX7" fmla="*/ 1581656 w 2269914"/>
                <a:gd name="connsiteY7" fmla="*/ 648072 h 1831536"/>
                <a:gd name="connsiteX8" fmla="*/ 2095999 w 2269914"/>
                <a:gd name="connsiteY8" fmla="*/ 444031 h 1831536"/>
                <a:gd name="connsiteX9" fmla="*/ 1934634 w 2269914"/>
                <a:gd name="connsiteY9" fmla="*/ 583880 h 1831536"/>
                <a:gd name="connsiteX10" fmla="*/ 1988422 w 2269914"/>
                <a:gd name="connsiteY10" fmla="*/ 885094 h 1831536"/>
                <a:gd name="connsiteX11" fmla="*/ 2257364 w 2269914"/>
                <a:gd name="connsiteY11" fmla="*/ 1089490 h 1831536"/>
                <a:gd name="connsiteX12" fmla="*/ 1913119 w 2269914"/>
                <a:gd name="connsiteY12" fmla="*/ 992671 h 1831536"/>
                <a:gd name="connsiteX13" fmla="*/ 1622662 w 2269914"/>
                <a:gd name="connsiteY13" fmla="*/ 1326158 h 1831536"/>
                <a:gd name="connsiteX14" fmla="*/ 1627701 w 2269914"/>
                <a:gd name="connsiteY14" fmla="*/ 1807070 h 1831536"/>
                <a:gd name="connsiteX15" fmla="*/ 1429025 w 2269914"/>
                <a:gd name="connsiteY15" fmla="*/ 1229339 h 1831536"/>
                <a:gd name="connsiteX16" fmla="*/ 1106295 w 2269914"/>
                <a:gd name="connsiteY16" fmla="*/ 1336916 h 1831536"/>
                <a:gd name="connsiteX17" fmla="*/ 1052507 w 2269914"/>
                <a:gd name="connsiteY17" fmla="*/ 1788737 h 1831536"/>
                <a:gd name="connsiteX18" fmla="*/ 717560 w 2269914"/>
                <a:gd name="connsiteY18" fmla="*/ 1080120 h 1831536"/>
                <a:gd name="connsiteX19" fmla="*/ 619588 w 2269914"/>
                <a:gd name="connsiteY19" fmla="*/ 1014981 h 1831536"/>
                <a:gd name="connsiteX20" fmla="*/ 69489 w 2269914"/>
                <a:gd name="connsiteY20" fmla="*/ 288032 h 1831536"/>
                <a:gd name="connsiteX21" fmla="*/ 429528 w 2269914"/>
                <a:gd name="connsiteY21" fmla="*/ 360040 h 1831536"/>
                <a:gd name="connsiteX0" fmla="*/ 429528 w 2269914"/>
                <a:gd name="connsiteY0" fmla="*/ 360040 h 1831536"/>
                <a:gd name="connsiteX1" fmla="*/ 717560 w 2269914"/>
                <a:gd name="connsiteY1" fmla="*/ 216024 h 1831536"/>
                <a:gd name="connsiteX2" fmla="*/ 645552 w 2269914"/>
                <a:gd name="connsiteY2" fmla="*/ 0 h 1831536"/>
                <a:gd name="connsiteX3" fmla="*/ 933584 w 2269914"/>
                <a:gd name="connsiteY3" fmla="*/ 216024 h 1831536"/>
                <a:gd name="connsiteX4" fmla="*/ 1221616 w 2269914"/>
                <a:gd name="connsiteY4" fmla="*/ 216024 h 1831536"/>
                <a:gd name="connsiteX5" fmla="*/ 1509648 w 2269914"/>
                <a:gd name="connsiteY5" fmla="*/ 72008 h 1831536"/>
                <a:gd name="connsiteX6" fmla="*/ 1437640 w 2269914"/>
                <a:gd name="connsiteY6" fmla="*/ 432048 h 1831536"/>
                <a:gd name="connsiteX7" fmla="*/ 1581656 w 2269914"/>
                <a:gd name="connsiteY7" fmla="*/ 648072 h 1831536"/>
                <a:gd name="connsiteX8" fmla="*/ 2095999 w 2269914"/>
                <a:gd name="connsiteY8" fmla="*/ 444031 h 1831536"/>
                <a:gd name="connsiteX9" fmla="*/ 1934634 w 2269914"/>
                <a:gd name="connsiteY9" fmla="*/ 583880 h 1831536"/>
                <a:gd name="connsiteX10" fmla="*/ 1988422 w 2269914"/>
                <a:gd name="connsiteY10" fmla="*/ 885094 h 1831536"/>
                <a:gd name="connsiteX11" fmla="*/ 2257364 w 2269914"/>
                <a:gd name="connsiteY11" fmla="*/ 1089490 h 1831536"/>
                <a:gd name="connsiteX12" fmla="*/ 1913119 w 2269914"/>
                <a:gd name="connsiteY12" fmla="*/ 992671 h 1831536"/>
                <a:gd name="connsiteX13" fmla="*/ 1622662 w 2269914"/>
                <a:gd name="connsiteY13" fmla="*/ 1326158 h 1831536"/>
                <a:gd name="connsiteX14" fmla="*/ 1627701 w 2269914"/>
                <a:gd name="connsiteY14" fmla="*/ 1807070 h 1831536"/>
                <a:gd name="connsiteX15" fmla="*/ 1429025 w 2269914"/>
                <a:gd name="connsiteY15" fmla="*/ 1229339 h 1831536"/>
                <a:gd name="connsiteX16" fmla="*/ 1106295 w 2269914"/>
                <a:gd name="connsiteY16" fmla="*/ 1336916 h 1831536"/>
                <a:gd name="connsiteX17" fmla="*/ 1052507 w 2269914"/>
                <a:gd name="connsiteY17" fmla="*/ 1788737 h 1831536"/>
                <a:gd name="connsiteX18" fmla="*/ 717560 w 2269914"/>
                <a:gd name="connsiteY18" fmla="*/ 1080120 h 1831536"/>
                <a:gd name="connsiteX19" fmla="*/ 429528 w 2269914"/>
                <a:gd name="connsiteY19" fmla="*/ 576064 h 1831536"/>
                <a:gd name="connsiteX20" fmla="*/ 69489 w 2269914"/>
                <a:gd name="connsiteY20" fmla="*/ 288032 h 1831536"/>
                <a:gd name="connsiteX21" fmla="*/ 429528 w 2269914"/>
                <a:gd name="connsiteY21" fmla="*/ 360040 h 1831536"/>
                <a:gd name="connsiteX0" fmla="*/ 429528 w 2269914"/>
                <a:gd name="connsiteY0" fmla="*/ 360040 h 1823206"/>
                <a:gd name="connsiteX1" fmla="*/ 717560 w 2269914"/>
                <a:gd name="connsiteY1" fmla="*/ 216024 h 1823206"/>
                <a:gd name="connsiteX2" fmla="*/ 645552 w 2269914"/>
                <a:gd name="connsiteY2" fmla="*/ 0 h 1823206"/>
                <a:gd name="connsiteX3" fmla="*/ 933584 w 2269914"/>
                <a:gd name="connsiteY3" fmla="*/ 216024 h 1823206"/>
                <a:gd name="connsiteX4" fmla="*/ 1221616 w 2269914"/>
                <a:gd name="connsiteY4" fmla="*/ 216024 h 1823206"/>
                <a:gd name="connsiteX5" fmla="*/ 1509648 w 2269914"/>
                <a:gd name="connsiteY5" fmla="*/ 72008 h 1823206"/>
                <a:gd name="connsiteX6" fmla="*/ 1437640 w 2269914"/>
                <a:gd name="connsiteY6" fmla="*/ 432048 h 1823206"/>
                <a:gd name="connsiteX7" fmla="*/ 1581656 w 2269914"/>
                <a:gd name="connsiteY7" fmla="*/ 648072 h 1823206"/>
                <a:gd name="connsiteX8" fmla="*/ 2095999 w 2269914"/>
                <a:gd name="connsiteY8" fmla="*/ 444031 h 1823206"/>
                <a:gd name="connsiteX9" fmla="*/ 1934634 w 2269914"/>
                <a:gd name="connsiteY9" fmla="*/ 583880 h 1823206"/>
                <a:gd name="connsiteX10" fmla="*/ 1988422 w 2269914"/>
                <a:gd name="connsiteY10" fmla="*/ 885094 h 1823206"/>
                <a:gd name="connsiteX11" fmla="*/ 2257364 w 2269914"/>
                <a:gd name="connsiteY11" fmla="*/ 1089490 h 1823206"/>
                <a:gd name="connsiteX12" fmla="*/ 1913119 w 2269914"/>
                <a:gd name="connsiteY12" fmla="*/ 992671 h 1823206"/>
                <a:gd name="connsiteX13" fmla="*/ 1622662 w 2269914"/>
                <a:gd name="connsiteY13" fmla="*/ 1326158 h 1823206"/>
                <a:gd name="connsiteX14" fmla="*/ 1627701 w 2269914"/>
                <a:gd name="connsiteY14" fmla="*/ 1807070 h 1823206"/>
                <a:gd name="connsiteX15" fmla="*/ 1429025 w 2269914"/>
                <a:gd name="connsiteY15" fmla="*/ 1229339 h 1823206"/>
                <a:gd name="connsiteX16" fmla="*/ 1106295 w 2269914"/>
                <a:gd name="connsiteY16" fmla="*/ 1336916 h 1823206"/>
                <a:gd name="connsiteX17" fmla="*/ 573544 w 2269914"/>
                <a:gd name="connsiteY17" fmla="*/ 1512168 h 1823206"/>
                <a:gd name="connsiteX18" fmla="*/ 717560 w 2269914"/>
                <a:gd name="connsiteY18" fmla="*/ 1080120 h 1823206"/>
                <a:gd name="connsiteX19" fmla="*/ 429528 w 2269914"/>
                <a:gd name="connsiteY19" fmla="*/ 576064 h 1823206"/>
                <a:gd name="connsiteX20" fmla="*/ 69489 w 2269914"/>
                <a:gd name="connsiteY20" fmla="*/ 288032 h 1823206"/>
                <a:gd name="connsiteX21" fmla="*/ 429528 w 2269914"/>
                <a:gd name="connsiteY21" fmla="*/ 360040 h 1823206"/>
                <a:gd name="connsiteX0" fmla="*/ 429528 w 2269914"/>
                <a:gd name="connsiteY0" fmla="*/ 360040 h 1823206"/>
                <a:gd name="connsiteX1" fmla="*/ 717560 w 2269914"/>
                <a:gd name="connsiteY1" fmla="*/ 216024 h 1823206"/>
                <a:gd name="connsiteX2" fmla="*/ 645552 w 2269914"/>
                <a:gd name="connsiteY2" fmla="*/ 0 h 1823206"/>
                <a:gd name="connsiteX3" fmla="*/ 933584 w 2269914"/>
                <a:gd name="connsiteY3" fmla="*/ 216024 h 1823206"/>
                <a:gd name="connsiteX4" fmla="*/ 1221616 w 2269914"/>
                <a:gd name="connsiteY4" fmla="*/ 216024 h 1823206"/>
                <a:gd name="connsiteX5" fmla="*/ 1509648 w 2269914"/>
                <a:gd name="connsiteY5" fmla="*/ 72008 h 1823206"/>
                <a:gd name="connsiteX6" fmla="*/ 1437640 w 2269914"/>
                <a:gd name="connsiteY6" fmla="*/ 432048 h 1823206"/>
                <a:gd name="connsiteX7" fmla="*/ 1581656 w 2269914"/>
                <a:gd name="connsiteY7" fmla="*/ 648072 h 1823206"/>
                <a:gd name="connsiteX8" fmla="*/ 2095999 w 2269914"/>
                <a:gd name="connsiteY8" fmla="*/ 444031 h 1823206"/>
                <a:gd name="connsiteX9" fmla="*/ 1934634 w 2269914"/>
                <a:gd name="connsiteY9" fmla="*/ 583880 h 1823206"/>
                <a:gd name="connsiteX10" fmla="*/ 1988422 w 2269914"/>
                <a:gd name="connsiteY10" fmla="*/ 885094 h 1823206"/>
                <a:gd name="connsiteX11" fmla="*/ 2257364 w 2269914"/>
                <a:gd name="connsiteY11" fmla="*/ 1089490 h 1823206"/>
                <a:gd name="connsiteX12" fmla="*/ 1913119 w 2269914"/>
                <a:gd name="connsiteY12" fmla="*/ 992671 h 1823206"/>
                <a:gd name="connsiteX13" fmla="*/ 1622662 w 2269914"/>
                <a:gd name="connsiteY13" fmla="*/ 1326158 h 1823206"/>
                <a:gd name="connsiteX14" fmla="*/ 1627701 w 2269914"/>
                <a:gd name="connsiteY14" fmla="*/ 1807070 h 1823206"/>
                <a:gd name="connsiteX15" fmla="*/ 1429025 w 2269914"/>
                <a:gd name="connsiteY15" fmla="*/ 1229339 h 1823206"/>
                <a:gd name="connsiteX16" fmla="*/ 861576 w 2269914"/>
                <a:gd name="connsiteY16" fmla="*/ 1152128 h 1823206"/>
                <a:gd name="connsiteX17" fmla="*/ 573544 w 2269914"/>
                <a:gd name="connsiteY17" fmla="*/ 1512168 h 1823206"/>
                <a:gd name="connsiteX18" fmla="*/ 717560 w 2269914"/>
                <a:gd name="connsiteY18" fmla="*/ 1080120 h 1823206"/>
                <a:gd name="connsiteX19" fmla="*/ 429528 w 2269914"/>
                <a:gd name="connsiteY19" fmla="*/ 576064 h 1823206"/>
                <a:gd name="connsiteX20" fmla="*/ 69489 w 2269914"/>
                <a:gd name="connsiteY20" fmla="*/ 288032 h 1823206"/>
                <a:gd name="connsiteX21" fmla="*/ 429528 w 2269914"/>
                <a:gd name="connsiteY21" fmla="*/ 360040 h 1823206"/>
                <a:gd name="connsiteX0" fmla="*/ 429528 w 2269914"/>
                <a:gd name="connsiteY0" fmla="*/ 360040 h 1823206"/>
                <a:gd name="connsiteX1" fmla="*/ 717560 w 2269914"/>
                <a:gd name="connsiteY1" fmla="*/ 216024 h 1823206"/>
                <a:gd name="connsiteX2" fmla="*/ 645552 w 2269914"/>
                <a:gd name="connsiteY2" fmla="*/ 0 h 1823206"/>
                <a:gd name="connsiteX3" fmla="*/ 933584 w 2269914"/>
                <a:gd name="connsiteY3" fmla="*/ 216024 h 1823206"/>
                <a:gd name="connsiteX4" fmla="*/ 1221616 w 2269914"/>
                <a:gd name="connsiteY4" fmla="*/ 216024 h 1823206"/>
                <a:gd name="connsiteX5" fmla="*/ 1509648 w 2269914"/>
                <a:gd name="connsiteY5" fmla="*/ 72008 h 1823206"/>
                <a:gd name="connsiteX6" fmla="*/ 1437640 w 2269914"/>
                <a:gd name="connsiteY6" fmla="*/ 432048 h 1823206"/>
                <a:gd name="connsiteX7" fmla="*/ 1581656 w 2269914"/>
                <a:gd name="connsiteY7" fmla="*/ 648072 h 1823206"/>
                <a:gd name="connsiteX8" fmla="*/ 2095999 w 2269914"/>
                <a:gd name="connsiteY8" fmla="*/ 444031 h 1823206"/>
                <a:gd name="connsiteX9" fmla="*/ 1934634 w 2269914"/>
                <a:gd name="connsiteY9" fmla="*/ 583880 h 1823206"/>
                <a:gd name="connsiteX10" fmla="*/ 1988422 w 2269914"/>
                <a:gd name="connsiteY10" fmla="*/ 885094 h 1823206"/>
                <a:gd name="connsiteX11" fmla="*/ 2257364 w 2269914"/>
                <a:gd name="connsiteY11" fmla="*/ 1089490 h 1823206"/>
                <a:gd name="connsiteX12" fmla="*/ 1913119 w 2269914"/>
                <a:gd name="connsiteY12" fmla="*/ 992671 h 1823206"/>
                <a:gd name="connsiteX13" fmla="*/ 1622662 w 2269914"/>
                <a:gd name="connsiteY13" fmla="*/ 1326158 h 1823206"/>
                <a:gd name="connsiteX14" fmla="*/ 1627701 w 2269914"/>
                <a:gd name="connsiteY14" fmla="*/ 1807070 h 1823206"/>
                <a:gd name="connsiteX15" fmla="*/ 1429025 w 2269914"/>
                <a:gd name="connsiteY15" fmla="*/ 1229339 h 1823206"/>
                <a:gd name="connsiteX16" fmla="*/ 861576 w 2269914"/>
                <a:gd name="connsiteY16" fmla="*/ 1152128 h 1823206"/>
                <a:gd name="connsiteX17" fmla="*/ 573544 w 2269914"/>
                <a:gd name="connsiteY17" fmla="*/ 1512168 h 1823206"/>
                <a:gd name="connsiteX18" fmla="*/ 645552 w 2269914"/>
                <a:gd name="connsiteY18" fmla="*/ 1008112 h 1823206"/>
                <a:gd name="connsiteX19" fmla="*/ 429528 w 2269914"/>
                <a:gd name="connsiteY19" fmla="*/ 576064 h 1823206"/>
                <a:gd name="connsiteX20" fmla="*/ 69489 w 2269914"/>
                <a:gd name="connsiteY20" fmla="*/ 288032 h 1823206"/>
                <a:gd name="connsiteX21" fmla="*/ 429528 w 2269914"/>
                <a:gd name="connsiteY21" fmla="*/ 360040 h 1823206"/>
                <a:gd name="connsiteX0" fmla="*/ 429528 w 2269914"/>
                <a:gd name="connsiteY0" fmla="*/ 360040 h 1823206"/>
                <a:gd name="connsiteX1" fmla="*/ 717560 w 2269914"/>
                <a:gd name="connsiteY1" fmla="*/ 216024 h 1823206"/>
                <a:gd name="connsiteX2" fmla="*/ 645552 w 2269914"/>
                <a:gd name="connsiteY2" fmla="*/ 0 h 1823206"/>
                <a:gd name="connsiteX3" fmla="*/ 933584 w 2269914"/>
                <a:gd name="connsiteY3" fmla="*/ 216024 h 1823206"/>
                <a:gd name="connsiteX4" fmla="*/ 1221616 w 2269914"/>
                <a:gd name="connsiteY4" fmla="*/ 216024 h 1823206"/>
                <a:gd name="connsiteX5" fmla="*/ 1509648 w 2269914"/>
                <a:gd name="connsiteY5" fmla="*/ 72008 h 1823206"/>
                <a:gd name="connsiteX6" fmla="*/ 1437640 w 2269914"/>
                <a:gd name="connsiteY6" fmla="*/ 432048 h 1823206"/>
                <a:gd name="connsiteX7" fmla="*/ 1581656 w 2269914"/>
                <a:gd name="connsiteY7" fmla="*/ 648072 h 1823206"/>
                <a:gd name="connsiteX8" fmla="*/ 2095999 w 2269914"/>
                <a:gd name="connsiteY8" fmla="*/ 444031 h 1823206"/>
                <a:gd name="connsiteX9" fmla="*/ 1934634 w 2269914"/>
                <a:gd name="connsiteY9" fmla="*/ 583880 h 1823206"/>
                <a:gd name="connsiteX10" fmla="*/ 1988422 w 2269914"/>
                <a:gd name="connsiteY10" fmla="*/ 885094 h 1823206"/>
                <a:gd name="connsiteX11" fmla="*/ 2257364 w 2269914"/>
                <a:gd name="connsiteY11" fmla="*/ 1089490 h 1823206"/>
                <a:gd name="connsiteX12" fmla="*/ 1913119 w 2269914"/>
                <a:gd name="connsiteY12" fmla="*/ 992671 h 1823206"/>
                <a:gd name="connsiteX13" fmla="*/ 1622662 w 2269914"/>
                <a:gd name="connsiteY13" fmla="*/ 1326158 h 1823206"/>
                <a:gd name="connsiteX14" fmla="*/ 1627701 w 2269914"/>
                <a:gd name="connsiteY14" fmla="*/ 1807070 h 1823206"/>
                <a:gd name="connsiteX15" fmla="*/ 1429025 w 2269914"/>
                <a:gd name="connsiteY15" fmla="*/ 1229339 h 1823206"/>
                <a:gd name="connsiteX16" fmla="*/ 861576 w 2269914"/>
                <a:gd name="connsiteY16" fmla="*/ 1224136 h 1823206"/>
                <a:gd name="connsiteX17" fmla="*/ 573544 w 2269914"/>
                <a:gd name="connsiteY17" fmla="*/ 1512168 h 1823206"/>
                <a:gd name="connsiteX18" fmla="*/ 645552 w 2269914"/>
                <a:gd name="connsiteY18" fmla="*/ 1008112 h 1823206"/>
                <a:gd name="connsiteX19" fmla="*/ 429528 w 2269914"/>
                <a:gd name="connsiteY19" fmla="*/ 576064 h 1823206"/>
                <a:gd name="connsiteX20" fmla="*/ 69489 w 2269914"/>
                <a:gd name="connsiteY20" fmla="*/ 288032 h 1823206"/>
                <a:gd name="connsiteX21" fmla="*/ 429528 w 2269914"/>
                <a:gd name="connsiteY21" fmla="*/ 360040 h 1823206"/>
                <a:gd name="connsiteX0" fmla="*/ 429528 w 2269914"/>
                <a:gd name="connsiteY0" fmla="*/ 360040 h 1823206"/>
                <a:gd name="connsiteX1" fmla="*/ 717560 w 2269914"/>
                <a:gd name="connsiteY1" fmla="*/ 216024 h 1823206"/>
                <a:gd name="connsiteX2" fmla="*/ 645552 w 2269914"/>
                <a:gd name="connsiteY2" fmla="*/ 0 h 1823206"/>
                <a:gd name="connsiteX3" fmla="*/ 933584 w 2269914"/>
                <a:gd name="connsiteY3" fmla="*/ 216024 h 1823206"/>
                <a:gd name="connsiteX4" fmla="*/ 1221616 w 2269914"/>
                <a:gd name="connsiteY4" fmla="*/ 216024 h 1823206"/>
                <a:gd name="connsiteX5" fmla="*/ 1509648 w 2269914"/>
                <a:gd name="connsiteY5" fmla="*/ 72008 h 1823206"/>
                <a:gd name="connsiteX6" fmla="*/ 1437640 w 2269914"/>
                <a:gd name="connsiteY6" fmla="*/ 432048 h 1823206"/>
                <a:gd name="connsiteX7" fmla="*/ 1581656 w 2269914"/>
                <a:gd name="connsiteY7" fmla="*/ 648072 h 1823206"/>
                <a:gd name="connsiteX8" fmla="*/ 2095999 w 2269914"/>
                <a:gd name="connsiteY8" fmla="*/ 444031 h 1823206"/>
                <a:gd name="connsiteX9" fmla="*/ 1934634 w 2269914"/>
                <a:gd name="connsiteY9" fmla="*/ 583880 h 1823206"/>
                <a:gd name="connsiteX10" fmla="*/ 1988422 w 2269914"/>
                <a:gd name="connsiteY10" fmla="*/ 885094 h 1823206"/>
                <a:gd name="connsiteX11" fmla="*/ 2257364 w 2269914"/>
                <a:gd name="connsiteY11" fmla="*/ 1089490 h 1823206"/>
                <a:gd name="connsiteX12" fmla="*/ 1913119 w 2269914"/>
                <a:gd name="connsiteY12" fmla="*/ 992671 h 1823206"/>
                <a:gd name="connsiteX13" fmla="*/ 1622662 w 2269914"/>
                <a:gd name="connsiteY13" fmla="*/ 1326158 h 1823206"/>
                <a:gd name="connsiteX14" fmla="*/ 1627701 w 2269914"/>
                <a:gd name="connsiteY14" fmla="*/ 1807070 h 1823206"/>
                <a:gd name="connsiteX15" fmla="*/ 1429025 w 2269914"/>
                <a:gd name="connsiteY15" fmla="*/ 1229339 h 1823206"/>
                <a:gd name="connsiteX16" fmla="*/ 861576 w 2269914"/>
                <a:gd name="connsiteY16" fmla="*/ 1224136 h 1823206"/>
                <a:gd name="connsiteX17" fmla="*/ 573544 w 2269914"/>
                <a:gd name="connsiteY17" fmla="*/ 1368152 h 1823206"/>
                <a:gd name="connsiteX18" fmla="*/ 645552 w 2269914"/>
                <a:gd name="connsiteY18" fmla="*/ 1008112 h 1823206"/>
                <a:gd name="connsiteX19" fmla="*/ 429528 w 2269914"/>
                <a:gd name="connsiteY19" fmla="*/ 576064 h 1823206"/>
                <a:gd name="connsiteX20" fmla="*/ 69489 w 2269914"/>
                <a:gd name="connsiteY20" fmla="*/ 288032 h 1823206"/>
                <a:gd name="connsiteX21" fmla="*/ 429528 w 2269914"/>
                <a:gd name="connsiteY21" fmla="*/ 360040 h 1823206"/>
                <a:gd name="connsiteX0" fmla="*/ 429528 w 2269914"/>
                <a:gd name="connsiteY0" fmla="*/ 360040 h 1814069"/>
                <a:gd name="connsiteX1" fmla="*/ 717560 w 2269914"/>
                <a:gd name="connsiteY1" fmla="*/ 216024 h 1814069"/>
                <a:gd name="connsiteX2" fmla="*/ 645552 w 2269914"/>
                <a:gd name="connsiteY2" fmla="*/ 0 h 1814069"/>
                <a:gd name="connsiteX3" fmla="*/ 933584 w 2269914"/>
                <a:gd name="connsiteY3" fmla="*/ 216024 h 1814069"/>
                <a:gd name="connsiteX4" fmla="*/ 1221616 w 2269914"/>
                <a:gd name="connsiteY4" fmla="*/ 216024 h 1814069"/>
                <a:gd name="connsiteX5" fmla="*/ 1509648 w 2269914"/>
                <a:gd name="connsiteY5" fmla="*/ 72008 h 1814069"/>
                <a:gd name="connsiteX6" fmla="*/ 1437640 w 2269914"/>
                <a:gd name="connsiteY6" fmla="*/ 432048 h 1814069"/>
                <a:gd name="connsiteX7" fmla="*/ 1581656 w 2269914"/>
                <a:gd name="connsiteY7" fmla="*/ 648072 h 1814069"/>
                <a:gd name="connsiteX8" fmla="*/ 2095999 w 2269914"/>
                <a:gd name="connsiteY8" fmla="*/ 444031 h 1814069"/>
                <a:gd name="connsiteX9" fmla="*/ 1934634 w 2269914"/>
                <a:gd name="connsiteY9" fmla="*/ 583880 h 1814069"/>
                <a:gd name="connsiteX10" fmla="*/ 1988422 w 2269914"/>
                <a:gd name="connsiteY10" fmla="*/ 885094 h 1814069"/>
                <a:gd name="connsiteX11" fmla="*/ 2257364 w 2269914"/>
                <a:gd name="connsiteY11" fmla="*/ 1089490 h 1814069"/>
                <a:gd name="connsiteX12" fmla="*/ 1913119 w 2269914"/>
                <a:gd name="connsiteY12" fmla="*/ 992671 h 1814069"/>
                <a:gd name="connsiteX13" fmla="*/ 1622662 w 2269914"/>
                <a:gd name="connsiteY13" fmla="*/ 1326158 h 1814069"/>
                <a:gd name="connsiteX14" fmla="*/ 1627701 w 2269914"/>
                <a:gd name="connsiteY14" fmla="*/ 1807070 h 1814069"/>
                <a:gd name="connsiteX15" fmla="*/ 1005592 w 2269914"/>
                <a:gd name="connsiteY15" fmla="*/ 1368152 h 1814069"/>
                <a:gd name="connsiteX16" fmla="*/ 861576 w 2269914"/>
                <a:gd name="connsiteY16" fmla="*/ 1224136 h 1814069"/>
                <a:gd name="connsiteX17" fmla="*/ 573544 w 2269914"/>
                <a:gd name="connsiteY17" fmla="*/ 1368152 h 1814069"/>
                <a:gd name="connsiteX18" fmla="*/ 645552 w 2269914"/>
                <a:gd name="connsiteY18" fmla="*/ 1008112 h 1814069"/>
                <a:gd name="connsiteX19" fmla="*/ 429528 w 2269914"/>
                <a:gd name="connsiteY19" fmla="*/ 576064 h 1814069"/>
                <a:gd name="connsiteX20" fmla="*/ 69489 w 2269914"/>
                <a:gd name="connsiteY20" fmla="*/ 288032 h 1814069"/>
                <a:gd name="connsiteX21" fmla="*/ 429528 w 2269914"/>
                <a:gd name="connsiteY21" fmla="*/ 360040 h 1814069"/>
                <a:gd name="connsiteX0" fmla="*/ 429528 w 2269914"/>
                <a:gd name="connsiteY0" fmla="*/ 360040 h 1591176"/>
                <a:gd name="connsiteX1" fmla="*/ 717560 w 2269914"/>
                <a:gd name="connsiteY1" fmla="*/ 216024 h 1591176"/>
                <a:gd name="connsiteX2" fmla="*/ 645552 w 2269914"/>
                <a:gd name="connsiteY2" fmla="*/ 0 h 1591176"/>
                <a:gd name="connsiteX3" fmla="*/ 933584 w 2269914"/>
                <a:gd name="connsiteY3" fmla="*/ 216024 h 1591176"/>
                <a:gd name="connsiteX4" fmla="*/ 1221616 w 2269914"/>
                <a:gd name="connsiteY4" fmla="*/ 216024 h 1591176"/>
                <a:gd name="connsiteX5" fmla="*/ 1509648 w 2269914"/>
                <a:gd name="connsiteY5" fmla="*/ 72008 h 1591176"/>
                <a:gd name="connsiteX6" fmla="*/ 1437640 w 2269914"/>
                <a:gd name="connsiteY6" fmla="*/ 432048 h 1591176"/>
                <a:gd name="connsiteX7" fmla="*/ 1581656 w 2269914"/>
                <a:gd name="connsiteY7" fmla="*/ 648072 h 1591176"/>
                <a:gd name="connsiteX8" fmla="*/ 2095999 w 2269914"/>
                <a:gd name="connsiteY8" fmla="*/ 444031 h 1591176"/>
                <a:gd name="connsiteX9" fmla="*/ 1934634 w 2269914"/>
                <a:gd name="connsiteY9" fmla="*/ 583880 h 1591176"/>
                <a:gd name="connsiteX10" fmla="*/ 1988422 w 2269914"/>
                <a:gd name="connsiteY10" fmla="*/ 885094 h 1591176"/>
                <a:gd name="connsiteX11" fmla="*/ 2257364 w 2269914"/>
                <a:gd name="connsiteY11" fmla="*/ 1089490 h 1591176"/>
                <a:gd name="connsiteX12" fmla="*/ 1913119 w 2269914"/>
                <a:gd name="connsiteY12" fmla="*/ 992671 h 1591176"/>
                <a:gd name="connsiteX13" fmla="*/ 1622662 w 2269914"/>
                <a:gd name="connsiteY13" fmla="*/ 1326158 h 1591176"/>
                <a:gd name="connsiteX14" fmla="*/ 861576 w 2269914"/>
                <a:gd name="connsiteY14" fmla="*/ 1584177 h 1591176"/>
                <a:gd name="connsiteX15" fmla="*/ 1005592 w 2269914"/>
                <a:gd name="connsiteY15" fmla="*/ 1368152 h 1591176"/>
                <a:gd name="connsiteX16" fmla="*/ 861576 w 2269914"/>
                <a:gd name="connsiteY16" fmla="*/ 1224136 h 1591176"/>
                <a:gd name="connsiteX17" fmla="*/ 573544 w 2269914"/>
                <a:gd name="connsiteY17" fmla="*/ 1368152 h 1591176"/>
                <a:gd name="connsiteX18" fmla="*/ 645552 w 2269914"/>
                <a:gd name="connsiteY18" fmla="*/ 1008112 h 1591176"/>
                <a:gd name="connsiteX19" fmla="*/ 429528 w 2269914"/>
                <a:gd name="connsiteY19" fmla="*/ 576064 h 1591176"/>
                <a:gd name="connsiteX20" fmla="*/ 69489 w 2269914"/>
                <a:gd name="connsiteY20" fmla="*/ 288032 h 1591176"/>
                <a:gd name="connsiteX21" fmla="*/ 429528 w 2269914"/>
                <a:gd name="connsiteY21" fmla="*/ 360040 h 1591176"/>
                <a:gd name="connsiteX0" fmla="*/ 429528 w 2269914"/>
                <a:gd name="connsiteY0" fmla="*/ 360040 h 1596178"/>
                <a:gd name="connsiteX1" fmla="*/ 717560 w 2269914"/>
                <a:gd name="connsiteY1" fmla="*/ 216024 h 1596178"/>
                <a:gd name="connsiteX2" fmla="*/ 645552 w 2269914"/>
                <a:gd name="connsiteY2" fmla="*/ 0 h 1596178"/>
                <a:gd name="connsiteX3" fmla="*/ 933584 w 2269914"/>
                <a:gd name="connsiteY3" fmla="*/ 216024 h 1596178"/>
                <a:gd name="connsiteX4" fmla="*/ 1221616 w 2269914"/>
                <a:gd name="connsiteY4" fmla="*/ 216024 h 1596178"/>
                <a:gd name="connsiteX5" fmla="*/ 1509648 w 2269914"/>
                <a:gd name="connsiteY5" fmla="*/ 72008 h 1596178"/>
                <a:gd name="connsiteX6" fmla="*/ 1437640 w 2269914"/>
                <a:gd name="connsiteY6" fmla="*/ 432048 h 1596178"/>
                <a:gd name="connsiteX7" fmla="*/ 1581656 w 2269914"/>
                <a:gd name="connsiteY7" fmla="*/ 648072 h 1596178"/>
                <a:gd name="connsiteX8" fmla="*/ 2095999 w 2269914"/>
                <a:gd name="connsiteY8" fmla="*/ 444031 h 1596178"/>
                <a:gd name="connsiteX9" fmla="*/ 1934634 w 2269914"/>
                <a:gd name="connsiteY9" fmla="*/ 583880 h 1596178"/>
                <a:gd name="connsiteX10" fmla="*/ 1988422 w 2269914"/>
                <a:gd name="connsiteY10" fmla="*/ 885094 h 1596178"/>
                <a:gd name="connsiteX11" fmla="*/ 2257364 w 2269914"/>
                <a:gd name="connsiteY11" fmla="*/ 1089490 h 1596178"/>
                <a:gd name="connsiteX12" fmla="*/ 1913119 w 2269914"/>
                <a:gd name="connsiteY12" fmla="*/ 992671 h 1596178"/>
                <a:gd name="connsiteX13" fmla="*/ 1293624 w 2269914"/>
                <a:gd name="connsiteY13" fmla="*/ 1440161 h 1596178"/>
                <a:gd name="connsiteX14" fmla="*/ 861576 w 2269914"/>
                <a:gd name="connsiteY14" fmla="*/ 1584177 h 1596178"/>
                <a:gd name="connsiteX15" fmla="*/ 1005592 w 2269914"/>
                <a:gd name="connsiteY15" fmla="*/ 1368152 h 1596178"/>
                <a:gd name="connsiteX16" fmla="*/ 861576 w 2269914"/>
                <a:gd name="connsiteY16" fmla="*/ 1224136 h 1596178"/>
                <a:gd name="connsiteX17" fmla="*/ 573544 w 2269914"/>
                <a:gd name="connsiteY17" fmla="*/ 1368152 h 1596178"/>
                <a:gd name="connsiteX18" fmla="*/ 645552 w 2269914"/>
                <a:gd name="connsiteY18" fmla="*/ 1008112 h 1596178"/>
                <a:gd name="connsiteX19" fmla="*/ 429528 w 2269914"/>
                <a:gd name="connsiteY19" fmla="*/ 576064 h 1596178"/>
                <a:gd name="connsiteX20" fmla="*/ 69489 w 2269914"/>
                <a:gd name="connsiteY20" fmla="*/ 288032 h 1596178"/>
                <a:gd name="connsiteX21" fmla="*/ 429528 w 2269914"/>
                <a:gd name="connsiteY21" fmla="*/ 360040 h 1596178"/>
                <a:gd name="connsiteX0" fmla="*/ 429528 w 2361162"/>
                <a:gd name="connsiteY0" fmla="*/ 360040 h 1858646"/>
                <a:gd name="connsiteX1" fmla="*/ 717560 w 2361162"/>
                <a:gd name="connsiteY1" fmla="*/ 216024 h 1858646"/>
                <a:gd name="connsiteX2" fmla="*/ 645552 w 2361162"/>
                <a:gd name="connsiteY2" fmla="*/ 0 h 1858646"/>
                <a:gd name="connsiteX3" fmla="*/ 933584 w 2361162"/>
                <a:gd name="connsiteY3" fmla="*/ 216024 h 1858646"/>
                <a:gd name="connsiteX4" fmla="*/ 1221616 w 2361162"/>
                <a:gd name="connsiteY4" fmla="*/ 216024 h 1858646"/>
                <a:gd name="connsiteX5" fmla="*/ 1509648 w 2361162"/>
                <a:gd name="connsiteY5" fmla="*/ 72008 h 1858646"/>
                <a:gd name="connsiteX6" fmla="*/ 1437640 w 2361162"/>
                <a:gd name="connsiteY6" fmla="*/ 432048 h 1858646"/>
                <a:gd name="connsiteX7" fmla="*/ 1581656 w 2361162"/>
                <a:gd name="connsiteY7" fmla="*/ 648072 h 1858646"/>
                <a:gd name="connsiteX8" fmla="*/ 2095999 w 2361162"/>
                <a:gd name="connsiteY8" fmla="*/ 444031 h 1858646"/>
                <a:gd name="connsiteX9" fmla="*/ 1934634 w 2361162"/>
                <a:gd name="connsiteY9" fmla="*/ 583880 h 1858646"/>
                <a:gd name="connsiteX10" fmla="*/ 1988422 w 2361162"/>
                <a:gd name="connsiteY10" fmla="*/ 885094 h 1858646"/>
                <a:gd name="connsiteX11" fmla="*/ 2257364 w 2361162"/>
                <a:gd name="connsiteY11" fmla="*/ 1089490 h 1858646"/>
                <a:gd name="connsiteX12" fmla="*/ 1365632 w 2361162"/>
                <a:gd name="connsiteY12" fmla="*/ 1800201 h 1858646"/>
                <a:gd name="connsiteX13" fmla="*/ 1293624 w 2361162"/>
                <a:gd name="connsiteY13" fmla="*/ 1440161 h 1858646"/>
                <a:gd name="connsiteX14" fmla="*/ 861576 w 2361162"/>
                <a:gd name="connsiteY14" fmla="*/ 1584177 h 1858646"/>
                <a:gd name="connsiteX15" fmla="*/ 1005592 w 2361162"/>
                <a:gd name="connsiteY15" fmla="*/ 1368152 h 1858646"/>
                <a:gd name="connsiteX16" fmla="*/ 861576 w 2361162"/>
                <a:gd name="connsiteY16" fmla="*/ 1224136 h 1858646"/>
                <a:gd name="connsiteX17" fmla="*/ 573544 w 2361162"/>
                <a:gd name="connsiteY17" fmla="*/ 1368152 h 1858646"/>
                <a:gd name="connsiteX18" fmla="*/ 645552 w 2361162"/>
                <a:gd name="connsiteY18" fmla="*/ 1008112 h 1858646"/>
                <a:gd name="connsiteX19" fmla="*/ 429528 w 2361162"/>
                <a:gd name="connsiteY19" fmla="*/ 576064 h 1858646"/>
                <a:gd name="connsiteX20" fmla="*/ 69489 w 2361162"/>
                <a:gd name="connsiteY20" fmla="*/ 288032 h 1858646"/>
                <a:gd name="connsiteX21" fmla="*/ 429528 w 2361162"/>
                <a:gd name="connsiteY21" fmla="*/ 360040 h 1858646"/>
                <a:gd name="connsiteX0" fmla="*/ 429528 w 2154829"/>
                <a:gd name="connsiteY0" fmla="*/ 360040 h 1836205"/>
                <a:gd name="connsiteX1" fmla="*/ 717560 w 2154829"/>
                <a:gd name="connsiteY1" fmla="*/ 216024 h 1836205"/>
                <a:gd name="connsiteX2" fmla="*/ 645552 w 2154829"/>
                <a:gd name="connsiteY2" fmla="*/ 0 h 1836205"/>
                <a:gd name="connsiteX3" fmla="*/ 933584 w 2154829"/>
                <a:gd name="connsiteY3" fmla="*/ 216024 h 1836205"/>
                <a:gd name="connsiteX4" fmla="*/ 1221616 w 2154829"/>
                <a:gd name="connsiteY4" fmla="*/ 216024 h 1836205"/>
                <a:gd name="connsiteX5" fmla="*/ 1509648 w 2154829"/>
                <a:gd name="connsiteY5" fmla="*/ 72008 h 1836205"/>
                <a:gd name="connsiteX6" fmla="*/ 1437640 w 2154829"/>
                <a:gd name="connsiteY6" fmla="*/ 432048 h 1836205"/>
                <a:gd name="connsiteX7" fmla="*/ 1581656 w 2154829"/>
                <a:gd name="connsiteY7" fmla="*/ 648072 h 1836205"/>
                <a:gd name="connsiteX8" fmla="*/ 2095999 w 2154829"/>
                <a:gd name="connsiteY8" fmla="*/ 444031 h 1836205"/>
                <a:gd name="connsiteX9" fmla="*/ 1934634 w 2154829"/>
                <a:gd name="connsiteY9" fmla="*/ 583880 h 1836205"/>
                <a:gd name="connsiteX10" fmla="*/ 1988422 w 2154829"/>
                <a:gd name="connsiteY10" fmla="*/ 885094 h 1836205"/>
                <a:gd name="connsiteX11" fmla="*/ 1437640 w 2154829"/>
                <a:gd name="connsiteY11" fmla="*/ 1224137 h 1836205"/>
                <a:gd name="connsiteX12" fmla="*/ 1365632 w 2154829"/>
                <a:gd name="connsiteY12" fmla="*/ 1800201 h 1836205"/>
                <a:gd name="connsiteX13" fmla="*/ 1293624 w 2154829"/>
                <a:gd name="connsiteY13" fmla="*/ 1440161 h 1836205"/>
                <a:gd name="connsiteX14" fmla="*/ 861576 w 2154829"/>
                <a:gd name="connsiteY14" fmla="*/ 1584177 h 1836205"/>
                <a:gd name="connsiteX15" fmla="*/ 1005592 w 2154829"/>
                <a:gd name="connsiteY15" fmla="*/ 1368152 h 1836205"/>
                <a:gd name="connsiteX16" fmla="*/ 861576 w 2154829"/>
                <a:gd name="connsiteY16" fmla="*/ 1224136 h 1836205"/>
                <a:gd name="connsiteX17" fmla="*/ 573544 w 2154829"/>
                <a:gd name="connsiteY17" fmla="*/ 1368152 h 1836205"/>
                <a:gd name="connsiteX18" fmla="*/ 645552 w 2154829"/>
                <a:gd name="connsiteY18" fmla="*/ 1008112 h 1836205"/>
                <a:gd name="connsiteX19" fmla="*/ 429528 w 2154829"/>
                <a:gd name="connsiteY19" fmla="*/ 576064 h 1836205"/>
                <a:gd name="connsiteX20" fmla="*/ 69489 w 2154829"/>
                <a:gd name="connsiteY20" fmla="*/ 288032 h 1836205"/>
                <a:gd name="connsiteX21" fmla="*/ 429528 w 2154829"/>
                <a:gd name="connsiteY21" fmla="*/ 360040 h 1836205"/>
                <a:gd name="connsiteX0" fmla="*/ 429528 w 2154829"/>
                <a:gd name="connsiteY0" fmla="*/ 360040 h 1824204"/>
                <a:gd name="connsiteX1" fmla="*/ 717560 w 2154829"/>
                <a:gd name="connsiteY1" fmla="*/ 216024 h 1824204"/>
                <a:gd name="connsiteX2" fmla="*/ 645552 w 2154829"/>
                <a:gd name="connsiteY2" fmla="*/ 0 h 1824204"/>
                <a:gd name="connsiteX3" fmla="*/ 933584 w 2154829"/>
                <a:gd name="connsiteY3" fmla="*/ 216024 h 1824204"/>
                <a:gd name="connsiteX4" fmla="*/ 1221616 w 2154829"/>
                <a:gd name="connsiteY4" fmla="*/ 216024 h 1824204"/>
                <a:gd name="connsiteX5" fmla="*/ 1509648 w 2154829"/>
                <a:gd name="connsiteY5" fmla="*/ 72008 h 1824204"/>
                <a:gd name="connsiteX6" fmla="*/ 1437640 w 2154829"/>
                <a:gd name="connsiteY6" fmla="*/ 432048 h 1824204"/>
                <a:gd name="connsiteX7" fmla="*/ 1581656 w 2154829"/>
                <a:gd name="connsiteY7" fmla="*/ 648072 h 1824204"/>
                <a:gd name="connsiteX8" fmla="*/ 2095999 w 2154829"/>
                <a:gd name="connsiteY8" fmla="*/ 444031 h 1824204"/>
                <a:gd name="connsiteX9" fmla="*/ 1934634 w 2154829"/>
                <a:gd name="connsiteY9" fmla="*/ 583880 h 1824204"/>
                <a:gd name="connsiteX10" fmla="*/ 1988422 w 2154829"/>
                <a:gd name="connsiteY10" fmla="*/ 885094 h 1824204"/>
                <a:gd name="connsiteX11" fmla="*/ 1437640 w 2154829"/>
                <a:gd name="connsiteY11" fmla="*/ 1224137 h 1824204"/>
                <a:gd name="connsiteX12" fmla="*/ 1365632 w 2154829"/>
                <a:gd name="connsiteY12" fmla="*/ 1800201 h 1824204"/>
                <a:gd name="connsiteX13" fmla="*/ 1149609 w 2154829"/>
                <a:gd name="connsiteY13" fmla="*/ 1368154 h 1824204"/>
                <a:gd name="connsiteX14" fmla="*/ 861576 w 2154829"/>
                <a:gd name="connsiteY14" fmla="*/ 1584177 h 1824204"/>
                <a:gd name="connsiteX15" fmla="*/ 1005592 w 2154829"/>
                <a:gd name="connsiteY15" fmla="*/ 1368152 h 1824204"/>
                <a:gd name="connsiteX16" fmla="*/ 861576 w 2154829"/>
                <a:gd name="connsiteY16" fmla="*/ 1224136 h 1824204"/>
                <a:gd name="connsiteX17" fmla="*/ 573544 w 2154829"/>
                <a:gd name="connsiteY17" fmla="*/ 1368152 h 1824204"/>
                <a:gd name="connsiteX18" fmla="*/ 645552 w 2154829"/>
                <a:gd name="connsiteY18" fmla="*/ 1008112 h 1824204"/>
                <a:gd name="connsiteX19" fmla="*/ 429528 w 2154829"/>
                <a:gd name="connsiteY19" fmla="*/ 576064 h 1824204"/>
                <a:gd name="connsiteX20" fmla="*/ 69489 w 2154829"/>
                <a:gd name="connsiteY20" fmla="*/ 288032 h 1824204"/>
                <a:gd name="connsiteX21" fmla="*/ 429528 w 2154829"/>
                <a:gd name="connsiteY21" fmla="*/ 360040 h 1824204"/>
                <a:gd name="connsiteX0" fmla="*/ 429528 w 2154829"/>
                <a:gd name="connsiteY0" fmla="*/ 360040 h 1824204"/>
                <a:gd name="connsiteX1" fmla="*/ 717560 w 2154829"/>
                <a:gd name="connsiteY1" fmla="*/ 216024 h 1824204"/>
                <a:gd name="connsiteX2" fmla="*/ 645552 w 2154829"/>
                <a:gd name="connsiteY2" fmla="*/ 0 h 1824204"/>
                <a:gd name="connsiteX3" fmla="*/ 933584 w 2154829"/>
                <a:gd name="connsiteY3" fmla="*/ 216024 h 1824204"/>
                <a:gd name="connsiteX4" fmla="*/ 1221616 w 2154829"/>
                <a:gd name="connsiteY4" fmla="*/ 216024 h 1824204"/>
                <a:gd name="connsiteX5" fmla="*/ 1509648 w 2154829"/>
                <a:gd name="connsiteY5" fmla="*/ 72008 h 1824204"/>
                <a:gd name="connsiteX6" fmla="*/ 1437640 w 2154829"/>
                <a:gd name="connsiteY6" fmla="*/ 432048 h 1824204"/>
                <a:gd name="connsiteX7" fmla="*/ 1581656 w 2154829"/>
                <a:gd name="connsiteY7" fmla="*/ 648072 h 1824204"/>
                <a:gd name="connsiteX8" fmla="*/ 2095999 w 2154829"/>
                <a:gd name="connsiteY8" fmla="*/ 444031 h 1824204"/>
                <a:gd name="connsiteX9" fmla="*/ 1934634 w 2154829"/>
                <a:gd name="connsiteY9" fmla="*/ 583880 h 1824204"/>
                <a:gd name="connsiteX10" fmla="*/ 1797681 w 2154829"/>
                <a:gd name="connsiteY10" fmla="*/ 1224138 h 1824204"/>
                <a:gd name="connsiteX11" fmla="*/ 1437640 w 2154829"/>
                <a:gd name="connsiteY11" fmla="*/ 1224137 h 1824204"/>
                <a:gd name="connsiteX12" fmla="*/ 1365632 w 2154829"/>
                <a:gd name="connsiteY12" fmla="*/ 1800201 h 1824204"/>
                <a:gd name="connsiteX13" fmla="*/ 1149609 w 2154829"/>
                <a:gd name="connsiteY13" fmla="*/ 1368154 h 1824204"/>
                <a:gd name="connsiteX14" fmla="*/ 861576 w 2154829"/>
                <a:gd name="connsiteY14" fmla="*/ 1584177 h 1824204"/>
                <a:gd name="connsiteX15" fmla="*/ 1005592 w 2154829"/>
                <a:gd name="connsiteY15" fmla="*/ 1368152 h 1824204"/>
                <a:gd name="connsiteX16" fmla="*/ 861576 w 2154829"/>
                <a:gd name="connsiteY16" fmla="*/ 1224136 h 1824204"/>
                <a:gd name="connsiteX17" fmla="*/ 573544 w 2154829"/>
                <a:gd name="connsiteY17" fmla="*/ 1368152 h 1824204"/>
                <a:gd name="connsiteX18" fmla="*/ 645552 w 2154829"/>
                <a:gd name="connsiteY18" fmla="*/ 1008112 h 1824204"/>
                <a:gd name="connsiteX19" fmla="*/ 429528 w 2154829"/>
                <a:gd name="connsiteY19" fmla="*/ 576064 h 1824204"/>
                <a:gd name="connsiteX20" fmla="*/ 69489 w 2154829"/>
                <a:gd name="connsiteY20" fmla="*/ 288032 h 1824204"/>
                <a:gd name="connsiteX21" fmla="*/ 429528 w 2154829"/>
                <a:gd name="connsiteY21" fmla="*/ 360040 h 1824204"/>
                <a:gd name="connsiteX0" fmla="*/ 429528 w 2108001"/>
                <a:gd name="connsiteY0" fmla="*/ 360040 h 1824204"/>
                <a:gd name="connsiteX1" fmla="*/ 717560 w 2108001"/>
                <a:gd name="connsiteY1" fmla="*/ 216024 h 1824204"/>
                <a:gd name="connsiteX2" fmla="*/ 645552 w 2108001"/>
                <a:gd name="connsiteY2" fmla="*/ 0 h 1824204"/>
                <a:gd name="connsiteX3" fmla="*/ 933584 w 2108001"/>
                <a:gd name="connsiteY3" fmla="*/ 216024 h 1824204"/>
                <a:gd name="connsiteX4" fmla="*/ 1221616 w 2108001"/>
                <a:gd name="connsiteY4" fmla="*/ 216024 h 1824204"/>
                <a:gd name="connsiteX5" fmla="*/ 1509648 w 2108001"/>
                <a:gd name="connsiteY5" fmla="*/ 72008 h 1824204"/>
                <a:gd name="connsiteX6" fmla="*/ 1437640 w 2108001"/>
                <a:gd name="connsiteY6" fmla="*/ 432048 h 1824204"/>
                <a:gd name="connsiteX7" fmla="*/ 1581656 w 2108001"/>
                <a:gd name="connsiteY7" fmla="*/ 648072 h 1824204"/>
                <a:gd name="connsiteX8" fmla="*/ 2095999 w 2108001"/>
                <a:gd name="connsiteY8" fmla="*/ 444031 h 1824204"/>
                <a:gd name="connsiteX9" fmla="*/ 1653665 w 2108001"/>
                <a:gd name="connsiteY9" fmla="*/ 792090 h 1824204"/>
                <a:gd name="connsiteX10" fmla="*/ 1797681 w 2108001"/>
                <a:gd name="connsiteY10" fmla="*/ 1224138 h 1824204"/>
                <a:gd name="connsiteX11" fmla="*/ 1437640 w 2108001"/>
                <a:gd name="connsiteY11" fmla="*/ 1224137 h 1824204"/>
                <a:gd name="connsiteX12" fmla="*/ 1365632 w 2108001"/>
                <a:gd name="connsiteY12" fmla="*/ 1800201 h 1824204"/>
                <a:gd name="connsiteX13" fmla="*/ 1149609 w 2108001"/>
                <a:gd name="connsiteY13" fmla="*/ 1368154 h 1824204"/>
                <a:gd name="connsiteX14" fmla="*/ 861576 w 2108001"/>
                <a:gd name="connsiteY14" fmla="*/ 1584177 h 1824204"/>
                <a:gd name="connsiteX15" fmla="*/ 1005592 w 2108001"/>
                <a:gd name="connsiteY15" fmla="*/ 1368152 h 1824204"/>
                <a:gd name="connsiteX16" fmla="*/ 861576 w 2108001"/>
                <a:gd name="connsiteY16" fmla="*/ 1224136 h 1824204"/>
                <a:gd name="connsiteX17" fmla="*/ 573544 w 2108001"/>
                <a:gd name="connsiteY17" fmla="*/ 1368152 h 1824204"/>
                <a:gd name="connsiteX18" fmla="*/ 645552 w 2108001"/>
                <a:gd name="connsiteY18" fmla="*/ 1008112 h 1824204"/>
                <a:gd name="connsiteX19" fmla="*/ 429528 w 2108001"/>
                <a:gd name="connsiteY19" fmla="*/ 576064 h 1824204"/>
                <a:gd name="connsiteX20" fmla="*/ 69489 w 2108001"/>
                <a:gd name="connsiteY20" fmla="*/ 288032 h 1824204"/>
                <a:gd name="connsiteX21" fmla="*/ 429528 w 2108001"/>
                <a:gd name="connsiteY21" fmla="*/ 360040 h 1824204"/>
                <a:gd name="connsiteX0" fmla="*/ 429528 w 2025707"/>
                <a:gd name="connsiteY0" fmla="*/ 360040 h 1824204"/>
                <a:gd name="connsiteX1" fmla="*/ 717560 w 2025707"/>
                <a:gd name="connsiteY1" fmla="*/ 216024 h 1824204"/>
                <a:gd name="connsiteX2" fmla="*/ 645552 w 2025707"/>
                <a:gd name="connsiteY2" fmla="*/ 0 h 1824204"/>
                <a:gd name="connsiteX3" fmla="*/ 933584 w 2025707"/>
                <a:gd name="connsiteY3" fmla="*/ 216024 h 1824204"/>
                <a:gd name="connsiteX4" fmla="*/ 1221616 w 2025707"/>
                <a:gd name="connsiteY4" fmla="*/ 216024 h 1824204"/>
                <a:gd name="connsiteX5" fmla="*/ 1509648 w 2025707"/>
                <a:gd name="connsiteY5" fmla="*/ 72008 h 1824204"/>
                <a:gd name="connsiteX6" fmla="*/ 1437640 w 2025707"/>
                <a:gd name="connsiteY6" fmla="*/ 432048 h 1824204"/>
                <a:gd name="connsiteX7" fmla="*/ 1581656 w 2025707"/>
                <a:gd name="connsiteY7" fmla="*/ 648072 h 1824204"/>
                <a:gd name="connsiteX8" fmla="*/ 2013705 w 2025707"/>
                <a:gd name="connsiteY8" fmla="*/ 576066 h 1824204"/>
                <a:gd name="connsiteX9" fmla="*/ 1653665 w 2025707"/>
                <a:gd name="connsiteY9" fmla="*/ 792090 h 1824204"/>
                <a:gd name="connsiteX10" fmla="*/ 1797681 w 2025707"/>
                <a:gd name="connsiteY10" fmla="*/ 1224138 h 1824204"/>
                <a:gd name="connsiteX11" fmla="*/ 1437640 w 2025707"/>
                <a:gd name="connsiteY11" fmla="*/ 1224137 h 1824204"/>
                <a:gd name="connsiteX12" fmla="*/ 1365632 w 2025707"/>
                <a:gd name="connsiteY12" fmla="*/ 1800201 h 1824204"/>
                <a:gd name="connsiteX13" fmla="*/ 1149609 w 2025707"/>
                <a:gd name="connsiteY13" fmla="*/ 1368154 h 1824204"/>
                <a:gd name="connsiteX14" fmla="*/ 861576 w 2025707"/>
                <a:gd name="connsiteY14" fmla="*/ 1584177 h 1824204"/>
                <a:gd name="connsiteX15" fmla="*/ 1005592 w 2025707"/>
                <a:gd name="connsiteY15" fmla="*/ 1368152 h 1824204"/>
                <a:gd name="connsiteX16" fmla="*/ 861576 w 2025707"/>
                <a:gd name="connsiteY16" fmla="*/ 1224136 h 1824204"/>
                <a:gd name="connsiteX17" fmla="*/ 573544 w 2025707"/>
                <a:gd name="connsiteY17" fmla="*/ 1368152 h 1824204"/>
                <a:gd name="connsiteX18" fmla="*/ 645552 w 2025707"/>
                <a:gd name="connsiteY18" fmla="*/ 1008112 h 1824204"/>
                <a:gd name="connsiteX19" fmla="*/ 429528 w 2025707"/>
                <a:gd name="connsiteY19" fmla="*/ 576064 h 1824204"/>
                <a:gd name="connsiteX20" fmla="*/ 69489 w 2025707"/>
                <a:gd name="connsiteY20" fmla="*/ 288032 h 1824204"/>
                <a:gd name="connsiteX21" fmla="*/ 429528 w 2025707"/>
                <a:gd name="connsiteY21" fmla="*/ 360040 h 1824204"/>
                <a:gd name="connsiteX0" fmla="*/ 429528 w 2037708"/>
                <a:gd name="connsiteY0" fmla="*/ 360040 h 1824204"/>
                <a:gd name="connsiteX1" fmla="*/ 717560 w 2037708"/>
                <a:gd name="connsiteY1" fmla="*/ 216024 h 1824204"/>
                <a:gd name="connsiteX2" fmla="*/ 645552 w 2037708"/>
                <a:gd name="connsiteY2" fmla="*/ 0 h 1824204"/>
                <a:gd name="connsiteX3" fmla="*/ 933584 w 2037708"/>
                <a:gd name="connsiteY3" fmla="*/ 216024 h 1824204"/>
                <a:gd name="connsiteX4" fmla="*/ 1221616 w 2037708"/>
                <a:gd name="connsiteY4" fmla="*/ 216024 h 1824204"/>
                <a:gd name="connsiteX5" fmla="*/ 1509648 w 2037708"/>
                <a:gd name="connsiteY5" fmla="*/ 72008 h 1824204"/>
                <a:gd name="connsiteX6" fmla="*/ 1437640 w 2037708"/>
                <a:gd name="connsiteY6" fmla="*/ 432048 h 1824204"/>
                <a:gd name="connsiteX7" fmla="*/ 1581656 w 2037708"/>
                <a:gd name="connsiteY7" fmla="*/ 648072 h 1824204"/>
                <a:gd name="connsiteX8" fmla="*/ 2013705 w 2037708"/>
                <a:gd name="connsiteY8" fmla="*/ 576066 h 1824204"/>
                <a:gd name="connsiteX9" fmla="*/ 1725673 w 2037708"/>
                <a:gd name="connsiteY9" fmla="*/ 864098 h 1824204"/>
                <a:gd name="connsiteX10" fmla="*/ 1797681 w 2037708"/>
                <a:gd name="connsiteY10" fmla="*/ 1224138 h 1824204"/>
                <a:gd name="connsiteX11" fmla="*/ 1437640 w 2037708"/>
                <a:gd name="connsiteY11" fmla="*/ 1224137 h 1824204"/>
                <a:gd name="connsiteX12" fmla="*/ 1365632 w 2037708"/>
                <a:gd name="connsiteY12" fmla="*/ 1800201 h 1824204"/>
                <a:gd name="connsiteX13" fmla="*/ 1149609 w 2037708"/>
                <a:gd name="connsiteY13" fmla="*/ 1368154 h 1824204"/>
                <a:gd name="connsiteX14" fmla="*/ 861576 w 2037708"/>
                <a:gd name="connsiteY14" fmla="*/ 1584177 h 1824204"/>
                <a:gd name="connsiteX15" fmla="*/ 1005592 w 2037708"/>
                <a:gd name="connsiteY15" fmla="*/ 1368152 h 1824204"/>
                <a:gd name="connsiteX16" fmla="*/ 861576 w 2037708"/>
                <a:gd name="connsiteY16" fmla="*/ 1224136 h 1824204"/>
                <a:gd name="connsiteX17" fmla="*/ 573544 w 2037708"/>
                <a:gd name="connsiteY17" fmla="*/ 1368152 h 1824204"/>
                <a:gd name="connsiteX18" fmla="*/ 645552 w 2037708"/>
                <a:gd name="connsiteY18" fmla="*/ 1008112 h 1824204"/>
                <a:gd name="connsiteX19" fmla="*/ 429528 w 2037708"/>
                <a:gd name="connsiteY19" fmla="*/ 576064 h 1824204"/>
                <a:gd name="connsiteX20" fmla="*/ 69489 w 2037708"/>
                <a:gd name="connsiteY20" fmla="*/ 288032 h 1824204"/>
                <a:gd name="connsiteX21" fmla="*/ 429528 w 2037708"/>
                <a:gd name="connsiteY21" fmla="*/ 360040 h 1824204"/>
                <a:gd name="connsiteX0" fmla="*/ 429528 w 1965699"/>
                <a:gd name="connsiteY0" fmla="*/ 360040 h 1824204"/>
                <a:gd name="connsiteX1" fmla="*/ 717560 w 1965699"/>
                <a:gd name="connsiteY1" fmla="*/ 216024 h 1824204"/>
                <a:gd name="connsiteX2" fmla="*/ 645552 w 1965699"/>
                <a:gd name="connsiteY2" fmla="*/ 0 h 1824204"/>
                <a:gd name="connsiteX3" fmla="*/ 933584 w 1965699"/>
                <a:gd name="connsiteY3" fmla="*/ 216024 h 1824204"/>
                <a:gd name="connsiteX4" fmla="*/ 1221616 w 1965699"/>
                <a:gd name="connsiteY4" fmla="*/ 216024 h 1824204"/>
                <a:gd name="connsiteX5" fmla="*/ 1509648 w 1965699"/>
                <a:gd name="connsiteY5" fmla="*/ 72008 h 1824204"/>
                <a:gd name="connsiteX6" fmla="*/ 1437640 w 1965699"/>
                <a:gd name="connsiteY6" fmla="*/ 432048 h 1824204"/>
                <a:gd name="connsiteX7" fmla="*/ 1581656 w 1965699"/>
                <a:gd name="connsiteY7" fmla="*/ 648072 h 1824204"/>
                <a:gd name="connsiteX8" fmla="*/ 1941696 w 1965699"/>
                <a:gd name="connsiteY8" fmla="*/ 792090 h 1824204"/>
                <a:gd name="connsiteX9" fmla="*/ 1725673 w 1965699"/>
                <a:gd name="connsiteY9" fmla="*/ 864098 h 1824204"/>
                <a:gd name="connsiteX10" fmla="*/ 1797681 w 1965699"/>
                <a:gd name="connsiteY10" fmla="*/ 1224138 h 1824204"/>
                <a:gd name="connsiteX11" fmla="*/ 1437640 w 1965699"/>
                <a:gd name="connsiteY11" fmla="*/ 1224137 h 1824204"/>
                <a:gd name="connsiteX12" fmla="*/ 1365632 w 1965699"/>
                <a:gd name="connsiteY12" fmla="*/ 1800201 h 1824204"/>
                <a:gd name="connsiteX13" fmla="*/ 1149609 w 1965699"/>
                <a:gd name="connsiteY13" fmla="*/ 1368154 h 1824204"/>
                <a:gd name="connsiteX14" fmla="*/ 861576 w 1965699"/>
                <a:gd name="connsiteY14" fmla="*/ 1584177 h 1824204"/>
                <a:gd name="connsiteX15" fmla="*/ 1005592 w 1965699"/>
                <a:gd name="connsiteY15" fmla="*/ 1368152 h 1824204"/>
                <a:gd name="connsiteX16" fmla="*/ 861576 w 1965699"/>
                <a:gd name="connsiteY16" fmla="*/ 1224136 h 1824204"/>
                <a:gd name="connsiteX17" fmla="*/ 573544 w 1965699"/>
                <a:gd name="connsiteY17" fmla="*/ 1368152 h 1824204"/>
                <a:gd name="connsiteX18" fmla="*/ 645552 w 1965699"/>
                <a:gd name="connsiteY18" fmla="*/ 1008112 h 1824204"/>
                <a:gd name="connsiteX19" fmla="*/ 429528 w 1965699"/>
                <a:gd name="connsiteY19" fmla="*/ 576064 h 1824204"/>
                <a:gd name="connsiteX20" fmla="*/ 69489 w 1965699"/>
                <a:gd name="connsiteY20" fmla="*/ 288032 h 1824204"/>
                <a:gd name="connsiteX21" fmla="*/ 429528 w 1965699"/>
                <a:gd name="connsiteY21" fmla="*/ 360040 h 1824204"/>
                <a:gd name="connsiteX0" fmla="*/ 429528 w 1965699"/>
                <a:gd name="connsiteY0" fmla="*/ 360040 h 1807177"/>
                <a:gd name="connsiteX1" fmla="*/ 717560 w 1965699"/>
                <a:gd name="connsiteY1" fmla="*/ 216024 h 1807177"/>
                <a:gd name="connsiteX2" fmla="*/ 645552 w 1965699"/>
                <a:gd name="connsiteY2" fmla="*/ 0 h 1807177"/>
                <a:gd name="connsiteX3" fmla="*/ 933584 w 1965699"/>
                <a:gd name="connsiteY3" fmla="*/ 216024 h 1807177"/>
                <a:gd name="connsiteX4" fmla="*/ 1221616 w 1965699"/>
                <a:gd name="connsiteY4" fmla="*/ 216024 h 1807177"/>
                <a:gd name="connsiteX5" fmla="*/ 1509648 w 1965699"/>
                <a:gd name="connsiteY5" fmla="*/ 72008 h 1807177"/>
                <a:gd name="connsiteX6" fmla="*/ 1437640 w 1965699"/>
                <a:gd name="connsiteY6" fmla="*/ 432048 h 1807177"/>
                <a:gd name="connsiteX7" fmla="*/ 1581656 w 1965699"/>
                <a:gd name="connsiteY7" fmla="*/ 648072 h 1807177"/>
                <a:gd name="connsiteX8" fmla="*/ 1941696 w 1965699"/>
                <a:gd name="connsiteY8" fmla="*/ 792090 h 1807177"/>
                <a:gd name="connsiteX9" fmla="*/ 1725673 w 1965699"/>
                <a:gd name="connsiteY9" fmla="*/ 864098 h 1807177"/>
                <a:gd name="connsiteX10" fmla="*/ 1797681 w 1965699"/>
                <a:gd name="connsiteY10" fmla="*/ 1224138 h 1807177"/>
                <a:gd name="connsiteX11" fmla="*/ 1437640 w 1965699"/>
                <a:gd name="connsiteY11" fmla="*/ 1224137 h 1807177"/>
                <a:gd name="connsiteX12" fmla="*/ 1373777 w 1965699"/>
                <a:gd name="connsiteY12" fmla="*/ 1410012 h 1807177"/>
                <a:gd name="connsiteX13" fmla="*/ 1365632 w 1965699"/>
                <a:gd name="connsiteY13" fmla="*/ 1800201 h 1807177"/>
                <a:gd name="connsiteX14" fmla="*/ 1149609 w 1965699"/>
                <a:gd name="connsiteY14" fmla="*/ 1368154 h 1807177"/>
                <a:gd name="connsiteX15" fmla="*/ 861576 w 1965699"/>
                <a:gd name="connsiteY15" fmla="*/ 1584177 h 1807177"/>
                <a:gd name="connsiteX16" fmla="*/ 1005592 w 1965699"/>
                <a:gd name="connsiteY16" fmla="*/ 1368152 h 1807177"/>
                <a:gd name="connsiteX17" fmla="*/ 861576 w 1965699"/>
                <a:gd name="connsiteY17" fmla="*/ 1224136 h 1807177"/>
                <a:gd name="connsiteX18" fmla="*/ 573544 w 1965699"/>
                <a:gd name="connsiteY18" fmla="*/ 1368152 h 1807177"/>
                <a:gd name="connsiteX19" fmla="*/ 645552 w 1965699"/>
                <a:gd name="connsiteY19" fmla="*/ 1008112 h 1807177"/>
                <a:gd name="connsiteX20" fmla="*/ 429528 w 1965699"/>
                <a:gd name="connsiteY20" fmla="*/ 576064 h 1807177"/>
                <a:gd name="connsiteX21" fmla="*/ 69489 w 1965699"/>
                <a:gd name="connsiteY21" fmla="*/ 288032 h 1807177"/>
                <a:gd name="connsiteX22" fmla="*/ 429528 w 1965699"/>
                <a:gd name="connsiteY22" fmla="*/ 360040 h 1807177"/>
                <a:gd name="connsiteX0" fmla="*/ 429528 w 1965699"/>
                <a:gd name="connsiteY0" fmla="*/ 360040 h 1807177"/>
                <a:gd name="connsiteX1" fmla="*/ 717560 w 1965699"/>
                <a:gd name="connsiteY1" fmla="*/ 216024 h 1807177"/>
                <a:gd name="connsiteX2" fmla="*/ 645552 w 1965699"/>
                <a:gd name="connsiteY2" fmla="*/ 0 h 1807177"/>
                <a:gd name="connsiteX3" fmla="*/ 933584 w 1965699"/>
                <a:gd name="connsiteY3" fmla="*/ 216024 h 1807177"/>
                <a:gd name="connsiteX4" fmla="*/ 1221616 w 1965699"/>
                <a:gd name="connsiteY4" fmla="*/ 216024 h 1807177"/>
                <a:gd name="connsiteX5" fmla="*/ 1509648 w 1965699"/>
                <a:gd name="connsiteY5" fmla="*/ 72008 h 1807177"/>
                <a:gd name="connsiteX6" fmla="*/ 1437640 w 1965699"/>
                <a:gd name="connsiteY6" fmla="*/ 432048 h 1807177"/>
                <a:gd name="connsiteX7" fmla="*/ 1581656 w 1965699"/>
                <a:gd name="connsiteY7" fmla="*/ 648072 h 1807177"/>
                <a:gd name="connsiteX8" fmla="*/ 1941696 w 1965699"/>
                <a:gd name="connsiteY8" fmla="*/ 792090 h 1807177"/>
                <a:gd name="connsiteX9" fmla="*/ 1725673 w 1965699"/>
                <a:gd name="connsiteY9" fmla="*/ 864098 h 1807177"/>
                <a:gd name="connsiteX10" fmla="*/ 1797681 w 1965699"/>
                <a:gd name="connsiteY10" fmla="*/ 1224138 h 1807177"/>
                <a:gd name="connsiteX11" fmla="*/ 1581657 w 1965699"/>
                <a:gd name="connsiteY11" fmla="*/ 1224139 h 1807177"/>
                <a:gd name="connsiteX12" fmla="*/ 1373777 w 1965699"/>
                <a:gd name="connsiteY12" fmla="*/ 1410012 h 1807177"/>
                <a:gd name="connsiteX13" fmla="*/ 1365632 w 1965699"/>
                <a:gd name="connsiteY13" fmla="*/ 1800201 h 1807177"/>
                <a:gd name="connsiteX14" fmla="*/ 1149609 w 1965699"/>
                <a:gd name="connsiteY14" fmla="*/ 1368154 h 1807177"/>
                <a:gd name="connsiteX15" fmla="*/ 861576 w 1965699"/>
                <a:gd name="connsiteY15" fmla="*/ 1584177 h 1807177"/>
                <a:gd name="connsiteX16" fmla="*/ 1005592 w 1965699"/>
                <a:gd name="connsiteY16" fmla="*/ 1368152 h 1807177"/>
                <a:gd name="connsiteX17" fmla="*/ 861576 w 1965699"/>
                <a:gd name="connsiteY17" fmla="*/ 1224136 h 1807177"/>
                <a:gd name="connsiteX18" fmla="*/ 573544 w 1965699"/>
                <a:gd name="connsiteY18" fmla="*/ 1368152 h 1807177"/>
                <a:gd name="connsiteX19" fmla="*/ 645552 w 1965699"/>
                <a:gd name="connsiteY19" fmla="*/ 1008112 h 1807177"/>
                <a:gd name="connsiteX20" fmla="*/ 429528 w 1965699"/>
                <a:gd name="connsiteY20" fmla="*/ 576064 h 1807177"/>
                <a:gd name="connsiteX21" fmla="*/ 69489 w 1965699"/>
                <a:gd name="connsiteY21" fmla="*/ 288032 h 1807177"/>
                <a:gd name="connsiteX22" fmla="*/ 429528 w 1965699"/>
                <a:gd name="connsiteY22" fmla="*/ 360040 h 1807177"/>
                <a:gd name="connsiteX0" fmla="*/ 429528 w 1965699"/>
                <a:gd name="connsiteY0" fmla="*/ 360040 h 1807177"/>
                <a:gd name="connsiteX1" fmla="*/ 717560 w 1965699"/>
                <a:gd name="connsiteY1" fmla="*/ 216024 h 1807177"/>
                <a:gd name="connsiteX2" fmla="*/ 645552 w 1965699"/>
                <a:gd name="connsiteY2" fmla="*/ 0 h 1807177"/>
                <a:gd name="connsiteX3" fmla="*/ 933584 w 1965699"/>
                <a:gd name="connsiteY3" fmla="*/ 216024 h 1807177"/>
                <a:gd name="connsiteX4" fmla="*/ 1221616 w 1965699"/>
                <a:gd name="connsiteY4" fmla="*/ 216024 h 1807177"/>
                <a:gd name="connsiteX5" fmla="*/ 1509648 w 1965699"/>
                <a:gd name="connsiteY5" fmla="*/ 72008 h 1807177"/>
                <a:gd name="connsiteX6" fmla="*/ 1437640 w 1965699"/>
                <a:gd name="connsiteY6" fmla="*/ 432048 h 1807177"/>
                <a:gd name="connsiteX7" fmla="*/ 1581656 w 1965699"/>
                <a:gd name="connsiteY7" fmla="*/ 648072 h 1807177"/>
                <a:gd name="connsiteX8" fmla="*/ 1941696 w 1965699"/>
                <a:gd name="connsiteY8" fmla="*/ 792090 h 1807177"/>
                <a:gd name="connsiteX9" fmla="*/ 1725673 w 1965699"/>
                <a:gd name="connsiteY9" fmla="*/ 864098 h 1807177"/>
                <a:gd name="connsiteX10" fmla="*/ 1797681 w 1965699"/>
                <a:gd name="connsiteY10" fmla="*/ 1224138 h 1807177"/>
                <a:gd name="connsiteX11" fmla="*/ 1581657 w 1965699"/>
                <a:gd name="connsiteY11" fmla="*/ 1224139 h 1807177"/>
                <a:gd name="connsiteX12" fmla="*/ 1373777 w 1965699"/>
                <a:gd name="connsiteY12" fmla="*/ 1410012 h 1807177"/>
                <a:gd name="connsiteX13" fmla="*/ 1365632 w 1965699"/>
                <a:gd name="connsiteY13" fmla="*/ 1800201 h 1807177"/>
                <a:gd name="connsiteX14" fmla="*/ 1149609 w 1965699"/>
                <a:gd name="connsiteY14" fmla="*/ 1368154 h 1807177"/>
                <a:gd name="connsiteX15" fmla="*/ 861576 w 1965699"/>
                <a:gd name="connsiteY15" fmla="*/ 1584177 h 1807177"/>
                <a:gd name="connsiteX16" fmla="*/ 933585 w 1965699"/>
                <a:gd name="connsiteY16" fmla="*/ 1296147 h 1807177"/>
                <a:gd name="connsiteX17" fmla="*/ 861576 w 1965699"/>
                <a:gd name="connsiteY17" fmla="*/ 1224136 h 1807177"/>
                <a:gd name="connsiteX18" fmla="*/ 573544 w 1965699"/>
                <a:gd name="connsiteY18" fmla="*/ 1368152 h 1807177"/>
                <a:gd name="connsiteX19" fmla="*/ 645552 w 1965699"/>
                <a:gd name="connsiteY19" fmla="*/ 1008112 h 1807177"/>
                <a:gd name="connsiteX20" fmla="*/ 429528 w 1965699"/>
                <a:gd name="connsiteY20" fmla="*/ 576064 h 1807177"/>
                <a:gd name="connsiteX21" fmla="*/ 69489 w 1965699"/>
                <a:gd name="connsiteY21" fmla="*/ 288032 h 1807177"/>
                <a:gd name="connsiteX22" fmla="*/ 429528 w 1965699"/>
                <a:gd name="connsiteY22" fmla="*/ 360040 h 1807177"/>
                <a:gd name="connsiteX0" fmla="*/ 429528 w 1965699"/>
                <a:gd name="connsiteY0" fmla="*/ 360040 h 1807177"/>
                <a:gd name="connsiteX1" fmla="*/ 717560 w 1965699"/>
                <a:gd name="connsiteY1" fmla="*/ 216024 h 1807177"/>
                <a:gd name="connsiteX2" fmla="*/ 645552 w 1965699"/>
                <a:gd name="connsiteY2" fmla="*/ 0 h 1807177"/>
                <a:gd name="connsiteX3" fmla="*/ 933584 w 1965699"/>
                <a:gd name="connsiteY3" fmla="*/ 216024 h 1807177"/>
                <a:gd name="connsiteX4" fmla="*/ 1221616 w 1965699"/>
                <a:gd name="connsiteY4" fmla="*/ 216024 h 1807177"/>
                <a:gd name="connsiteX5" fmla="*/ 1509648 w 1965699"/>
                <a:gd name="connsiteY5" fmla="*/ 72008 h 1807177"/>
                <a:gd name="connsiteX6" fmla="*/ 1437640 w 1965699"/>
                <a:gd name="connsiteY6" fmla="*/ 432048 h 1807177"/>
                <a:gd name="connsiteX7" fmla="*/ 1581656 w 1965699"/>
                <a:gd name="connsiteY7" fmla="*/ 648072 h 1807177"/>
                <a:gd name="connsiteX8" fmla="*/ 1941696 w 1965699"/>
                <a:gd name="connsiteY8" fmla="*/ 792090 h 1807177"/>
                <a:gd name="connsiteX9" fmla="*/ 1725673 w 1965699"/>
                <a:gd name="connsiteY9" fmla="*/ 864098 h 1807177"/>
                <a:gd name="connsiteX10" fmla="*/ 1797681 w 1965699"/>
                <a:gd name="connsiteY10" fmla="*/ 1224138 h 1807177"/>
                <a:gd name="connsiteX11" fmla="*/ 1581657 w 1965699"/>
                <a:gd name="connsiteY11" fmla="*/ 1224139 h 1807177"/>
                <a:gd name="connsiteX12" fmla="*/ 1373777 w 1965699"/>
                <a:gd name="connsiteY12" fmla="*/ 1410012 h 1807177"/>
                <a:gd name="connsiteX13" fmla="*/ 1365632 w 1965699"/>
                <a:gd name="connsiteY13" fmla="*/ 1800201 h 1807177"/>
                <a:gd name="connsiteX14" fmla="*/ 1149609 w 1965699"/>
                <a:gd name="connsiteY14" fmla="*/ 1368154 h 1807177"/>
                <a:gd name="connsiteX15" fmla="*/ 861576 w 1965699"/>
                <a:gd name="connsiteY15" fmla="*/ 1584177 h 1807177"/>
                <a:gd name="connsiteX16" fmla="*/ 933585 w 1965699"/>
                <a:gd name="connsiteY16" fmla="*/ 1296147 h 1807177"/>
                <a:gd name="connsiteX17" fmla="*/ 789569 w 1965699"/>
                <a:gd name="connsiteY17" fmla="*/ 1152131 h 1807177"/>
                <a:gd name="connsiteX18" fmla="*/ 573544 w 1965699"/>
                <a:gd name="connsiteY18" fmla="*/ 1368152 h 1807177"/>
                <a:gd name="connsiteX19" fmla="*/ 645552 w 1965699"/>
                <a:gd name="connsiteY19" fmla="*/ 1008112 h 1807177"/>
                <a:gd name="connsiteX20" fmla="*/ 429528 w 1965699"/>
                <a:gd name="connsiteY20" fmla="*/ 576064 h 1807177"/>
                <a:gd name="connsiteX21" fmla="*/ 69489 w 1965699"/>
                <a:gd name="connsiteY21" fmla="*/ 288032 h 1807177"/>
                <a:gd name="connsiteX22" fmla="*/ 429528 w 1965699"/>
                <a:gd name="connsiteY22" fmla="*/ 360040 h 1807177"/>
                <a:gd name="connsiteX0" fmla="*/ 573545 w 1965699"/>
                <a:gd name="connsiteY0" fmla="*/ 360043 h 1807177"/>
                <a:gd name="connsiteX1" fmla="*/ 717560 w 1965699"/>
                <a:gd name="connsiteY1" fmla="*/ 216024 h 1807177"/>
                <a:gd name="connsiteX2" fmla="*/ 645552 w 1965699"/>
                <a:gd name="connsiteY2" fmla="*/ 0 h 1807177"/>
                <a:gd name="connsiteX3" fmla="*/ 933584 w 1965699"/>
                <a:gd name="connsiteY3" fmla="*/ 216024 h 1807177"/>
                <a:gd name="connsiteX4" fmla="*/ 1221616 w 1965699"/>
                <a:gd name="connsiteY4" fmla="*/ 216024 h 1807177"/>
                <a:gd name="connsiteX5" fmla="*/ 1509648 w 1965699"/>
                <a:gd name="connsiteY5" fmla="*/ 72008 h 1807177"/>
                <a:gd name="connsiteX6" fmla="*/ 1437640 w 1965699"/>
                <a:gd name="connsiteY6" fmla="*/ 432048 h 1807177"/>
                <a:gd name="connsiteX7" fmla="*/ 1581656 w 1965699"/>
                <a:gd name="connsiteY7" fmla="*/ 648072 h 1807177"/>
                <a:gd name="connsiteX8" fmla="*/ 1941696 w 1965699"/>
                <a:gd name="connsiteY8" fmla="*/ 792090 h 1807177"/>
                <a:gd name="connsiteX9" fmla="*/ 1725673 w 1965699"/>
                <a:gd name="connsiteY9" fmla="*/ 864098 h 1807177"/>
                <a:gd name="connsiteX10" fmla="*/ 1797681 w 1965699"/>
                <a:gd name="connsiteY10" fmla="*/ 1224138 h 1807177"/>
                <a:gd name="connsiteX11" fmla="*/ 1581657 w 1965699"/>
                <a:gd name="connsiteY11" fmla="*/ 1224139 h 1807177"/>
                <a:gd name="connsiteX12" fmla="*/ 1373777 w 1965699"/>
                <a:gd name="connsiteY12" fmla="*/ 1410012 h 1807177"/>
                <a:gd name="connsiteX13" fmla="*/ 1365632 w 1965699"/>
                <a:gd name="connsiteY13" fmla="*/ 1800201 h 1807177"/>
                <a:gd name="connsiteX14" fmla="*/ 1149609 w 1965699"/>
                <a:gd name="connsiteY14" fmla="*/ 1368154 h 1807177"/>
                <a:gd name="connsiteX15" fmla="*/ 861576 w 1965699"/>
                <a:gd name="connsiteY15" fmla="*/ 1584177 h 1807177"/>
                <a:gd name="connsiteX16" fmla="*/ 933585 w 1965699"/>
                <a:gd name="connsiteY16" fmla="*/ 1296147 h 1807177"/>
                <a:gd name="connsiteX17" fmla="*/ 789569 w 1965699"/>
                <a:gd name="connsiteY17" fmla="*/ 1152131 h 1807177"/>
                <a:gd name="connsiteX18" fmla="*/ 573544 w 1965699"/>
                <a:gd name="connsiteY18" fmla="*/ 1368152 h 1807177"/>
                <a:gd name="connsiteX19" fmla="*/ 645552 w 1965699"/>
                <a:gd name="connsiteY19" fmla="*/ 1008112 h 1807177"/>
                <a:gd name="connsiteX20" fmla="*/ 429528 w 1965699"/>
                <a:gd name="connsiteY20" fmla="*/ 576064 h 1807177"/>
                <a:gd name="connsiteX21" fmla="*/ 69489 w 1965699"/>
                <a:gd name="connsiteY21" fmla="*/ 288032 h 1807177"/>
                <a:gd name="connsiteX22" fmla="*/ 573545 w 1965699"/>
                <a:gd name="connsiteY22" fmla="*/ 360043 h 1807177"/>
                <a:gd name="connsiteX0" fmla="*/ 573545 w 1965699"/>
                <a:gd name="connsiteY0" fmla="*/ 360043 h 1807177"/>
                <a:gd name="connsiteX1" fmla="*/ 717560 w 1965699"/>
                <a:gd name="connsiteY1" fmla="*/ 216024 h 1807177"/>
                <a:gd name="connsiteX2" fmla="*/ 645552 w 1965699"/>
                <a:gd name="connsiteY2" fmla="*/ 0 h 1807177"/>
                <a:gd name="connsiteX3" fmla="*/ 933584 w 1965699"/>
                <a:gd name="connsiteY3" fmla="*/ 216024 h 1807177"/>
                <a:gd name="connsiteX4" fmla="*/ 1221616 w 1965699"/>
                <a:gd name="connsiteY4" fmla="*/ 216024 h 1807177"/>
                <a:gd name="connsiteX5" fmla="*/ 1509648 w 1965699"/>
                <a:gd name="connsiteY5" fmla="*/ 72008 h 1807177"/>
                <a:gd name="connsiteX6" fmla="*/ 1437640 w 1965699"/>
                <a:gd name="connsiteY6" fmla="*/ 432048 h 1807177"/>
                <a:gd name="connsiteX7" fmla="*/ 1581656 w 1965699"/>
                <a:gd name="connsiteY7" fmla="*/ 648072 h 1807177"/>
                <a:gd name="connsiteX8" fmla="*/ 1941696 w 1965699"/>
                <a:gd name="connsiteY8" fmla="*/ 792090 h 1807177"/>
                <a:gd name="connsiteX9" fmla="*/ 1725673 w 1965699"/>
                <a:gd name="connsiteY9" fmla="*/ 864098 h 1807177"/>
                <a:gd name="connsiteX10" fmla="*/ 1797681 w 1965699"/>
                <a:gd name="connsiteY10" fmla="*/ 1224138 h 1807177"/>
                <a:gd name="connsiteX11" fmla="*/ 1581657 w 1965699"/>
                <a:gd name="connsiteY11" fmla="*/ 1152131 h 1807177"/>
                <a:gd name="connsiteX12" fmla="*/ 1373777 w 1965699"/>
                <a:gd name="connsiteY12" fmla="*/ 1410012 h 1807177"/>
                <a:gd name="connsiteX13" fmla="*/ 1365632 w 1965699"/>
                <a:gd name="connsiteY13" fmla="*/ 1800201 h 1807177"/>
                <a:gd name="connsiteX14" fmla="*/ 1149609 w 1965699"/>
                <a:gd name="connsiteY14" fmla="*/ 1368154 h 1807177"/>
                <a:gd name="connsiteX15" fmla="*/ 861576 w 1965699"/>
                <a:gd name="connsiteY15" fmla="*/ 1584177 h 1807177"/>
                <a:gd name="connsiteX16" fmla="*/ 933585 w 1965699"/>
                <a:gd name="connsiteY16" fmla="*/ 1296147 h 1807177"/>
                <a:gd name="connsiteX17" fmla="*/ 789569 w 1965699"/>
                <a:gd name="connsiteY17" fmla="*/ 1152131 h 1807177"/>
                <a:gd name="connsiteX18" fmla="*/ 573544 w 1965699"/>
                <a:gd name="connsiteY18" fmla="*/ 1368152 h 1807177"/>
                <a:gd name="connsiteX19" fmla="*/ 645552 w 1965699"/>
                <a:gd name="connsiteY19" fmla="*/ 1008112 h 1807177"/>
                <a:gd name="connsiteX20" fmla="*/ 429528 w 1965699"/>
                <a:gd name="connsiteY20" fmla="*/ 576064 h 1807177"/>
                <a:gd name="connsiteX21" fmla="*/ 69489 w 1965699"/>
                <a:gd name="connsiteY21" fmla="*/ 288032 h 1807177"/>
                <a:gd name="connsiteX22" fmla="*/ 573545 w 1965699"/>
                <a:gd name="connsiteY22" fmla="*/ 360043 h 1807177"/>
                <a:gd name="connsiteX0" fmla="*/ 573545 w 1965699"/>
                <a:gd name="connsiteY0" fmla="*/ 360043 h 1807177"/>
                <a:gd name="connsiteX1" fmla="*/ 717560 w 1965699"/>
                <a:gd name="connsiteY1" fmla="*/ 216024 h 1807177"/>
                <a:gd name="connsiteX2" fmla="*/ 645552 w 1965699"/>
                <a:gd name="connsiteY2" fmla="*/ 0 h 1807177"/>
                <a:gd name="connsiteX3" fmla="*/ 933584 w 1965699"/>
                <a:gd name="connsiteY3" fmla="*/ 216024 h 1807177"/>
                <a:gd name="connsiteX4" fmla="*/ 1221616 w 1965699"/>
                <a:gd name="connsiteY4" fmla="*/ 216024 h 1807177"/>
                <a:gd name="connsiteX5" fmla="*/ 1509648 w 1965699"/>
                <a:gd name="connsiteY5" fmla="*/ 72008 h 1807177"/>
                <a:gd name="connsiteX6" fmla="*/ 1437640 w 1965699"/>
                <a:gd name="connsiteY6" fmla="*/ 432048 h 1807177"/>
                <a:gd name="connsiteX7" fmla="*/ 1581656 w 1965699"/>
                <a:gd name="connsiteY7" fmla="*/ 648072 h 1807177"/>
                <a:gd name="connsiteX8" fmla="*/ 1941696 w 1965699"/>
                <a:gd name="connsiteY8" fmla="*/ 792090 h 1807177"/>
                <a:gd name="connsiteX9" fmla="*/ 1725673 w 1965699"/>
                <a:gd name="connsiteY9" fmla="*/ 864098 h 1807177"/>
                <a:gd name="connsiteX10" fmla="*/ 1718022 w 1965699"/>
                <a:gd name="connsiteY10" fmla="*/ 990465 h 1807177"/>
                <a:gd name="connsiteX11" fmla="*/ 1797681 w 1965699"/>
                <a:gd name="connsiteY11" fmla="*/ 1224138 h 1807177"/>
                <a:gd name="connsiteX12" fmla="*/ 1581657 w 1965699"/>
                <a:gd name="connsiteY12" fmla="*/ 1152131 h 1807177"/>
                <a:gd name="connsiteX13" fmla="*/ 1373777 w 1965699"/>
                <a:gd name="connsiteY13" fmla="*/ 1410012 h 1807177"/>
                <a:gd name="connsiteX14" fmla="*/ 1365632 w 1965699"/>
                <a:gd name="connsiteY14" fmla="*/ 1800201 h 1807177"/>
                <a:gd name="connsiteX15" fmla="*/ 1149609 w 1965699"/>
                <a:gd name="connsiteY15" fmla="*/ 1368154 h 1807177"/>
                <a:gd name="connsiteX16" fmla="*/ 861576 w 1965699"/>
                <a:gd name="connsiteY16" fmla="*/ 1584177 h 1807177"/>
                <a:gd name="connsiteX17" fmla="*/ 933585 w 1965699"/>
                <a:gd name="connsiteY17" fmla="*/ 1296147 h 1807177"/>
                <a:gd name="connsiteX18" fmla="*/ 789569 w 1965699"/>
                <a:gd name="connsiteY18" fmla="*/ 1152131 h 1807177"/>
                <a:gd name="connsiteX19" fmla="*/ 573544 w 1965699"/>
                <a:gd name="connsiteY19" fmla="*/ 1368152 h 1807177"/>
                <a:gd name="connsiteX20" fmla="*/ 645552 w 1965699"/>
                <a:gd name="connsiteY20" fmla="*/ 1008112 h 1807177"/>
                <a:gd name="connsiteX21" fmla="*/ 429528 w 1965699"/>
                <a:gd name="connsiteY21" fmla="*/ 576064 h 1807177"/>
                <a:gd name="connsiteX22" fmla="*/ 69489 w 1965699"/>
                <a:gd name="connsiteY22" fmla="*/ 288032 h 1807177"/>
                <a:gd name="connsiteX23" fmla="*/ 573545 w 1965699"/>
                <a:gd name="connsiteY23" fmla="*/ 360043 h 1807177"/>
                <a:gd name="connsiteX0" fmla="*/ 573545 w 1965699"/>
                <a:gd name="connsiteY0" fmla="*/ 360043 h 1807177"/>
                <a:gd name="connsiteX1" fmla="*/ 717560 w 1965699"/>
                <a:gd name="connsiteY1" fmla="*/ 216024 h 1807177"/>
                <a:gd name="connsiteX2" fmla="*/ 645552 w 1965699"/>
                <a:gd name="connsiteY2" fmla="*/ 0 h 1807177"/>
                <a:gd name="connsiteX3" fmla="*/ 933584 w 1965699"/>
                <a:gd name="connsiteY3" fmla="*/ 216024 h 1807177"/>
                <a:gd name="connsiteX4" fmla="*/ 1221616 w 1965699"/>
                <a:gd name="connsiteY4" fmla="*/ 216024 h 1807177"/>
                <a:gd name="connsiteX5" fmla="*/ 1509648 w 1965699"/>
                <a:gd name="connsiteY5" fmla="*/ 72008 h 1807177"/>
                <a:gd name="connsiteX6" fmla="*/ 1437640 w 1965699"/>
                <a:gd name="connsiteY6" fmla="*/ 432048 h 1807177"/>
                <a:gd name="connsiteX7" fmla="*/ 1581656 w 1965699"/>
                <a:gd name="connsiteY7" fmla="*/ 648072 h 1807177"/>
                <a:gd name="connsiteX8" fmla="*/ 1941696 w 1965699"/>
                <a:gd name="connsiteY8" fmla="*/ 792090 h 1807177"/>
                <a:gd name="connsiteX9" fmla="*/ 1725673 w 1965699"/>
                <a:gd name="connsiteY9" fmla="*/ 864098 h 1807177"/>
                <a:gd name="connsiteX10" fmla="*/ 1653665 w 1965699"/>
                <a:gd name="connsiteY10" fmla="*/ 1008115 h 1807177"/>
                <a:gd name="connsiteX11" fmla="*/ 1797681 w 1965699"/>
                <a:gd name="connsiteY11" fmla="*/ 1224138 h 1807177"/>
                <a:gd name="connsiteX12" fmla="*/ 1581657 w 1965699"/>
                <a:gd name="connsiteY12" fmla="*/ 1152131 h 1807177"/>
                <a:gd name="connsiteX13" fmla="*/ 1373777 w 1965699"/>
                <a:gd name="connsiteY13" fmla="*/ 1410012 h 1807177"/>
                <a:gd name="connsiteX14" fmla="*/ 1365632 w 1965699"/>
                <a:gd name="connsiteY14" fmla="*/ 1800201 h 1807177"/>
                <a:gd name="connsiteX15" fmla="*/ 1149609 w 1965699"/>
                <a:gd name="connsiteY15" fmla="*/ 1368154 h 1807177"/>
                <a:gd name="connsiteX16" fmla="*/ 861576 w 1965699"/>
                <a:gd name="connsiteY16" fmla="*/ 1584177 h 1807177"/>
                <a:gd name="connsiteX17" fmla="*/ 933585 w 1965699"/>
                <a:gd name="connsiteY17" fmla="*/ 1296147 h 1807177"/>
                <a:gd name="connsiteX18" fmla="*/ 789569 w 1965699"/>
                <a:gd name="connsiteY18" fmla="*/ 1152131 h 1807177"/>
                <a:gd name="connsiteX19" fmla="*/ 573544 w 1965699"/>
                <a:gd name="connsiteY19" fmla="*/ 1368152 h 1807177"/>
                <a:gd name="connsiteX20" fmla="*/ 645552 w 1965699"/>
                <a:gd name="connsiteY20" fmla="*/ 1008112 h 1807177"/>
                <a:gd name="connsiteX21" fmla="*/ 429528 w 1965699"/>
                <a:gd name="connsiteY21" fmla="*/ 576064 h 1807177"/>
                <a:gd name="connsiteX22" fmla="*/ 69489 w 1965699"/>
                <a:gd name="connsiteY22" fmla="*/ 288032 h 1807177"/>
                <a:gd name="connsiteX23" fmla="*/ 573545 w 1965699"/>
                <a:gd name="connsiteY23" fmla="*/ 360043 h 1807177"/>
                <a:gd name="connsiteX0" fmla="*/ 573545 w 1965699"/>
                <a:gd name="connsiteY0" fmla="*/ 360043 h 1807177"/>
                <a:gd name="connsiteX1" fmla="*/ 717560 w 1965699"/>
                <a:gd name="connsiteY1" fmla="*/ 216024 h 1807177"/>
                <a:gd name="connsiteX2" fmla="*/ 645552 w 1965699"/>
                <a:gd name="connsiteY2" fmla="*/ 0 h 1807177"/>
                <a:gd name="connsiteX3" fmla="*/ 933584 w 1965699"/>
                <a:gd name="connsiteY3" fmla="*/ 216024 h 1807177"/>
                <a:gd name="connsiteX4" fmla="*/ 1221616 w 1965699"/>
                <a:gd name="connsiteY4" fmla="*/ 216024 h 1807177"/>
                <a:gd name="connsiteX5" fmla="*/ 1509648 w 1965699"/>
                <a:gd name="connsiteY5" fmla="*/ 72008 h 1807177"/>
                <a:gd name="connsiteX6" fmla="*/ 1437640 w 1965699"/>
                <a:gd name="connsiteY6" fmla="*/ 432048 h 1807177"/>
                <a:gd name="connsiteX7" fmla="*/ 1581656 w 1965699"/>
                <a:gd name="connsiteY7" fmla="*/ 648072 h 1807177"/>
                <a:gd name="connsiteX8" fmla="*/ 1941696 w 1965699"/>
                <a:gd name="connsiteY8" fmla="*/ 792090 h 1807177"/>
                <a:gd name="connsiteX9" fmla="*/ 1725673 w 1965699"/>
                <a:gd name="connsiteY9" fmla="*/ 864098 h 1807177"/>
                <a:gd name="connsiteX10" fmla="*/ 1653665 w 1965699"/>
                <a:gd name="connsiteY10" fmla="*/ 1008115 h 1807177"/>
                <a:gd name="connsiteX11" fmla="*/ 1797681 w 1965699"/>
                <a:gd name="connsiteY11" fmla="*/ 1224138 h 1807177"/>
                <a:gd name="connsiteX12" fmla="*/ 1509649 w 1965699"/>
                <a:gd name="connsiteY12" fmla="*/ 1152131 h 1807177"/>
                <a:gd name="connsiteX13" fmla="*/ 1373777 w 1965699"/>
                <a:gd name="connsiteY13" fmla="*/ 1410012 h 1807177"/>
                <a:gd name="connsiteX14" fmla="*/ 1365632 w 1965699"/>
                <a:gd name="connsiteY14" fmla="*/ 1800201 h 1807177"/>
                <a:gd name="connsiteX15" fmla="*/ 1149609 w 1965699"/>
                <a:gd name="connsiteY15" fmla="*/ 1368154 h 1807177"/>
                <a:gd name="connsiteX16" fmla="*/ 861576 w 1965699"/>
                <a:gd name="connsiteY16" fmla="*/ 1584177 h 1807177"/>
                <a:gd name="connsiteX17" fmla="*/ 933585 w 1965699"/>
                <a:gd name="connsiteY17" fmla="*/ 1296147 h 1807177"/>
                <a:gd name="connsiteX18" fmla="*/ 789569 w 1965699"/>
                <a:gd name="connsiteY18" fmla="*/ 1152131 h 1807177"/>
                <a:gd name="connsiteX19" fmla="*/ 573544 w 1965699"/>
                <a:gd name="connsiteY19" fmla="*/ 1368152 h 1807177"/>
                <a:gd name="connsiteX20" fmla="*/ 645552 w 1965699"/>
                <a:gd name="connsiteY20" fmla="*/ 1008112 h 1807177"/>
                <a:gd name="connsiteX21" fmla="*/ 429528 w 1965699"/>
                <a:gd name="connsiteY21" fmla="*/ 576064 h 1807177"/>
                <a:gd name="connsiteX22" fmla="*/ 69489 w 1965699"/>
                <a:gd name="connsiteY22" fmla="*/ 288032 h 1807177"/>
                <a:gd name="connsiteX23" fmla="*/ 573545 w 1965699"/>
                <a:gd name="connsiteY23" fmla="*/ 360043 h 1807177"/>
                <a:gd name="connsiteX0" fmla="*/ 573545 w 1965699"/>
                <a:gd name="connsiteY0" fmla="*/ 360043 h 1807177"/>
                <a:gd name="connsiteX1" fmla="*/ 717560 w 1965699"/>
                <a:gd name="connsiteY1" fmla="*/ 216024 h 1807177"/>
                <a:gd name="connsiteX2" fmla="*/ 645552 w 1965699"/>
                <a:gd name="connsiteY2" fmla="*/ 0 h 1807177"/>
                <a:gd name="connsiteX3" fmla="*/ 933584 w 1965699"/>
                <a:gd name="connsiteY3" fmla="*/ 216024 h 1807177"/>
                <a:gd name="connsiteX4" fmla="*/ 1221616 w 1965699"/>
                <a:gd name="connsiteY4" fmla="*/ 216024 h 1807177"/>
                <a:gd name="connsiteX5" fmla="*/ 1509648 w 1965699"/>
                <a:gd name="connsiteY5" fmla="*/ 72008 h 1807177"/>
                <a:gd name="connsiteX6" fmla="*/ 1437640 w 1965699"/>
                <a:gd name="connsiteY6" fmla="*/ 432048 h 1807177"/>
                <a:gd name="connsiteX7" fmla="*/ 1581656 w 1965699"/>
                <a:gd name="connsiteY7" fmla="*/ 648072 h 1807177"/>
                <a:gd name="connsiteX8" fmla="*/ 1941696 w 1965699"/>
                <a:gd name="connsiteY8" fmla="*/ 792090 h 1807177"/>
                <a:gd name="connsiteX9" fmla="*/ 1725673 w 1965699"/>
                <a:gd name="connsiteY9" fmla="*/ 864098 h 1807177"/>
                <a:gd name="connsiteX10" fmla="*/ 1653665 w 1965699"/>
                <a:gd name="connsiteY10" fmla="*/ 1008115 h 1807177"/>
                <a:gd name="connsiteX11" fmla="*/ 1725673 w 1965699"/>
                <a:gd name="connsiteY11" fmla="*/ 1296147 h 1807177"/>
                <a:gd name="connsiteX12" fmla="*/ 1509649 w 1965699"/>
                <a:gd name="connsiteY12" fmla="*/ 1152131 h 1807177"/>
                <a:gd name="connsiteX13" fmla="*/ 1373777 w 1965699"/>
                <a:gd name="connsiteY13" fmla="*/ 1410012 h 1807177"/>
                <a:gd name="connsiteX14" fmla="*/ 1365632 w 1965699"/>
                <a:gd name="connsiteY14" fmla="*/ 1800201 h 1807177"/>
                <a:gd name="connsiteX15" fmla="*/ 1149609 w 1965699"/>
                <a:gd name="connsiteY15" fmla="*/ 1368154 h 1807177"/>
                <a:gd name="connsiteX16" fmla="*/ 861576 w 1965699"/>
                <a:gd name="connsiteY16" fmla="*/ 1584177 h 1807177"/>
                <a:gd name="connsiteX17" fmla="*/ 933585 w 1965699"/>
                <a:gd name="connsiteY17" fmla="*/ 1296147 h 1807177"/>
                <a:gd name="connsiteX18" fmla="*/ 789569 w 1965699"/>
                <a:gd name="connsiteY18" fmla="*/ 1152131 h 1807177"/>
                <a:gd name="connsiteX19" fmla="*/ 573544 w 1965699"/>
                <a:gd name="connsiteY19" fmla="*/ 1368152 h 1807177"/>
                <a:gd name="connsiteX20" fmla="*/ 645552 w 1965699"/>
                <a:gd name="connsiteY20" fmla="*/ 1008112 h 1807177"/>
                <a:gd name="connsiteX21" fmla="*/ 429528 w 1965699"/>
                <a:gd name="connsiteY21" fmla="*/ 576064 h 1807177"/>
                <a:gd name="connsiteX22" fmla="*/ 69489 w 1965699"/>
                <a:gd name="connsiteY22" fmla="*/ 288032 h 1807177"/>
                <a:gd name="connsiteX23" fmla="*/ 573545 w 1965699"/>
                <a:gd name="connsiteY23" fmla="*/ 360043 h 1807177"/>
                <a:gd name="connsiteX0" fmla="*/ 573545 w 1965699"/>
                <a:gd name="connsiteY0" fmla="*/ 360043 h 1807177"/>
                <a:gd name="connsiteX1" fmla="*/ 717560 w 1965699"/>
                <a:gd name="connsiteY1" fmla="*/ 216024 h 1807177"/>
                <a:gd name="connsiteX2" fmla="*/ 645552 w 1965699"/>
                <a:gd name="connsiteY2" fmla="*/ 0 h 1807177"/>
                <a:gd name="connsiteX3" fmla="*/ 933584 w 1965699"/>
                <a:gd name="connsiteY3" fmla="*/ 216024 h 1807177"/>
                <a:gd name="connsiteX4" fmla="*/ 1221616 w 1965699"/>
                <a:gd name="connsiteY4" fmla="*/ 216024 h 1807177"/>
                <a:gd name="connsiteX5" fmla="*/ 1509648 w 1965699"/>
                <a:gd name="connsiteY5" fmla="*/ 72008 h 1807177"/>
                <a:gd name="connsiteX6" fmla="*/ 1437640 w 1965699"/>
                <a:gd name="connsiteY6" fmla="*/ 432048 h 1807177"/>
                <a:gd name="connsiteX7" fmla="*/ 1581656 w 1965699"/>
                <a:gd name="connsiteY7" fmla="*/ 648072 h 1807177"/>
                <a:gd name="connsiteX8" fmla="*/ 1941696 w 1965699"/>
                <a:gd name="connsiteY8" fmla="*/ 792090 h 1807177"/>
                <a:gd name="connsiteX9" fmla="*/ 1725673 w 1965699"/>
                <a:gd name="connsiteY9" fmla="*/ 864098 h 1807177"/>
                <a:gd name="connsiteX10" fmla="*/ 1653665 w 1965699"/>
                <a:gd name="connsiteY10" fmla="*/ 1008115 h 1807177"/>
                <a:gd name="connsiteX11" fmla="*/ 1725673 w 1965699"/>
                <a:gd name="connsiteY11" fmla="*/ 1296147 h 1807177"/>
                <a:gd name="connsiteX12" fmla="*/ 1509649 w 1965699"/>
                <a:gd name="connsiteY12" fmla="*/ 1224139 h 1807177"/>
                <a:gd name="connsiteX13" fmla="*/ 1373777 w 1965699"/>
                <a:gd name="connsiteY13" fmla="*/ 1410012 h 1807177"/>
                <a:gd name="connsiteX14" fmla="*/ 1365632 w 1965699"/>
                <a:gd name="connsiteY14" fmla="*/ 1800201 h 1807177"/>
                <a:gd name="connsiteX15" fmla="*/ 1149609 w 1965699"/>
                <a:gd name="connsiteY15" fmla="*/ 1368154 h 1807177"/>
                <a:gd name="connsiteX16" fmla="*/ 861576 w 1965699"/>
                <a:gd name="connsiteY16" fmla="*/ 1584177 h 1807177"/>
                <a:gd name="connsiteX17" fmla="*/ 933585 w 1965699"/>
                <a:gd name="connsiteY17" fmla="*/ 1296147 h 1807177"/>
                <a:gd name="connsiteX18" fmla="*/ 789569 w 1965699"/>
                <a:gd name="connsiteY18" fmla="*/ 1152131 h 1807177"/>
                <a:gd name="connsiteX19" fmla="*/ 573544 w 1965699"/>
                <a:gd name="connsiteY19" fmla="*/ 1368152 h 1807177"/>
                <a:gd name="connsiteX20" fmla="*/ 645552 w 1965699"/>
                <a:gd name="connsiteY20" fmla="*/ 1008112 h 1807177"/>
                <a:gd name="connsiteX21" fmla="*/ 429528 w 1965699"/>
                <a:gd name="connsiteY21" fmla="*/ 576064 h 1807177"/>
                <a:gd name="connsiteX22" fmla="*/ 69489 w 1965699"/>
                <a:gd name="connsiteY22" fmla="*/ 288032 h 1807177"/>
                <a:gd name="connsiteX23" fmla="*/ 573545 w 1965699"/>
                <a:gd name="connsiteY23" fmla="*/ 360043 h 1807177"/>
                <a:gd name="connsiteX0" fmla="*/ 573545 w 1965699"/>
                <a:gd name="connsiteY0" fmla="*/ 360043 h 1807177"/>
                <a:gd name="connsiteX1" fmla="*/ 717560 w 1965699"/>
                <a:gd name="connsiteY1" fmla="*/ 216024 h 1807177"/>
                <a:gd name="connsiteX2" fmla="*/ 645552 w 1965699"/>
                <a:gd name="connsiteY2" fmla="*/ 0 h 1807177"/>
                <a:gd name="connsiteX3" fmla="*/ 933584 w 1965699"/>
                <a:gd name="connsiteY3" fmla="*/ 216024 h 1807177"/>
                <a:gd name="connsiteX4" fmla="*/ 1221616 w 1965699"/>
                <a:gd name="connsiteY4" fmla="*/ 216024 h 1807177"/>
                <a:gd name="connsiteX5" fmla="*/ 1509648 w 1965699"/>
                <a:gd name="connsiteY5" fmla="*/ 72008 h 1807177"/>
                <a:gd name="connsiteX6" fmla="*/ 1437640 w 1965699"/>
                <a:gd name="connsiteY6" fmla="*/ 432048 h 1807177"/>
                <a:gd name="connsiteX7" fmla="*/ 1581656 w 1965699"/>
                <a:gd name="connsiteY7" fmla="*/ 648072 h 1807177"/>
                <a:gd name="connsiteX8" fmla="*/ 1941696 w 1965699"/>
                <a:gd name="connsiteY8" fmla="*/ 792090 h 1807177"/>
                <a:gd name="connsiteX9" fmla="*/ 1725673 w 1965699"/>
                <a:gd name="connsiteY9" fmla="*/ 864098 h 1807177"/>
                <a:gd name="connsiteX10" fmla="*/ 1653665 w 1965699"/>
                <a:gd name="connsiteY10" fmla="*/ 1008115 h 1807177"/>
                <a:gd name="connsiteX11" fmla="*/ 1725673 w 1965699"/>
                <a:gd name="connsiteY11" fmla="*/ 1296147 h 1807177"/>
                <a:gd name="connsiteX12" fmla="*/ 1509649 w 1965699"/>
                <a:gd name="connsiteY12" fmla="*/ 1224139 h 1807177"/>
                <a:gd name="connsiteX13" fmla="*/ 1373777 w 1965699"/>
                <a:gd name="connsiteY13" fmla="*/ 1410012 h 1807177"/>
                <a:gd name="connsiteX14" fmla="*/ 1365632 w 1965699"/>
                <a:gd name="connsiteY14" fmla="*/ 1800201 h 1807177"/>
                <a:gd name="connsiteX15" fmla="*/ 1149609 w 1965699"/>
                <a:gd name="connsiteY15" fmla="*/ 1368154 h 1807177"/>
                <a:gd name="connsiteX16" fmla="*/ 861576 w 1965699"/>
                <a:gd name="connsiteY16" fmla="*/ 1584177 h 1807177"/>
                <a:gd name="connsiteX17" fmla="*/ 933585 w 1965699"/>
                <a:gd name="connsiteY17" fmla="*/ 1296147 h 1807177"/>
                <a:gd name="connsiteX18" fmla="*/ 789569 w 1965699"/>
                <a:gd name="connsiteY18" fmla="*/ 1152131 h 1807177"/>
                <a:gd name="connsiteX19" fmla="*/ 573544 w 1965699"/>
                <a:gd name="connsiteY19" fmla="*/ 1368152 h 1807177"/>
                <a:gd name="connsiteX20" fmla="*/ 645552 w 1965699"/>
                <a:gd name="connsiteY20" fmla="*/ 1008112 h 1807177"/>
                <a:gd name="connsiteX21" fmla="*/ 501537 w 1965699"/>
                <a:gd name="connsiteY21" fmla="*/ 576067 h 1807177"/>
                <a:gd name="connsiteX22" fmla="*/ 69489 w 1965699"/>
                <a:gd name="connsiteY22" fmla="*/ 288032 h 1807177"/>
                <a:gd name="connsiteX23" fmla="*/ 573545 w 1965699"/>
                <a:gd name="connsiteY23" fmla="*/ 360043 h 1807177"/>
                <a:gd name="connsiteX0" fmla="*/ 427010 w 1819164"/>
                <a:gd name="connsiteY0" fmla="*/ 360043 h 1807177"/>
                <a:gd name="connsiteX1" fmla="*/ 571025 w 1819164"/>
                <a:gd name="connsiteY1" fmla="*/ 216024 h 1807177"/>
                <a:gd name="connsiteX2" fmla="*/ 499017 w 1819164"/>
                <a:gd name="connsiteY2" fmla="*/ 0 h 1807177"/>
                <a:gd name="connsiteX3" fmla="*/ 787049 w 1819164"/>
                <a:gd name="connsiteY3" fmla="*/ 216024 h 1807177"/>
                <a:gd name="connsiteX4" fmla="*/ 1075081 w 1819164"/>
                <a:gd name="connsiteY4" fmla="*/ 216024 h 1807177"/>
                <a:gd name="connsiteX5" fmla="*/ 1363113 w 1819164"/>
                <a:gd name="connsiteY5" fmla="*/ 72008 h 1807177"/>
                <a:gd name="connsiteX6" fmla="*/ 1291105 w 1819164"/>
                <a:gd name="connsiteY6" fmla="*/ 432048 h 1807177"/>
                <a:gd name="connsiteX7" fmla="*/ 1435121 w 1819164"/>
                <a:gd name="connsiteY7" fmla="*/ 648072 h 1807177"/>
                <a:gd name="connsiteX8" fmla="*/ 1795161 w 1819164"/>
                <a:gd name="connsiteY8" fmla="*/ 792090 h 1807177"/>
                <a:gd name="connsiteX9" fmla="*/ 1579138 w 1819164"/>
                <a:gd name="connsiteY9" fmla="*/ 864098 h 1807177"/>
                <a:gd name="connsiteX10" fmla="*/ 1507130 w 1819164"/>
                <a:gd name="connsiteY10" fmla="*/ 1008115 h 1807177"/>
                <a:gd name="connsiteX11" fmla="*/ 1579138 w 1819164"/>
                <a:gd name="connsiteY11" fmla="*/ 1296147 h 1807177"/>
                <a:gd name="connsiteX12" fmla="*/ 1363114 w 1819164"/>
                <a:gd name="connsiteY12" fmla="*/ 1224139 h 1807177"/>
                <a:gd name="connsiteX13" fmla="*/ 1227242 w 1819164"/>
                <a:gd name="connsiteY13" fmla="*/ 1410012 h 1807177"/>
                <a:gd name="connsiteX14" fmla="*/ 1219097 w 1819164"/>
                <a:gd name="connsiteY14" fmla="*/ 1800201 h 1807177"/>
                <a:gd name="connsiteX15" fmla="*/ 1003074 w 1819164"/>
                <a:gd name="connsiteY15" fmla="*/ 1368154 h 1807177"/>
                <a:gd name="connsiteX16" fmla="*/ 715041 w 1819164"/>
                <a:gd name="connsiteY16" fmla="*/ 1584177 h 1807177"/>
                <a:gd name="connsiteX17" fmla="*/ 787050 w 1819164"/>
                <a:gd name="connsiteY17" fmla="*/ 1296147 h 1807177"/>
                <a:gd name="connsiteX18" fmla="*/ 643034 w 1819164"/>
                <a:gd name="connsiteY18" fmla="*/ 1152131 h 1807177"/>
                <a:gd name="connsiteX19" fmla="*/ 427009 w 1819164"/>
                <a:gd name="connsiteY19" fmla="*/ 1368152 h 1807177"/>
                <a:gd name="connsiteX20" fmla="*/ 499017 w 1819164"/>
                <a:gd name="connsiteY20" fmla="*/ 1008112 h 1807177"/>
                <a:gd name="connsiteX21" fmla="*/ 355002 w 1819164"/>
                <a:gd name="connsiteY21" fmla="*/ 576067 h 1807177"/>
                <a:gd name="connsiteX22" fmla="*/ 69489 w 1819164"/>
                <a:gd name="connsiteY22" fmla="*/ 360040 h 1807177"/>
                <a:gd name="connsiteX23" fmla="*/ 427010 w 1819164"/>
                <a:gd name="connsiteY23" fmla="*/ 360043 h 1807177"/>
                <a:gd name="connsiteX0" fmla="*/ 427010 w 1819164"/>
                <a:gd name="connsiteY0" fmla="*/ 672078 h 2119212"/>
                <a:gd name="connsiteX1" fmla="*/ 571025 w 1819164"/>
                <a:gd name="connsiteY1" fmla="*/ 528059 h 2119212"/>
                <a:gd name="connsiteX2" fmla="*/ 499017 w 1819164"/>
                <a:gd name="connsiteY2" fmla="*/ 312035 h 2119212"/>
                <a:gd name="connsiteX3" fmla="*/ 787049 w 1819164"/>
                <a:gd name="connsiteY3" fmla="*/ 528059 h 2119212"/>
                <a:gd name="connsiteX4" fmla="*/ 861576 w 1819164"/>
                <a:gd name="connsiteY4" fmla="*/ 24003 h 2119212"/>
                <a:gd name="connsiteX5" fmla="*/ 1363113 w 1819164"/>
                <a:gd name="connsiteY5" fmla="*/ 384043 h 2119212"/>
                <a:gd name="connsiteX6" fmla="*/ 1291105 w 1819164"/>
                <a:gd name="connsiteY6" fmla="*/ 744083 h 2119212"/>
                <a:gd name="connsiteX7" fmla="*/ 1435121 w 1819164"/>
                <a:gd name="connsiteY7" fmla="*/ 960107 h 2119212"/>
                <a:gd name="connsiteX8" fmla="*/ 1795161 w 1819164"/>
                <a:gd name="connsiteY8" fmla="*/ 1104125 h 2119212"/>
                <a:gd name="connsiteX9" fmla="*/ 1579138 w 1819164"/>
                <a:gd name="connsiteY9" fmla="*/ 1176133 h 2119212"/>
                <a:gd name="connsiteX10" fmla="*/ 1507130 w 1819164"/>
                <a:gd name="connsiteY10" fmla="*/ 1320150 h 2119212"/>
                <a:gd name="connsiteX11" fmla="*/ 1579138 w 1819164"/>
                <a:gd name="connsiteY11" fmla="*/ 1608182 h 2119212"/>
                <a:gd name="connsiteX12" fmla="*/ 1363114 w 1819164"/>
                <a:gd name="connsiteY12" fmla="*/ 1536174 h 2119212"/>
                <a:gd name="connsiteX13" fmla="*/ 1227242 w 1819164"/>
                <a:gd name="connsiteY13" fmla="*/ 1722047 h 2119212"/>
                <a:gd name="connsiteX14" fmla="*/ 1219097 w 1819164"/>
                <a:gd name="connsiteY14" fmla="*/ 2112236 h 2119212"/>
                <a:gd name="connsiteX15" fmla="*/ 1003074 w 1819164"/>
                <a:gd name="connsiteY15" fmla="*/ 1680189 h 2119212"/>
                <a:gd name="connsiteX16" fmla="*/ 715041 w 1819164"/>
                <a:gd name="connsiteY16" fmla="*/ 1896212 h 2119212"/>
                <a:gd name="connsiteX17" fmla="*/ 787050 w 1819164"/>
                <a:gd name="connsiteY17" fmla="*/ 1608182 h 2119212"/>
                <a:gd name="connsiteX18" fmla="*/ 643034 w 1819164"/>
                <a:gd name="connsiteY18" fmla="*/ 1464166 h 2119212"/>
                <a:gd name="connsiteX19" fmla="*/ 427009 w 1819164"/>
                <a:gd name="connsiteY19" fmla="*/ 1680187 h 2119212"/>
                <a:gd name="connsiteX20" fmla="*/ 499017 w 1819164"/>
                <a:gd name="connsiteY20" fmla="*/ 1320147 h 2119212"/>
                <a:gd name="connsiteX21" fmla="*/ 355002 w 1819164"/>
                <a:gd name="connsiteY21" fmla="*/ 888102 h 2119212"/>
                <a:gd name="connsiteX22" fmla="*/ 69489 w 1819164"/>
                <a:gd name="connsiteY22" fmla="*/ 672075 h 2119212"/>
                <a:gd name="connsiteX23" fmla="*/ 427010 w 1819164"/>
                <a:gd name="connsiteY23" fmla="*/ 672078 h 2119212"/>
                <a:gd name="connsiteX0" fmla="*/ 427010 w 1819164"/>
                <a:gd name="connsiteY0" fmla="*/ 708082 h 2155216"/>
                <a:gd name="connsiteX1" fmla="*/ 571025 w 1819164"/>
                <a:gd name="connsiteY1" fmla="*/ 564063 h 2155216"/>
                <a:gd name="connsiteX2" fmla="*/ 499017 w 1819164"/>
                <a:gd name="connsiteY2" fmla="*/ 348039 h 2155216"/>
                <a:gd name="connsiteX3" fmla="*/ 787049 w 1819164"/>
                <a:gd name="connsiteY3" fmla="*/ 564063 h 2155216"/>
                <a:gd name="connsiteX4" fmla="*/ 861576 w 1819164"/>
                <a:gd name="connsiteY4" fmla="*/ 60007 h 2155216"/>
                <a:gd name="connsiteX5" fmla="*/ 933584 w 1819164"/>
                <a:gd name="connsiteY5" fmla="*/ 204023 h 2155216"/>
                <a:gd name="connsiteX6" fmla="*/ 1291105 w 1819164"/>
                <a:gd name="connsiteY6" fmla="*/ 780087 h 2155216"/>
                <a:gd name="connsiteX7" fmla="*/ 1435121 w 1819164"/>
                <a:gd name="connsiteY7" fmla="*/ 996111 h 2155216"/>
                <a:gd name="connsiteX8" fmla="*/ 1795161 w 1819164"/>
                <a:gd name="connsiteY8" fmla="*/ 1140129 h 2155216"/>
                <a:gd name="connsiteX9" fmla="*/ 1579138 w 1819164"/>
                <a:gd name="connsiteY9" fmla="*/ 1212137 h 2155216"/>
                <a:gd name="connsiteX10" fmla="*/ 1507130 w 1819164"/>
                <a:gd name="connsiteY10" fmla="*/ 1356154 h 2155216"/>
                <a:gd name="connsiteX11" fmla="*/ 1579138 w 1819164"/>
                <a:gd name="connsiteY11" fmla="*/ 1644186 h 2155216"/>
                <a:gd name="connsiteX12" fmla="*/ 1363114 w 1819164"/>
                <a:gd name="connsiteY12" fmla="*/ 1572178 h 2155216"/>
                <a:gd name="connsiteX13" fmla="*/ 1227242 w 1819164"/>
                <a:gd name="connsiteY13" fmla="*/ 1758051 h 2155216"/>
                <a:gd name="connsiteX14" fmla="*/ 1219097 w 1819164"/>
                <a:gd name="connsiteY14" fmla="*/ 2148240 h 2155216"/>
                <a:gd name="connsiteX15" fmla="*/ 1003074 w 1819164"/>
                <a:gd name="connsiteY15" fmla="*/ 1716193 h 2155216"/>
                <a:gd name="connsiteX16" fmla="*/ 715041 w 1819164"/>
                <a:gd name="connsiteY16" fmla="*/ 1932216 h 2155216"/>
                <a:gd name="connsiteX17" fmla="*/ 787050 w 1819164"/>
                <a:gd name="connsiteY17" fmla="*/ 1644186 h 2155216"/>
                <a:gd name="connsiteX18" fmla="*/ 643034 w 1819164"/>
                <a:gd name="connsiteY18" fmla="*/ 1500170 h 2155216"/>
                <a:gd name="connsiteX19" fmla="*/ 427009 w 1819164"/>
                <a:gd name="connsiteY19" fmla="*/ 1716191 h 2155216"/>
                <a:gd name="connsiteX20" fmla="*/ 499017 w 1819164"/>
                <a:gd name="connsiteY20" fmla="*/ 1356151 h 2155216"/>
                <a:gd name="connsiteX21" fmla="*/ 355002 w 1819164"/>
                <a:gd name="connsiteY21" fmla="*/ 924106 h 2155216"/>
                <a:gd name="connsiteX22" fmla="*/ 69489 w 1819164"/>
                <a:gd name="connsiteY22" fmla="*/ 708079 h 2155216"/>
                <a:gd name="connsiteX23" fmla="*/ 427010 w 1819164"/>
                <a:gd name="connsiteY23" fmla="*/ 708082 h 2155216"/>
                <a:gd name="connsiteX0" fmla="*/ 427010 w 1819164"/>
                <a:gd name="connsiteY0" fmla="*/ 708082 h 2155216"/>
                <a:gd name="connsiteX1" fmla="*/ 571025 w 1819164"/>
                <a:gd name="connsiteY1" fmla="*/ 564063 h 2155216"/>
                <a:gd name="connsiteX2" fmla="*/ 499017 w 1819164"/>
                <a:gd name="connsiteY2" fmla="*/ 348039 h 2155216"/>
                <a:gd name="connsiteX3" fmla="*/ 787049 w 1819164"/>
                <a:gd name="connsiteY3" fmla="*/ 564063 h 2155216"/>
                <a:gd name="connsiteX4" fmla="*/ 861576 w 1819164"/>
                <a:gd name="connsiteY4" fmla="*/ 60007 h 2155216"/>
                <a:gd name="connsiteX5" fmla="*/ 933584 w 1819164"/>
                <a:gd name="connsiteY5" fmla="*/ 204023 h 2155216"/>
                <a:gd name="connsiteX6" fmla="*/ 1068773 w 1819164"/>
                <a:gd name="connsiteY6" fmla="*/ 488270 h 2155216"/>
                <a:gd name="connsiteX7" fmla="*/ 1291105 w 1819164"/>
                <a:gd name="connsiteY7" fmla="*/ 780087 h 2155216"/>
                <a:gd name="connsiteX8" fmla="*/ 1435121 w 1819164"/>
                <a:gd name="connsiteY8" fmla="*/ 996111 h 2155216"/>
                <a:gd name="connsiteX9" fmla="*/ 1795161 w 1819164"/>
                <a:gd name="connsiteY9" fmla="*/ 1140129 h 2155216"/>
                <a:gd name="connsiteX10" fmla="*/ 1579138 w 1819164"/>
                <a:gd name="connsiteY10" fmla="*/ 1212137 h 2155216"/>
                <a:gd name="connsiteX11" fmla="*/ 1507130 w 1819164"/>
                <a:gd name="connsiteY11" fmla="*/ 1356154 h 2155216"/>
                <a:gd name="connsiteX12" fmla="*/ 1579138 w 1819164"/>
                <a:gd name="connsiteY12" fmla="*/ 1644186 h 2155216"/>
                <a:gd name="connsiteX13" fmla="*/ 1363114 w 1819164"/>
                <a:gd name="connsiteY13" fmla="*/ 1572178 h 2155216"/>
                <a:gd name="connsiteX14" fmla="*/ 1227242 w 1819164"/>
                <a:gd name="connsiteY14" fmla="*/ 1758051 h 2155216"/>
                <a:gd name="connsiteX15" fmla="*/ 1219097 w 1819164"/>
                <a:gd name="connsiteY15" fmla="*/ 2148240 h 2155216"/>
                <a:gd name="connsiteX16" fmla="*/ 1003074 w 1819164"/>
                <a:gd name="connsiteY16" fmla="*/ 1716193 h 2155216"/>
                <a:gd name="connsiteX17" fmla="*/ 715041 w 1819164"/>
                <a:gd name="connsiteY17" fmla="*/ 1932216 h 2155216"/>
                <a:gd name="connsiteX18" fmla="*/ 787050 w 1819164"/>
                <a:gd name="connsiteY18" fmla="*/ 1644186 h 2155216"/>
                <a:gd name="connsiteX19" fmla="*/ 643034 w 1819164"/>
                <a:gd name="connsiteY19" fmla="*/ 1500170 h 2155216"/>
                <a:gd name="connsiteX20" fmla="*/ 427009 w 1819164"/>
                <a:gd name="connsiteY20" fmla="*/ 1716191 h 2155216"/>
                <a:gd name="connsiteX21" fmla="*/ 499017 w 1819164"/>
                <a:gd name="connsiteY21" fmla="*/ 1356151 h 2155216"/>
                <a:gd name="connsiteX22" fmla="*/ 355002 w 1819164"/>
                <a:gd name="connsiteY22" fmla="*/ 924106 h 2155216"/>
                <a:gd name="connsiteX23" fmla="*/ 69489 w 1819164"/>
                <a:gd name="connsiteY23" fmla="*/ 708079 h 2155216"/>
                <a:gd name="connsiteX24" fmla="*/ 427010 w 1819164"/>
                <a:gd name="connsiteY24" fmla="*/ 708082 h 2155216"/>
                <a:gd name="connsiteX0" fmla="*/ 427010 w 1819164"/>
                <a:gd name="connsiteY0" fmla="*/ 732715 h 2179849"/>
                <a:gd name="connsiteX1" fmla="*/ 571025 w 1819164"/>
                <a:gd name="connsiteY1" fmla="*/ 588696 h 2179849"/>
                <a:gd name="connsiteX2" fmla="*/ 499017 w 1819164"/>
                <a:gd name="connsiteY2" fmla="*/ 372672 h 2179849"/>
                <a:gd name="connsiteX3" fmla="*/ 787049 w 1819164"/>
                <a:gd name="connsiteY3" fmla="*/ 588696 h 2179849"/>
                <a:gd name="connsiteX4" fmla="*/ 861576 w 1819164"/>
                <a:gd name="connsiteY4" fmla="*/ 84640 h 2179849"/>
                <a:gd name="connsiteX5" fmla="*/ 933584 w 1819164"/>
                <a:gd name="connsiteY5" fmla="*/ 228656 h 2179849"/>
                <a:gd name="connsiteX6" fmla="*/ 1068773 w 1819164"/>
                <a:gd name="connsiteY6" fmla="*/ 512903 h 2179849"/>
                <a:gd name="connsiteX7" fmla="*/ 1293624 w 1819164"/>
                <a:gd name="connsiteY7" fmla="*/ 84640 h 2179849"/>
                <a:gd name="connsiteX8" fmla="*/ 1435121 w 1819164"/>
                <a:gd name="connsiteY8" fmla="*/ 1020744 h 2179849"/>
                <a:gd name="connsiteX9" fmla="*/ 1795161 w 1819164"/>
                <a:gd name="connsiteY9" fmla="*/ 1164762 h 2179849"/>
                <a:gd name="connsiteX10" fmla="*/ 1579138 w 1819164"/>
                <a:gd name="connsiteY10" fmla="*/ 1236770 h 2179849"/>
                <a:gd name="connsiteX11" fmla="*/ 1507130 w 1819164"/>
                <a:gd name="connsiteY11" fmla="*/ 1380787 h 2179849"/>
                <a:gd name="connsiteX12" fmla="*/ 1579138 w 1819164"/>
                <a:gd name="connsiteY12" fmla="*/ 1668819 h 2179849"/>
                <a:gd name="connsiteX13" fmla="*/ 1363114 w 1819164"/>
                <a:gd name="connsiteY13" fmla="*/ 1596811 h 2179849"/>
                <a:gd name="connsiteX14" fmla="*/ 1227242 w 1819164"/>
                <a:gd name="connsiteY14" fmla="*/ 1782684 h 2179849"/>
                <a:gd name="connsiteX15" fmla="*/ 1219097 w 1819164"/>
                <a:gd name="connsiteY15" fmla="*/ 2172873 h 2179849"/>
                <a:gd name="connsiteX16" fmla="*/ 1003074 w 1819164"/>
                <a:gd name="connsiteY16" fmla="*/ 1740826 h 2179849"/>
                <a:gd name="connsiteX17" fmla="*/ 715041 w 1819164"/>
                <a:gd name="connsiteY17" fmla="*/ 1956849 h 2179849"/>
                <a:gd name="connsiteX18" fmla="*/ 787050 w 1819164"/>
                <a:gd name="connsiteY18" fmla="*/ 1668819 h 2179849"/>
                <a:gd name="connsiteX19" fmla="*/ 643034 w 1819164"/>
                <a:gd name="connsiteY19" fmla="*/ 1524803 h 2179849"/>
                <a:gd name="connsiteX20" fmla="*/ 427009 w 1819164"/>
                <a:gd name="connsiteY20" fmla="*/ 1740824 h 2179849"/>
                <a:gd name="connsiteX21" fmla="*/ 499017 w 1819164"/>
                <a:gd name="connsiteY21" fmla="*/ 1380784 h 2179849"/>
                <a:gd name="connsiteX22" fmla="*/ 355002 w 1819164"/>
                <a:gd name="connsiteY22" fmla="*/ 948739 h 2179849"/>
                <a:gd name="connsiteX23" fmla="*/ 69489 w 1819164"/>
                <a:gd name="connsiteY23" fmla="*/ 732712 h 2179849"/>
                <a:gd name="connsiteX24" fmla="*/ 427010 w 1819164"/>
                <a:gd name="connsiteY24" fmla="*/ 732715 h 2179849"/>
                <a:gd name="connsiteX0" fmla="*/ 427010 w 1819164"/>
                <a:gd name="connsiteY0" fmla="*/ 768088 h 2215222"/>
                <a:gd name="connsiteX1" fmla="*/ 571025 w 1819164"/>
                <a:gd name="connsiteY1" fmla="*/ 624069 h 2215222"/>
                <a:gd name="connsiteX2" fmla="*/ 499017 w 1819164"/>
                <a:gd name="connsiteY2" fmla="*/ 408045 h 2215222"/>
                <a:gd name="connsiteX3" fmla="*/ 787049 w 1819164"/>
                <a:gd name="connsiteY3" fmla="*/ 624069 h 2215222"/>
                <a:gd name="connsiteX4" fmla="*/ 861576 w 1819164"/>
                <a:gd name="connsiteY4" fmla="*/ 120013 h 2215222"/>
                <a:gd name="connsiteX5" fmla="*/ 933584 w 1819164"/>
                <a:gd name="connsiteY5" fmla="*/ 264029 h 2215222"/>
                <a:gd name="connsiteX6" fmla="*/ 1077600 w 1819164"/>
                <a:gd name="connsiteY6" fmla="*/ 336038 h 2215222"/>
                <a:gd name="connsiteX7" fmla="*/ 1293624 w 1819164"/>
                <a:gd name="connsiteY7" fmla="*/ 120013 h 2215222"/>
                <a:gd name="connsiteX8" fmla="*/ 1435121 w 1819164"/>
                <a:gd name="connsiteY8" fmla="*/ 1056117 h 2215222"/>
                <a:gd name="connsiteX9" fmla="*/ 1795161 w 1819164"/>
                <a:gd name="connsiteY9" fmla="*/ 1200135 h 2215222"/>
                <a:gd name="connsiteX10" fmla="*/ 1579138 w 1819164"/>
                <a:gd name="connsiteY10" fmla="*/ 1272143 h 2215222"/>
                <a:gd name="connsiteX11" fmla="*/ 1507130 w 1819164"/>
                <a:gd name="connsiteY11" fmla="*/ 1416160 h 2215222"/>
                <a:gd name="connsiteX12" fmla="*/ 1579138 w 1819164"/>
                <a:gd name="connsiteY12" fmla="*/ 1704192 h 2215222"/>
                <a:gd name="connsiteX13" fmla="*/ 1363114 w 1819164"/>
                <a:gd name="connsiteY13" fmla="*/ 1632184 h 2215222"/>
                <a:gd name="connsiteX14" fmla="*/ 1227242 w 1819164"/>
                <a:gd name="connsiteY14" fmla="*/ 1818057 h 2215222"/>
                <a:gd name="connsiteX15" fmla="*/ 1219097 w 1819164"/>
                <a:gd name="connsiteY15" fmla="*/ 2208246 h 2215222"/>
                <a:gd name="connsiteX16" fmla="*/ 1003074 w 1819164"/>
                <a:gd name="connsiteY16" fmla="*/ 1776199 h 2215222"/>
                <a:gd name="connsiteX17" fmla="*/ 715041 w 1819164"/>
                <a:gd name="connsiteY17" fmla="*/ 1992222 h 2215222"/>
                <a:gd name="connsiteX18" fmla="*/ 787050 w 1819164"/>
                <a:gd name="connsiteY18" fmla="*/ 1704192 h 2215222"/>
                <a:gd name="connsiteX19" fmla="*/ 643034 w 1819164"/>
                <a:gd name="connsiteY19" fmla="*/ 1560176 h 2215222"/>
                <a:gd name="connsiteX20" fmla="*/ 427009 w 1819164"/>
                <a:gd name="connsiteY20" fmla="*/ 1776197 h 2215222"/>
                <a:gd name="connsiteX21" fmla="*/ 499017 w 1819164"/>
                <a:gd name="connsiteY21" fmla="*/ 1416157 h 2215222"/>
                <a:gd name="connsiteX22" fmla="*/ 355002 w 1819164"/>
                <a:gd name="connsiteY22" fmla="*/ 984112 h 2215222"/>
                <a:gd name="connsiteX23" fmla="*/ 69489 w 1819164"/>
                <a:gd name="connsiteY23" fmla="*/ 768085 h 2215222"/>
                <a:gd name="connsiteX24" fmla="*/ 427010 w 1819164"/>
                <a:gd name="connsiteY24" fmla="*/ 768088 h 2215222"/>
                <a:gd name="connsiteX0" fmla="*/ 427010 w 1842747"/>
                <a:gd name="connsiteY0" fmla="*/ 720083 h 2167217"/>
                <a:gd name="connsiteX1" fmla="*/ 571025 w 1842747"/>
                <a:gd name="connsiteY1" fmla="*/ 576064 h 2167217"/>
                <a:gd name="connsiteX2" fmla="*/ 499017 w 1842747"/>
                <a:gd name="connsiteY2" fmla="*/ 360040 h 2167217"/>
                <a:gd name="connsiteX3" fmla="*/ 787049 w 1842747"/>
                <a:gd name="connsiteY3" fmla="*/ 576064 h 2167217"/>
                <a:gd name="connsiteX4" fmla="*/ 861576 w 1842747"/>
                <a:gd name="connsiteY4" fmla="*/ 72008 h 2167217"/>
                <a:gd name="connsiteX5" fmla="*/ 933584 w 1842747"/>
                <a:gd name="connsiteY5" fmla="*/ 216024 h 2167217"/>
                <a:gd name="connsiteX6" fmla="*/ 1077600 w 1842747"/>
                <a:gd name="connsiteY6" fmla="*/ 288033 h 2167217"/>
                <a:gd name="connsiteX7" fmla="*/ 1293624 w 1842747"/>
                <a:gd name="connsiteY7" fmla="*/ 72008 h 2167217"/>
                <a:gd name="connsiteX8" fmla="*/ 1293624 w 1842747"/>
                <a:gd name="connsiteY8" fmla="*/ 720081 h 2167217"/>
                <a:gd name="connsiteX9" fmla="*/ 1795161 w 1842747"/>
                <a:gd name="connsiteY9" fmla="*/ 1152130 h 2167217"/>
                <a:gd name="connsiteX10" fmla="*/ 1579138 w 1842747"/>
                <a:gd name="connsiteY10" fmla="*/ 1224138 h 2167217"/>
                <a:gd name="connsiteX11" fmla="*/ 1507130 w 1842747"/>
                <a:gd name="connsiteY11" fmla="*/ 1368155 h 2167217"/>
                <a:gd name="connsiteX12" fmla="*/ 1579138 w 1842747"/>
                <a:gd name="connsiteY12" fmla="*/ 1656187 h 2167217"/>
                <a:gd name="connsiteX13" fmla="*/ 1363114 w 1842747"/>
                <a:gd name="connsiteY13" fmla="*/ 1584179 h 2167217"/>
                <a:gd name="connsiteX14" fmla="*/ 1227242 w 1842747"/>
                <a:gd name="connsiteY14" fmla="*/ 1770052 h 2167217"/>
                <a:gd name="connsiteX15" fmla="*/ 1219097 w 1842747"/>
                <a:gd name="connsiteY15" fmla="*/ 2160241 h 2167217"/>
                <a:gd name="connsiteX16" fmla="*/ 1003074 w 1842747"/>
                <a:gd name="connsiteY16" fmla="*/ 1728194 h 2167217"/>
                <a:gd name="connsiteX17" fmla="*/ 715041 w 1842747"/>
                <a:gd name="connsiteY17" fmla="*/ 1944217 h 2167217"/>
                <a:gd name="connsiteX18" fmla="*/ 787050 w 1842747"/>
                <a:gd name="connsiteY18" fmla="*/ 1656187 h 2167217"/>
                <a:gd name="connsiteX19" fmla="*/ 643034 w 1842747"/>
                <a:gd name="connsiteY19" fmla="*/ 1512171 h 2167217"/>
                <a:gd name="connsiteX20" fmla="*/ 427009 w 1842747"/>
                <a:gd name="connsiteY20" fmla="*/ 1728192 h 2167217"/>
                <a:gd name="connsiteX21" fmla="*/ 499017 w 1842747"/>
                <a:gd name="connsiteY21" fmla="*/ 1368152 h 2167217"/>
                <a:gd name="connsiteX22" fmla="*/ 355002 w 1842747"/>
                <a:gd name="connsiteY22" fmla="*/ 936107 h 2167217"/>
                <a:gd name="connsiteX23" fmla="*/ 69489 w 1842747"/>
                <a:gd name="connsiteY23" fmla="*/ 720080 h 2167217"/>
                <a:gd name="connsiteX24" fmla="*/ 427010 w 1842747"/>
                <a:gd name="connsiteY24" fmla="*/ 720083 h 2167217"/>
                <a:gd name="connsiteX0" fmla="*/ 427010 w 1842747"/>
                <a:gd name="connsiteY0" fmla="*/ 720083 h 2184244"/>
                <a:gd name="connsiteX1" fmla="*/ 571025 w 1842747"/>
                <a:gd name="connsiteY1" fmla="*/ 576064 h 2184244"/>
                <a:gd name="connsiteX2" fmla="*/ 499017 w 1842747"/>
                <a:gd name="connsiteY2" fmla="*/ 360040 h 2184244"/>
                <a:gd name="connsiteX3" fmla="*/ 787049 w 1842747"/>
                <a:gd name="connsiteY3" fmla="*/ 576064 h 2184244"/>
                <a:gd name="connsiteX4" fmla="*/ 861576 w 1842747"/>
                <a:gd name="connsiteY4" fmla="*/ 72008 h 2184244"/>
                <a:gd name="connsiteX5" fmla="*/ 933584 w 1842747"/>
                <a:gd name="connsiteY5" fmla="*/ 216024 h 2184244"/>
                <a:gd name="connsiteX6" fmla="*/ 1077600 w 1842747"/>
                <a:gd name="connsiteY6" fmla="*/ 288033 h 2184244"/>
                <a:gd name="connsiteX7" fmla="*/ 1293624 w 1842747"/>
                <a:gd name="connsiteY7" fmla="*/ 72008 h 2184244"/>
                <a:gd name="connsiteX8" fmla="*/ 1293624 w 1842747"/>
                <a:gd name="connsiteY8" fmla="*/ 720081 h 2184244"/>
                <a:gd name="connsiteX9" fmla="*/ 1795161 w 1842747"/>
                <a:gd name="connsiteY9" fmla="*/ 1152130 h 2184244"/>
                <a:gd name="connsiteX10" fmla="*/ 1579138 w 1842747"/>
                <a:gd name="connsiteY10" fmla="*/ 1224138 h 2184244"/>
                <a:gd name="connsiteX11" fmla="*/ 1507130 w 1842747"/>
                <a:gd name="connsiteY11" fmla="*/ 1368155 h 2184244"/>
                <a:gd name="connsiteX12" fmla="*/ 1579138 w 1842747"/>
                <a:gd name="connsiteY12" fmla="*/ 1656187 h 2184244"/>
                <a:gd name="connsiteX13" fmla="*/ 1363114 w 1842747"/>
                <a:gd name="connsiteY13" fmla="*/ 1584179 h 2184244"/>
                <a:gd name="connsiteX14" fmla="*/ 1227242 w 1842747"/>
                <a:gd name="connsiteY14" fmla="*/ 1770052 h 2184244"/>
                <a:gd name="connsiteX15" fmla="*/ 1219097 w 1842747"/>
                <a:gd name="connsiteY15" fmla="*/ 2160241 h 2184244"/>
                <a:gd name="connsiteX16" fmla="*/ 1003074 w 1842747"/>
                <a:gd name="connsiteY16" fmla="*/ 1728194 h 2184244"/>
                <a:gd name="connsiteX17" fmla="*/ 715041 w 1842747"/>
                <a:gd name="connsiteY17" fmla="*/ 1944217 h 2184244"/>
                <a:gd name="connsiteX18" fmla="*/ 787050 w 1842747"/>
                <a:gd name="connsiteY18" fmla="*/ 1656187 h 2184244"/>
                <a:gd name="connsiteX19" fmla="*/ 643034 w 1842747"/>
                <a:gd name="connsiteY19" fmla="*/ 1512171 h 2184244"/>
                <a:gd name="connsiteX20" fmla="*/ 141496 w 1842747"/>
                <a:gd name="connsiteY20" fmla="*/ 2160241 h 2184244"/>
                <a:gd name="connsiteX21" fmla="*/ 499017 w 1842747"/>
                <a:gd name="connsiteY21" fmla="*/ 1368152 h 2184244"/>
                <a:gd name="connsiteX22" fmla="*/ 355002 w 1842747"/>
                <a:gd name="connsiteY22" fmla="*/ 936107 h 2184244"/>
                <a:gd name="connsiteX23" fmla="*/ 69489 w 1842747"/>
                <a:gd name="connsiteY23" fmla="*/ 720080 h 2184244"/>
                <a:gd name="connsiteX24" fmla="*/ 427010 w 1842747"/>
                <a:gd name="connsiteY24" fmla="*/ 720083 h 2184244"/>
                <a:gd name="connsiteX0" fmla="*/ 427010 w 1842747"/>
                <a:gd name="connsiteY0" fmla="*/ 720083 h 2184244"/>
                <a:gd name="connsiteX1" fmla="*/ 571025 w 1842747"/>
                <a:gd name="connsiteY1" fmla="*/ 576064 h 2184244"/>
                <a:gd name="connsiteX2" fmla="*/ 499017 w 1842747"/>
                <a:gd name="connsiteY2" fmla="*/ 360040 h 2184244"/>
                <a:gd name="connsiteX3" fmla="*/ 787049 w 1842747"/>
                <a:gd name="connsiteY3" fmla="*/ 576064 h 2184244"/>
                <a:gd name="connsiteX4" fmla="*/ 861576 w 1842747"/>
                <a:gd name="connsiteY4" fmla="*/ 72008 h 2184244"/>
                <a:gd name="connsiteX5" fmla="*/ 933584 w 1842747"/>
                <a:gd name="connsiteY5" fmla="*/ 216024 h 2184244"/>
                <a:gd name="connsiteX6" fmla="*/ 1077600 w 1842747"/>
                <a:gd name="connsiteY6" fmla="*/ 288033 h 2184244"/>
                <a:gd name="connsiteX7" fmla="*/ 1293624 w 1842747"/>
                <a:gd name="connsiteY7" fmla="*/ 72008 h 2184244"/>
                <a:gd name="connsiteX8" fmla="*/ 1293624 w 1842747"/>
                <a:gd name="connsiteY8" fmla="*/ 720081 h 2184244"/>
                <a:gd name="connsiteX9" fmla="*/ 1795161 w 1842747"/>
                <a:gd name="connsiteY9" fmla="*/ 1152130 h 2184244"/>
                <a:gd name="connsiteX10" fmla="*/ 1579138 w 1842747"/>
                <a:gd name="connsiteY10" fmla="*/ 1224138 h 2184244"/>
                <a:gd name="connsiteX11" fmla="*/ 1507130 w 1842747"/>
                <a:gd name="connsiteY11" fmla="*/ 1368155 h 2184244"/>
                <a:gd name="connsiteX12" fmla="*/ 1579138 w 1842747"/>
                <a:gd name="connsiteY12" fmla="*/ 1656187 h 2184244"/>
                <a:gd name="connsiteX13" fmla="*/ 1363114 w 1842747"/>
                <a:gd name="connsiteY13" fmla="*/ 1584179 h 2184244"/>
                <a:gd name="connsiteX14" fmla="*/ 1227242 w 1842747"/>
                <a:gd name="connsiteY14" fmla="*/ 1770052 h 2184244"/>
                <a:gd name="connsiteX15" fmla="*/ 1219097 w 1842747"/>
                <a:gd name="connsiteY15" fmla="*/ 2160241 h 2184244"/>
                <a:gd name="connsiteX16" fmla="*/ 1003074 w 1842747"/>
                <a:gd name="connsiteY16" fmla="*/ 1728194 h 2184244"/>
                <a:gd name="connsiteX17" fmla="*/ 933584 w 1842747"/>
                <a:gd name="connsiteY17" fmla="*/ 2016224 h 2184244"/>
                <a:gd name="connsiteX18" fmla="*/ 787050 w 1842747"/>
                <a:gd name="connsiteY18" fmla="*/ 1656187 h 2184244"/>
                <a:gd name="connsiteX19" fmla="*/ 643034 w 1842747"/>
                <a:gd name="connsiteY19" fmla="*/ 1512171 h 2184244"/>
                <a:gd name="connsiteX20" fmla="*/ 141496 w 1842747"/>
                <a:gd name="connsiteY20" fmla="*/ 2160241 h 2184244"/>
                <a:gd name="connsiteX21" fmla="*/ 499017 w 1842747"/>
                <a:gd name="connsiteY21" fmla="*/ 1368152 h 2184244"/>
                <a:gd name="connsiteX22" fmla="*/ 355002 w 1842747"/>
                <a:gd name="connsiteY22" fmla="*/ 936107 h 2184244"/>
                <a:gd name="connsiteX23" fmla="*/ 69489 w 1842747"/>
                <a:gd name="connsiteY23" fmla="*/ 720080 h 2184244"/>
                <a:gd name="connsiteX24" fmla="*/ 427010 w 1842747"/>
                <a:gd name="connsiteY24" fmla="*/ 720083 h 2184244"/>
                <a:gd name="connsiteX0" fmla="*/ 427010 w 1842747"/>
                <a:gd name="connsiteY0" fmla="*/ 720083 h 2184244"/>
                <a:gd name="connsiteX1" fmla="*/ 571025 w 1842747"/>
                <a:gd name="connsiteY1" fmla="*/ 576064 h 2184244"/>
                <a:gd name="connsiteX2" fmla="*/ 499017 w 1842747"/>
                <a:gd name="connsiteY2" fmla="*/ 360040 h 2184244"/>
                <a:gd name="connsiteX3" fmla="*/ 787049 w 1842747"/>
                <a:gd name="connsiteY3" fmla="*/ 576064 h 2184244"/>
                <a:gd name="connsiteX4" fmla="*/ 861576 w 1842747"/>
                <a:gd name="connsiteY4" fmla="*/ 72008 h 2184244"/>
                <a:gd name="connsiteX5" fmla="*/ 933584 w 1842747"/>
                <a:gd name="connsiteY5" fmla="*/ 216024 h 2184244"/>
                <a:gd name="connsiteX6" fmla="*/ 1077600 w 1842747"/>
                <a:gd name="connsiteY6" fmla="*/ 288033 h 2184244"/>
                <a:gd name="connsiteX7" fmla="*/ 1293624 w 1842747"/>
                <a:gd name="connsiteY7" fmla="*/ 72008 h 2184244"/>
                <a:gd name="connsiteX8" fmla="*/ 1293624 w 1842747"/>
                <a:gd name="connsiteY8" fmla="*/ 720081 h 2184244"/>
                <a:gd name="connsiteX9" fmla="*/ 1795161 w 1842747"/>
                <a:gd name="connsiteY9" fmla="*/ 1152130 h 2184244"/>
                <a:gd name="connsiteX10" fmla="*/ 1579138 w 1842747"/>
                <a:gd name="connsiteY10" fmla="*/ 1224138 h 2184244"/>
                <a:gd name="connsiteX11" fmla="*/ 1507130 w 1842747"/>
                <a:gd name="connsiteY11" fmla="*/ 1368155 h 2184244"/>
                <a:gd name="connsiteX12" fmla="*/ 1579138 w 1842747"/>
                <a:gd name="connsiteY12" fmla="*/ 1656187 h 2184244"/>
                <a:gd name="connsiteX13" fmla="*/ 1363114 w 1842747"/>
                <a:gd name="connsiteY13" fmla="*/ 1584179 h 2184244"/>
                <a:gd name="connsiteX14" fmla="*/ 1227242 w 1842747"/>
                <a:gd name="connsiteY14" fmla="*/ 1770052 h 2184244"/>
                <a:gd name="connsiteX15" fmla="*/ 1219097 w 1842747"/>
                <a:gd name="connsiteY15" fmla="*/ 2160241 h 2184244"/>
                <a:gd name="connsiteX16" fmla="*/ 1003074 w 1842747"/>
                <a:gd name="connsiteY16" fmla="*/ 1728194 h 2184244"/>
                <a:gd name="connsiteX17" fmla="*/ 933584 w 1842747"/>
                <a:gd name="connsiteY17" fmla="*/ 2016224 h 2184244"/>
                <a:gd name="connsiteX18" fmla="*/ 861576 w 1842747"/>
                <a:gd name="connsiteY18" fmla="*/ 1656184 h 2184244"/>
                <a:gd name="connsiteX19" fmla="*/ 643034 w 1842747"/>
                <a:gd name="connsiteY19" fmla="*/ 1512171 h 2184244"/>
                <a:gd name="connsiteX20" fmla="*/ 141496 w 1842747"/>
                <a:gd name="connsiteY20" fmla="*/ 2160241 h 2184244"/>
                <a:gd name="connsiteX21" fmla="*/ 499017 w 1842747"/>
                <a:gd name="connsiteY21" fmla="*/ 1368152 h 2184244"/>
                <a:gd name="connsiteX22" fmla="*/ 355002 w 1842747"/>
                <a:gd name="connsiteY22" fmla="*/ 936107 h 2184244"/>
                <a:gd name="connsiteX23" fmla="*/ 69489 w 1842747"/>
                <a:gd name="connsiteY23" fmla="*/ 720080 h 2184244"/>
                <a:gd name="connsiteX24" fmla="*/ 427010 w 1842747"/>
                <a:gd name="connsiteY24" fmla="*/ 720083 h 2184244"/>
                <a:gd name="connsiteX0" fmla="*/ 427010 w 1842747"/>
                <a:gd name="connsiteY0" fmla="*/ 720083 h 2184244"/>
                <a:gd name="connsiteX1" fmla="*/ 571025 w 1842747"/>
                <a:gd name="connsiteY1" fmla="*/ 576064 h 2184244"/>
                <a:gd name="connsiteX2" fmla="*/ 499017 w 1842747"/>
                <a:gd name="connsiteY2" fmla="*/ 360040 h 2184244"/>
                <a:gd name="connsiteX3" fmla="*/ 787049 w 1842747"/>
                <a:gd name="connsiteY3" fmla="*/ 576064 h 2184244"/>
                <a:gd name="connsiteX4" fmla="*/ 861576 w 1842747"/>
                <a:gd name="connsiteY4" fmla="*/ 72008 h 2184244"/>
                <a:gd name="connsiteX5" fmla="*/ 933584 w 1842747"/>
                <a:gd name="connsiteY5" fmla="*/ 216024 h 2184244"/>
                <a:gd name="connsiteX6" fmla="*/ 1077600 w 1842747"/>
                <a:gd name="connsiteY6" fmla="*/ 288033 h 2184244"/>
                <a:gd name="connsiteX7" fmla="*/ 1293624 w 1842747"/>
                <a:gd name="connsiteY7" fmla="*/ 72008 h 2184244"/>
                <a:gd name="connsiteX8" fmla="*/ 1293624 w 1842747"/>
                <a:gd name="connsiteY8" fmla="*/ 720081 h 2184244"/>
                <a:gd name="connsiteX9" fmla="*/ 1795161 w 1842747"/>
                <a:gd name="connsiteY9" fmla="*/ 1152130 h 2184244"/>
                <a:gd name="connsiteX10" fmla="*/ 1579138 w 1842747"/>
                <a:gd name="connsiteY10" fmla="*/ 1224138 h 2184244"/>
                <a:gd name="connsiteX11" fmla="*/ 1507130 w 1842747"/>
                <a:gd name="connsiteY11" fmla="*/ 1368155 h 2184244"/>
                <a:gd name="connsiteX12" fmla="*/ 1579138 w 1842747"/>
                <a:gd name="connsiteY12" fmla="*/ 1656187 h 2184244"/>
                <a:gd name="connsiteX13" fmla="*/ 1363114 w 1842747"/>
                <a:gd name="connsiteY13" fmla="*/ 1584179 h 2184244"/>
                <a:gd name="connsiteX14" fmla="*/ 1227242 w 1842747"/>
                <a:gd name="connsiteY14" fmla="*/ 1770052 h 2184244"/>
                <a:gd name="connsiteX15" fmla="*/ 1219097 w 1842747"/>
                <a:gd name="connsiteY15" fmla="*/ 2160241 h 2184244"/>
                <a:gd name="connsiteX16" fmla="*/ 1077600 w 1842747"/>
                <a:gd name="connsiteY16" fmla="*/ 1728192 h 2184244"/>
                <a:gd name="connsiteX17" fmla="*/ 933584 w 1842747"/>
                <a:gd name="connsiteY17" fmla="*/ 2016224 h 2184244"/>
                <a:gd name="connsiteX18" fmla="*/ 861576 w 1842747"/>
                <a:gd name="connsiteY18" fmla="*/ 1656184 h 2184244"/>
                <a:gd name="connsiteX19" fmla="*/ 643034 w 1842747"/>
                <a:gd name="connsiteY19" fmla="*/ 1512171 h 2184244"/>
                <a:gd name="connsiteX20" fmla="*/ 141496 w 1842747"/>
                <a:gd name="connsiteY20" fmla="*/ 2160241 h 2184244"/>
                <a:gd name="connsiteX21" fmla="*/ 499017 w 1842747"/>
                <a:gd name="connsiteY21" fmla="*/ 1368152 h 2184244"/>
                <a:gd name="connsiteX22" fmla="*/ 355002 w 1842747"/>
                <a:gd name="connsiteY22" fmla="*/ 936107 h 2184244"/>
                <a:gd name="connsiteX23" fmla="*/ 69489 w 1842747"/>
                <a:gd name="connsiteY23" fmla="*/ 720080 h 2184244"/>
                <a:gd name="connsiteX24" fmla="*/ 427010 w 1842747"/>
                <a:gd name="connsiteY24" fmla="*/ 720083 h 2184244"/>
                <a:gd name="connsiteX0" fmla="*/ 427010 w 1842747"/>
                <a:gd name="connsiteY0" fmla="*/ 720083 h 2184244"/>
                <a:gd name="connsiteX1" fmla="*/ 571025 w 1842747"/>
                <a:gd name="connsiteY1" fmla="*/ 576064 h 2184244"/>
                <a:gd name="connsiteX2" fmla="*/ 499017 w 1842747"/>
                <a:gd name="connsiteY2" fmla="*/ 360040 h 2184244"/>
                <a:gd name="connsiteX3" fmla="*/ 787049 w 1842747"/>
                <a:gd name="connsiteY3" fmla="*/ 576064 h 2184244"/>
                <a:gd name="connsiteX4" fmla="*/ 861576 w 1842747"/>
                <a:gd name="connsiteY4" fmla="*/ 72008 h 2184244"/>
                <a:gd name="connsiteX5" fmla="*/ 933584 w 1842747"/>
                <a:gd name="connsiteY5" fmla="*/ 216024 h 2184244"/>
                <a:gd name="connsiteX6" fmla="*/ 1077600 w 1842747"/>
                <a:gd name="connsiteY6" fmla="*/ 288033 h 2184244"/>
                <a:gd name="connsiteX7" fmla="*/ 1293624 w 1842747"/>
                <a:gd name="connsiteY7" fmla="*/ 72008 h 2184244"/>
                <a:gd name="connsiteX8" fmla="*/ 1293624 w 1842747"/>
                <a:gd name="connsiteY8" fmla="*/ 720081 h 2184244"/>
                <a:gd name="connsiteX9" fmla="*/ 1795161 w 1842747"/>
                <a:gd name="connsiteY9" fmla="*/ 1152130 h 2184244"/>
                <a:gd name="connsiteX10" fmla="*/ 1579138 w 1842747"/>
                <a:gd name="connsiteY10" fmla="*/ 1224138 h 2184244"/>
                <a:gd name="connsiteX11" fmla="*/ 1507130 w 1842747"/>
                <a:gd name="connsiteY11" fmla="*/ 1368155 h 2184244"/>
                <a:gd name="connsiteX12" fmla="*/ 1579138 w 1842747"/>
                <a:gd name="connsiteY12" fmla="*/ 1656187 h 2184244"/>
                <a:gd name="connsiteX13" fmla="*/ 1363114 w 1842747"/>
                <a:gd name="connsiteY13" fmla="*/ 1584179 h 2184244"/>
                <a:gd name="connsiteX14" fmla="*/ 1227242 w 1842747"/>
                <a:gd name="connsiteY14" fmla="*/ 1770052 h 2184244"/>
                <a:gd name="connsiteX15" fmla="*/ 1219097 w 1842747"/>
                <a:gd name="connsiteY15" fmla="*/ 2160241 h 2184244"/>
                <a:gd name="connsiteX16" fmla="*/ 1077600 w 1842747"/>
                <a:gd name="connsiteY16" fmla="*/ 1728192 h 2184244"/>
                <a:gd name="connsiteX17" fmla="*/ 933584 w 1842747"/>
                <a:gd name="connsiteY17" fmla="*/ 2088232 h 2184244"/>
                <a:gd name="connsiteX18" fmla="*/ 861576 w 1842747"/>
                <a:gd name="connsiteY18" fmla="*/ 1656184 h 2184244"/>
                <a:gd name="connsiteX19" fmla="*/ 643034 w 1842747"/>
                <a:gd name="connsiteY19" fmla="*/ 1512171 h 2184244"/>
                <a:gd name="connsiteX20" fmla="*/ 141496 w 1842747"/>
                <a:gd name="connsiteY20" fmla="*/ 2160241 h 2184244"/>
                <a:gd name="connsiteX21" fmla="*/ 499017 w 1842747"/>
                <a:gd name="connsiteY21" fmla="*/ 1368152 h 2184244"/>
                <a:gd name="connsiteX22" fmla="*/ 355002 w 1842747"/>
                <a:gd name="connsiteY22" fmla="*/ 936107 h 2184244"/>
                <a:gd name="connsiteX23" fmla="*/ 69489 w 1842747"/>
                <a:gd name="connsiteY23" fmla="*/ 720080 h 2184244"/>
                <a:gd name="connsiteX24" fmla="*/ 427010 w 1842747"/>
                <a:gd name="connsiteY24" fmla="*/ 720083 h 2184244"/>
                <a:gd name="connsiteX0" fmla="*/ 427010 w 1842747"/>
                <a:gd name="connsiteY0" fmla="*/ 720083 h 2184244"/>
                <a:gd name="connsiteX1" fmla="*/ 571025 w 1842747"/>
                <a:gd name="connsiteY1" fmla="*/ 576064 h 2184244"/>
                <a:gd name="connsiteX2" fmla="*/ 499017 w 1842747"/>
                <a:gd name="connsiteY2" fmla="*/ 360040 h 2184244"/>
                <a:gd name="connsiteX3" fmla="*/ 787049 w 1842747"/>
                <a:gd name="connsiteY3" fmla="*/ 576064 h 2184244"/>
                <a:gd name="connsiteX4" fmla="*/ 861576 w 1842747"/>
                <a:gd name="connsiteY4" fmla="*/ 72008 h 2184244"/>
                <a:gd name="connsiteX5" fmla="*/ 933584 w 1842747"/>
                <a:gd name="connsiteY5" fmla="*/ 216024 h 2184244"/>
                <a:gd name="connsiteX6" fmla="*/ 1077600 w 1842747"/>
                <a:gd name="connsiteY6" fmla="*/ 288033 h 2184244"/>
                <a:gd name="connsiteX7" fmla="*/ 1293624 w 1842747"/>
                <a:gd name="connsiteY7" fmla="*/ 72008 h 2184244"/>
                <a:gd name="connsiteX8" fmla="*/ 1293624 w 1842747"/>
                <a:gd name="connsiteY8" fmla="*/ 720081 h 2184244"/>
                <a:gd name="connsiteX9" fmla="*/ 1795161 w 1842747"/>
                <a:gd name="connsiteY9" fmla="*/ 1152130 h 2184244"/>
                <a:gd name="connsiteX10" fmla="*/ 1579138 w 1842747"/>
                <a:gd name="connsiteY10" fmla="*/ 1224138 h 2184244"/>
                <a:gd name="connsiteX11" fmla="*/ 1507130 w 1842747"/>
                <a:gd name="connsiteY11" fmla="*/ 1368155 h 2184244"/>
                <a:gd name="connsiteX12" fmla="*/ 1579138 w 1842747"/>
                <a:gd name="connsiteY12" fmla="*/ 1656187 h 2184244"/>
                <a:gd name="connsiteX13" fmla="*/ 1363114 w 1842747"/>
                <a:gd name="connsiteY13" fmla="*/ 1584179 h 2184244"/>
                <a:gd name="connsiteX14" fmla="*/ 1227242 w 1842747"/>
                <a:gd name="connsiteY14" fmla="*/ 1770052 h 2184244"/>
                <a:gd name="connsiteX15" fmla="*/ 1077600 w 1842747"/>
                <a:gd name="connsiteY15" fmla="*/ 1728192 h 2184244"/>
                <a:gd name="connsiteX16" fmla="*/ 933584 w 1842747"/>
                <a:gd name="connsiteY16" fmla="*/ 2088232 h 2184244"/>
                <a:gd name="connsiteX17" fmla="*/ 861576 w 1842747"/>
                <a:gd name="connsiteY17" fmla="*/ 1656184 h 2184244"/>
                <a:gd name="connsiteX18" fmla="*/ 643034 w 1842747"/>
                <a:gd name="connsiteY18" fmla="*/ 1512171 h 2184244"/>
                <a:gd name="connsiteX19" fmla="*/ 141496 w 1842747"/>
                <a:gd name="connsiteY19" fmla="*/ 2160241 h 2184244"/>
                <a:gd name="connsiteX20" fmla="*/ 499017 w 1842747"/>
                <a:gd name="connsiteY20" fmla="*/ 1368152 h 2184244"/>
                <a:gd name="connsiteX21" fmla="*/ 355002 w 1842747"/>
                <a:gd name="connsiteY21" fmla="*/ 936107 h 2184244"/>
                <a:gd name="connsiteX22" fmla="*/ 69489 w 1842747"/>
                <a:gd name="connsiteY22" fmla="*/ 720080 h 2184244"/>
                <a:gd name="connsiteX23" fmla="*/ 427010 w 1842747"/>
                <a:gd name="connsiteY23" fmla="*/ 720083 h 2184244"/>
                <a:gd name="connsiteX0" fmla="*/ 427010 w 1842747"/>
                <a:gd name="connsiteY0" fmla="*/ 720083 h 2184244"/>
                <a:gd name="connsiteX1" fmla="*/ 571025 w 1842747"/>
                <a:gd name="connsiteY1" fmla="*/ 576064 h 2184244"/>
                <a:gd name="connsiteX2" fmla="*/ 499017 w 1842747"/>
                <a:gd name="connsiteY2" fmla="*/ 360040 h 2184244"/>
                <a:gd name="connsiteX3" fmla="*/ 787049 w 1842747"/>
                <a:gd name="connsiteY3" fmla="*/ 576064 h 2184244"/>
                <a:gd name="connsiteX4" fmla="*/ 861576 w 1842747"/>
                <a:gd name="connsiteY4" fmla="*/ 72008 h 2184244"/>
                <a:gd name="connsiteX5" fmla="*/ 933584 w 1842747"/>
                <a:gd name="connsiteY5" fmla="*/ 216024 h 2184244"/>
                <a:gd name="connsiteX6" fmla="*/ 1077600 w 1842747"/>
                <a:gd name="connsiteY6" fmla="*/ 288033 h 2184244"/>
                <a:gd name="connsiteX7" fmla="*/ 1293624 w 1842747"/>
                <a:gd name="connsiteY7" fmla="*/ 72008 h 2184244"/>
                <a:gd name="connsiteX8" fmla="*/ 1293624 w 1842747"/>
                <a:gd name="connsiteY8" fmla="*/ 720081 h 2184244"/>
                <a:gd name="connsiteX9" fmla="*/ 1795161 w 1842747"/>
                <a:gd name="connsiteY9" fmla="*/ 1152130 h 2184244"/>
                <a:gd name="connsiteX10" fmla="*/ 1579138 w 1842747"/>
                <a:gd name="connsiteY10" fmla="*/ 1224138 h 2184244"/>
                <a:gd name="connsiteX11" fmla="*/ 1507130 w 1842747"/>
                <a:gd name="connsiteY11" fmla="*/ 1368155 h 2184244"/>
                <a:gd name="connsiteX12" fmla="*/ 1579138 w 1842747"/>
                <a:gd name="connsiteY12" fmla="*/ 1656187 h 2184244"/>
                <a:gd name="connsiteX13" fmla="*/ 1363114 w 1842747"/>
                <a:gd name="connsiteY13" fmla="*/ 1584179 h 2184244"/>
                <a:gd name="connsiteX14" fmla="*/ 1077600 w 1842747"/>
                <a:gd name="connsiteY14" fmla="*/ 1728192 h 2184244"/>
                <a:gd name="connsiteX15" fmla="*/ 933584 w 1842747"/>
                <a:gd name="connsiteY15" fmla="*/ 2088232 h 2184244"/>
                <a:gd name="connsiteX16" fmla="*/ 861576 w 1842747"/>
                <a:gd name="connsiteY16" fmla="*/ 1656184 h 2184244"/>
                <a:gd name="connsiteX17" fmla="*/ 643034 w 1842747"/>
                <a:gd name="connsiteY17" fmla="*/ 1512171 h 2184244"/>
                <a:gd name="connsiteX18" fmla="*/ 141496 w 1842747"/>
                <a:gd name="connsiteY18" fmla="*/ 2160241 h 2184244"/>
                <a:gd name="connsiteX19" fmla="*/ 499017 w 1842747"/>
                <a:gd name="connsiteY19" fmla="*/ 1368152 h 2184244"/>
                <a:gd name="connsiteX20" fmla="*/ 355002 w 1842747"/>
                <a:gd name="connsiteY20" fmla="*/ 936107 h 2184244"/>
                <a:gd name="connsiteX21" fmla="*/ 69489 w 1842747"/>
                <a:gd name="connsiteY21" fmla="*/ 720080 h 2184244"/>
                <a:gd name="connsiteX22" fmla="*/ 427010 w 1842747"/>
                <a:gd name="connsiteY22" fmla="*/ 720083 h 2184244"/>
                <a:gd name="connsiteX0" fmla="*/ 427010 w 1842747"/>
                <a:gd name="connsiteY0" fmla="*/ 720083 h 2184244"/>
                <a:gd name="connsiteX1" fmla="*/ 571025 w 1842747"/>
                <a:gd name="connsiteY1" fmla="*/ 576064 h 2184244"/>
                <a:gd name="connsiteX2" fmla="*/ 499017 w 1842747"/>
                <a:gd name="connsiteY2" fmla="*/ 360040 h 2184244"/>
                <a:gd name="connsiteX3" fmla="*/ 787049 w 1842747"/>
                <a:gd name="connsiteY3" fmla="*/ 576064 h 2184244"/>
                <a:gd name="connsiteX4" fmla="*/ 861576 w 1842747"/>
                <a:gd name="connsiteY4" fmla="*/ 72008 h 2184244"/>
                <a:gd name="connsiteX5" fmla="*/ 933584 w 1842747"/>
                <a:gd name="connsiteY5" fmla="*/ 216024 h 2184244"/>
                <a:gd name="connsiteX6" fmla="*/ 1077600 w 1842747"/>
                <a:gd name="connsiteY6" fmla="*/ 288033 h 2184244"/>
                <a:gd name="connsiteX7" fmla="*/ 1293624 w 1842747"/>
                <a:gd name="connsiteY7" fmla="*/ 72008 h 2184244"/>
                <a:gd name="connsiteX8" fmla="*/ 1293624 w 1842747"/>
                <a:gd name="connsiteY8" fmla="*/ 720081 h 2184244"/>
                <a:gd name="connsiteX9" fmla="*/ 1795161 w 1842747"/>
                <a:gd name="connsiteY9" fmla="*/ 1152130 h 2184244"/>
                <a:gd name="connsiteX10" fmla="*/ 1579138 w 1842747"/>
                <a:gd name="connsiteY10" fmla="*/ 1224138 h 2184244"/>
                <a:gd name="connsiteX11" fmla="*/ 1507130 w 1842747"/>
                <a:gd name="connsiteY11" fmla="*/ 1368155 h 2184244"/>
                <a:gd name="connsiteX12" fmla="*/ 1579138 w 1842747"/>
                <a:gd name="connsiteY12" fmla="*/ 1656187 h 2184244"/>
                <a:gd name="connsiteX13" fmla="*/ 1221616 w 1842747"/>
                <a:gd name="connsiteY13" fmla="*/ 1584176 h 2184244"/>
                <a:gd name="connsiteX14" fmla="*/ 1077600 w 1842747"/>
                <a:gd name="connsiteY14" fmla="*/ 1728192 h 2184244"/>
                <a:gd name="connsiteX15" fmla="*/ 933584 w 1842747"/>
                <a:gd name="connsiteY15" fmla="*/ 2088232 h 2184244"/>
                <a:gd name="connsiteX16" fmla="*/ 861576 w 1842747"/>
                <a:gd name="connsiteY16" fmla="*/ 1656184 h 2184244"/>
                <a:gd name="connsiteX17" fmla="*/ 643034 w 1842747"/>
                <a:gd name="connsiteY17" fmla="*/ 1512171 h 2184244"/>
                <a:gd name="connsiteX18" fmla="*/ 141496 w 1842747"/>
                <a:gd name="connsiteY18" fmla="*/ 2160241 h 2184244"/>
                <a:gd name="connsiteX19" fmla="*/ 499017 w 1842747"/>
                <a:gd name="connsiteY19" fmla="*/ 1368152 h 2184244"/>
                <a:gd name="connsiteX20" fmla="*/ 355002 w 1842747"/>
                <a:gd name="connsiteY20" fmla="*/ 936107 h 2184244"/>
                <a:gd name="connsiteX21" fmla="*/ 69489 w 1842747"/>
                <a:gd name="connsiteY21" fmla="*/ 720080 h 2184244"/>
                <a:gd name="connsiteX22" fmla="*/ 427010 w 1842747"/>
                <a:gd name="connsiteY22" fmla="*/ 720083 h 2184244"/>
                <a:gd name="connsiteX0" fmla="*/ 427010 w 1842747"/>
                <a:gd name="connsiteY0" fmla="*/ 720083 h 2184244"/>
                <a:gd name="connsiteX1" fmla="*/ 571025 w 1842747"/>
                <a:gd name="connsiteY1" fmla="*/ 576064 h 2184244"/>
                <a:gd name="connsiteX2" fmla="*/ 499017 w 1842747"/>
                <a:gd name="connsiteY2" fmla="*/ 360040 h 2184244"/>
                <a:gd name="connsiteX3" fmla="*/ 787049 w 1842747"/>
                <a:gd name="connsiteY3" fmla="*/ 576064 h 2184244"/>
                <a:gd name="connsiteX4" fmla="*/ 861576 w 1842747"/>
                <a:gd name="connsiteY4" fmla="*/ 72008 h 2184244"/>
                <a:gd name="connsiteX5" fmla="*/ 933584 w 1842747"/>
                <a:gd name="connsiteY5" fmla="*/ 216024 h 2184244"/>
                <a:gd name="connsiteX6" fmla="*/ 1077600 w 1842747"/>
                <a:gd name="connsiteY6" fmla="*/ 288033 h 2184244"/>
                <a:gd name="connsiteX7" fmla="*/ 1293624 w 1842747"/>
                <a:gd name="connsiteY7" fmla="*/ 72008 h 2184244"/>
                <a:gd name="connsiteX8" fmla="*/ 1293624 w 1842747"/>
                <a:gd name="connsiteY8" fmla="*/ 720081 h 2184244"/>
                <a:gd name="connsiteX9" fmla="*/ 1795161 w 1842747"/>
                <a:gd name="connsiteY9" fmla="*/ 1152130 h 2184244"/>
                <a:gd name="connsiteX10" fmla="*/ 1579138 w 1842747"/>
                <a:gd name="connsiteY10" fmla="*/ 1224138 h 2184244"/>
                <a:gd name="connsiteX11" fmla="*/ 1507130 w 1842747"/>
                <a:gd name="connsiteY11" fmla="*/ 1368155 h 2184244"/>
                <a:gd name="connsiteX12" fmla="*/ 1437640 w 1842747"/>
                <a:gd name="connsiteY12" fmla="*/ 1800200 h 2184244"/>
                <a:gd name="connsiteX13" fmla="*/ 1221616 w 1842747"/>
                <a:gd name="connsiteY13" fmla="*/ 1584176 h 2184244"/>
                <a:gd name="connsiteX14" fmla="*/ 1077600 w 1842747"/>
                <a:gd name="connsiteY14" fmla="*/ 1728192 h 2184244"/>
                <a:gd name="connsiteX15" fmla="*/ 933584 w 1842747"/>
                <a:gd name="connsiteY15" fmla="*/ 2088232 h 2184244"/>
                <a:gd name="connsiteX16" fmla="*/ 861576 w 1842747"/>
                <a:gd name="connsiteY16" fmla="*/ 1656184 h 2184244"/>
                <a:gd name="connsiteX17" fmla="*/ 643034 w 1842747"/>
                <a:gd name="connsiteY17" fmla="*/ 1512171 h 2184244"/>
                <a:gd name="connsiteX18" fmla="*/ 141496 w 1842747"/>
                <a:gd name="connsiteY18" fmla="*/ 2160241 h 2184244"/>
                <a:gd name="connsiteX19" fmla="*/ 499017 w 1842747"/>
                <a:gd name="connsiteY19" fmla="*/ 1368152 h 2184244"/>
                <a:gd name="connsiteX20" fmla="*/ 355002 w 1842747"/>
                <a:gd name="connsiteY20" fmla="*/ 936107 h 2184244"/>
                <a:gd name="connsiteX21" fmla="*/ 69489 w 1842747"/>
                <a:gd name="connsiteY21" fmla="*/ 720080 h 2184244"/>
                <a:gd name="connsiteX22" fmla="*/ 427010 w 1842747"/>
                <a:gd name="connsiteY22" fmla="*/ 720083 h 2184244"/>
                <a:gd name="connsiteX0" fmla="*/ 427010 w 1842747"/>
                <a:gd name="connsiteY0" fmla="*/ 720083 h 2184244"/>
                <a:gd name="connsiteX1" fmla="*/ 571025 w 1842747"/>
                <a:gd name="connsiteY1" fmla="*/ 576064 h 2184244"/>
                <a:gd name="connsiteX2" fmla="*/ 499017 w 1842747"/>
                <a:gd name="connsiteY2" fmla="*/ 360040 h 2184244"/>
                <a:gd name="connsiteX3" fmla="*/ 787049 w 1842747"/>
                <a:gd name="connsiteY3" fmla="*/ 576064 h 2184244"/>
                <a:gd name="connsiteX4" fmla="*/ 861576 w 1842747"/>
                <a:gd name="connsiteY4" fmla="*/ 72008 h 2184244"/>
                <a:gd name="connsiteX5" fmla="*/ 933584 w 1842747"/>
                <a:gd name="connsiteY5" fmla="*/ 216024 h 2184244"/>
                <a:gd name="connsiteX6" fmla="*/ 1077600 w 1842747"/>
                <a:gd name="connsiteY6" fmla="*/ 288033 h 2184244"/>
                <a:gd name="connsiteX7" fmla="*/ 1293624 w 1842747"/>
                <a:gd name="connsiteY7" fmla="*/ 72008 h 2184244"/>
                <a:gd name="connsiteX8" fmla="*/ 1293624 w 1842747"/>
                <a:gd name="connsiteY8" fmla="*/ 720081 h 2184244"/>
                <a:gd name="connsiteX9" fmla="*/ 1795161 w 1842747"/>
                <a:gd name="connsiteY9" fmla="*/ 1152130 h 2184244"/>
                <a:gd name="connsiteX10" fmla="*/ 1579138 w 1842747"/>
                <a:gd name="connsiteY10" fmla="*/ 1224138 h 2184244"/>
                <a:gd name="connsiteX11" fmla="*/ 1365632 w 1842747"/>
                <a:gd name="connsiteY11" fmla="*/ 1512168 h 2184244"/>
                <a:gd name="connsiteX12" fmla="*/ 1437640 w 1842747"/>
                <a:gd name="connsiteY12" fmla="*/ 1800200 h 2184244"/>
                <a:gd name="connsiteX13" fmla="*/ 1221616 w 1842747"/>
                <a:gd name="connsiteY13" fmla="*/ 1584176 h 2184244"/>
                <a:gd name="connsiteX14" fmla="*/ 1077600 w 1842747"/>
                <a:gd name="connsiteY14" fmla="*/ 1728192 h 2184244"/>
                <a:gd name="connsiteX15" fmla="*/ 933584 w 1842747"/>
                <a:gd name="connsiteY15" fmla="*/ 2088232 h 2184244"/>
                <a:gd name="connsiteX16" fmla="*/ 861576 w 1842747"/>
                <a:gd name="connsiteY16" fmla="*/ 1656184 h 2184244"/>
                <a:gd name="connsiteX17" fmla="*/ 643034 w 1842747"/>
                <a:gd name="connsiteY17" fmla="*/ 1512171 h 2184244"/>
                <a:gd name="connsiteX18" fmla="*/ 141496 w 1842747"/>
                <a:gd name="connsiteY18" fmla="*/ 2160241 h 2184244"/>
                <a:gd name="connsiteX19" fmla="*/ 499017 w 1842747"/>
                <a:gd name="connsiteY19" fmla="*/ 1368152 h 2184244"/>
                <a:gd name="connsiteX20" fmla="*/ 355002 w 1842747"/>
                <a:gd name="connsiteY20" fmla="*/ 936107 h 2184244"/>
                <a:gd name="connsiteX21" fmla="*/ 69489 w 1842747"/>
                <a:gd name="connsiteY21" fmla="*/ 720080 h 2184244"/>
                <a:gd name="connsiteX22" fmla="*/ 427010 w 1842747"/>
                <a:gd name="connsiteY22" fmla="*/ 720083 h 2184244"/>
                <a:gd name="connsiteX0" fmla="*/ 427010 w 1591139"/>
                <a:gd name="connsiteY0" fmla="*/ 720083 h 2184244"/>
                <a:gd name="connsiteX1" fmla="*/ 571025 w 1591139"/>
                <a:gd name="connsiteY1" fmla="*/ 576064 h 2184244"/>
                <a:gd name="connsiteX2" fmla="*/ 499017 w 1591139"/>
                <a:gd name="connsiteY2" fmla="*/ 360040 h 2184244"/>
                <a:gd name="connsiteX3" fmla="*/ 787049 w 1591139"/>
                <a:gd name="connsiteY3" fmla="*/ 576064 h 2184244"/>
                <a:gd name="connsiteX4" fmla="*/ 861576 w 1591139"/>
                <a:gd name="connsiteY4" fmla="*/ 72008 h 2184244"/>
                <a:gd name="connsiteX5" fmla="*/ 933584 w 1591139"/>
                <a:gd name="connsiteY5" fmla="*/ 216024 h 2184244"/>
                <a:gd name="connsiteX6" fmla="*/ 1077600 w 1591139"/>
                <a:gd name="connsiteY6" fmla="*/ 288033 h 2184244"/>
                <a:gd name="connsiteX7" fmla="*/ 1293624 w 1591139"/>
                <a:gd name="connsiteY7" fmla="*/ 72008 h 2184244"/>
                <a:gd name="connsiteX8" fmla="*/ 1293624 w 1591139"/>
                <a:gd name="connsiteY8" fmla="*/ 720081 h 2184244"/>
                <a:gd name="connsiteX9" fmla="*/ 1579138 w 1591139"/>
                <a:gd name="connsiteY9" fmla="*/ 1224138 h 2184244"/>
                <a:gd name="connsiteX10" fmla="*/ 1365632 w 1591139"/>
                <a:gd name="connsiteY10" fmla="*/ 1512168 h 2184244"/>
                <a:gd name="connsiteX11" fmla="*/ 1437640 w 1591139"/>
                <a:gd name="connsiteY11" fmla="*/ 1800200 h 2184244"/>
                <a:gd name="connsiteX12" fmla="*/ 1221616 w 1591139"/>
                <a:gd name="connsiteY12" fmla="*/ 1584176 h 2184244"/>
                <a:gd name="connsiteX13" fmla="*/ 1077600 w 1591139"/>
                <a:gd name="connsiteY13" fmla="*/ 1728192 h 2184244"/>
                <a:gd name="connsiteX14" fmla="*/ 933584 w 1591139"/>
                <a:gd name="connsiteY14" fmla="*/ 2088232 h 2184244"/>
                <a:gd name="connsiteX15" fmla="*/ 861576 w 1591139"/>
                <a:gd name="connsiteY15" fmla="*/ 1656184 h 2184244"/>
                <a:gd name="connsiteX16" fmla="*/ 643034 w 1591139"/>
                <a:gd name="connsiteY16" fmla="*/ 1512171 h 2184244"/>
                <a:gd name="connsiteX17" fmla="*/ 141496 w 1591139"/>
                <a:gd name="connsiteY17" fmla="*/ 2160241 h 2184244"/>
                <a:gd name="connsiteX18" fmla="*/ 499017 w 1591139"/>
                <a:gd name="connsiteY18" fmla="*/ 1368152 h 2184244"/>
                <a:gd name="connsiteX19" fmla="*/ 355002 w 1591139"/>
                <a:gd name="connsiteY19" fmla="*/ 936107 h 2184244"/>
                <a:gd name="connsiteX20" fmla="*/ 69489 w 1591139"/>
                <a:gd name="connsiteY20" fmla="*/ 720080 h 2184244"/>
                <a:gd name="connsiteX21" fmla="*/ 427010 w 1591139"/>
                <a:gd name="connsiteY21" fmla="*/ 720083 h 2184244"/>
                <a:gd name="connsiteX0" fmla="*/ 427010 w 1461643"/>
                <a:gd name="connsiteY0" fmla="*/ 720083 h 2184244"/>
                <a:gd name="connsiteX1" fmla="*/ 571025 w 1461643"/>
                <a:gd name="connsiteY1" fmla="*/ 576064 h 2184244"/>
                <a:gd name="connsiteX2" fmla="*/ 499017 w 1461643"/>
                <a:gd name="connsiteY2" fmla="*/ 360040 h 2184244"/>
                <a:gd name="connsiteX3" fmla="*/ 787049 w 1461643"/>
                <a:gd name="connsiteY3" fmla="*/ 576064 h 2184244"/>
                <a:gd name="connsiteX4" fmla="*/ 861576 w 1461643"/>
                <a:gd name="connsiteY4" fmla="*/ 72008 h 2184244"/>
                <a:gd name="connsiteX5" fmla="*/ 933584 w 1461643"/>
                <a:gd name="connsiteY5" fmla="*/ 216024 h 2184244"/>
                <a:gd name="connsiteX6" fmla="*/ 1077600 w 1461643"/>
                <a:gd name="connsiteY6" fmla="*/ 288033 h 2184244"/>
                <a:gd name="connsiteX7" fmla="*/ 1293624 w 1461643"/>
                <a:gd name="connsiteY7" fmla="*/ 72008 h 2184244"/>
                <a:gd name="connsiteX8" fmla="*/ 1293624 w 1461643"/>
                <a:gd name="connsiteY8" fmla="*/ 720081 h 2184244"/>
                <a:gd name="connsiteX9" fmla="*/ 1365632 w 1461643"/>
                <a:gd name="connsiteY9" fmla="*/ 1512168 h 2184244"/>
                <a:gd name="connsiteX10" fmla="*/ 1437640 w 1461643"/>
                <a:gd name="connsiteY10" fmla="*/ 1800200 h 2184244"/>
                <a:gd name="connsiteX11" fmla="*/ 1221616 w 1461643"/>
                <a:gd name="connsiteY11" fmla="*/ 1584176 h 2184244"/>
                <a:gd name="connsiteX12" fmla="*/ 1077600 w 1461643"/>
                <a:gd name="connsiteY12" fmla="*/ 1728192 h 2184244"/>
                <a:gd name="connsiteX13" fmla="*/ 933584 w 1461643"/>
                <a:gd name="connsiteY13" fmla="*/ 2088232 h 2184244"/>
                <a:gd name="connsiteX14" fmla="*/ 861576 w 1461643"/>
                <a:gd name="connsiteY14" fmla="*/ 1656184 h 2184244"/>
                <a:gd name="connsiteX15" fmla="*/ 643034 w 1461643"/>
                <a:gd name="connsiteY15" fmla="*/ 1512171 h 2184244"/>
                <a:gd name="connsiteX16" fmla="*/ 141496 w 1461643"/>
                <a:gd name="connsiteY16" fmla="*/ 2160241 h 2184244"/>
                <a:gd name="connsiteX17" fmla="*/ 499017 w 1461643"/>
                <a:gd name="connsiteY17" fmla="*/ 1368152 h 2184244"/>
                <a:gd name="connsiteX18" fmla="*/ 355002 w 1461643"/>
                <a:gd name="connsiteY18" fmla="*/ 936107 h 2184244"/>
                <a:gd name="connsiteX19" fmla="*/ 69489 w 1461643"/>
                <a:gd name="connsiteY19" fmla="*/ 720080 h 2184244"/>
                <a:gd name="connsiteX20" fmla="*/ 427010 w 1461643"/>
                <a:gd name="connsiteY20" fmla="*/ 720083 h 2184244"/>
                <a:gd name="connsiteX0" fmla="*/ 427010 w 1476164"/>
                <a:gd name="connsiteY0" fmla="*/ 792091 h 2256252"/>
                <a:gd name="connsiteX1" fmla="*/ 571025 w 1476164"/>
                <a:gd name="connsiteY1" fmla="*/ 648072 h 2256252"/>
                <a:gd name="connsiteX2" fmla="*/ 499017 w 1476164"/>
                <a:gd name="connsiteY2" fmla="*/ 432048 h 2256252"/>
                <a:gd name="connsiteX3" fmla="*/ 787049 w 1476164"/>
                <a:gd name="connsiteY3" fmla="*/ 648072 h 2256252"/>
                <a:gd name="connsiteX4" fmla="*/ 861576 w 1476164"/>
                <a:gd name="connsiteY4" fmla="*/ 144016 h 2256252"/>
                <a:gd name="connsiteX5" fmla="*/ 933584 w 1476164"/>
                <a:gd name="connsiteY5" fmla="*/ 288032 h 2256252"/>
                <a:gd name="connsiteX6" fmla="*/ 1077600 w 1476164"/>
                <a:gd name="connsiteY6" fmla="*/ 360041 h 2256252"/>
                <a:gd name="connsiteX7" fmla="*/ 1440160 w 1476164"/>
                <a:gd name="connsiteY7" fmla="*/ 72008 h 2256252"/>
                <a:gd name="connsiteX8" fmla="*/ 1293624 w 1476164"/>
                <a:gd name="connsiteY8" fmla="*/ 792089 h 2256252"/>
                <a:gd name="connsiteX9" fmla="*/ 1365632 w 1476164"/>
                <a:gd name="connsiteY9" fmla="*/ 1584176 h 2256252"/>
                <a:gd name="connsiteX10" fmla="*/ 1437640 w 1476164"/>
                <a:gd name="connsiteY10" fmla="*/ 1872208 h 2256252"/>
                <a:gd name="connsiteX11" fmla="*/ 1221616 w 1476164"/>
                <a:gd name="connsiteY11" fmla="*/ 1656184 h 2256252"/>
                <a:gd name="connsiteX12" fmla="*/ 1077600 w 1476164"/>
                <a:gd name="connsiteY12" fmla="*/ 1800200 h 2256252"/>
                <a:gd name="connsiteX13" fmla="*/ 933584 w 1476164"/>
                <a:gd name="connsiteY13" fmla="*/ 2160240 h 2256252"/>
                <a:gd name="connsiteX14" fmla="*/ 861576 w 1476164"/>
                <a:gd name="connsiteY14" fmla="*/ 1728192 h 2256252"/>
                <a:gd name="connsiteX15" fmla="*/ 643034 w 1476164"/>
                <a:gd name="connsiteY15" fmla="*/ 1584179 h 2256252"/>
                <a:gd name="connsiteX16" fmla="*/ 141496 w 1476164"/>
                <a:gd name="connsiteY16" fmla="*/ 2232249 h 2256252"/>
                <a:gd name="connsiteX17" fmla="*/ 499017 w 1476164"/>
                <a:gd name="connsiteY17" fmla="*/ 1440160 h 2256252"/>
                <a:gd name="connsiteX18" fmla="*/ 355002 w 1476164"/>
                <a:gd name="connsiteY18" fmla="*/ 1008115 h 2256252"/>
                <a:gd name="connsiteX19" fmla="*/ 69489 w 1476164"/>
                <a:gd name="connsiteY19" fmla="*/ 792088 h 2256252"/>
                <a:gd name="connsiteX20" fmla="*/ 427010 w 1476164"/>
                <a:gd name="connsiteY20" fmla="*/ 792091 h 2256252"/>
                <a:gd name="connsiteX0" fmla="*/ 427010 w 1463743"/>
                <a:gd name="connsiteY0" fmla="*/ 780090 h 2244251"/>
                <a:gd name="connsiteX1" fmla="*/ 571025 w 1463743"/>
                <a:gd name="connsiteY1" fmla="*/ 636071 h 2244251"/>
                <a:gd name="connsiteX2" fmla="*/ 499017 w 1463743"/>
                <a:gd name="connsiteY2" fmla="*/ 420047 h 2244251"/>
                <a:gd name="connsiteX3" fmla="*/ 787049 w 1463743"/>
                <a:gd name="connsiteY3" fmla="*/ 636071 h 2244251"/>
                <a:gd name="connsiteX4" fmla="*/ 861576 w 1463743"/>
                <a:gd name="connsiteY4" fmla="*/ 132015 h 2244251"/>
                <a:gd name="connsiteX5" fmla="*/ 933584 w 1463743"/>
                <a:gd name="connsiteY5" fmla="*/ 276031 h 2244251"/>
                <a:gd name="connsiteX6" fmla="*/ 1152127 w 1463743"/>
                <a:gd name="connsiteY6" fmla="*/ 420047 h 2244251"/>
                <a:gd name="connsiteX7" fmla="*/ 1440160 w 1463743"/>
                <a:gd name="connsiteY7" fmla="*/ 60007 h 2244251"/>
                <a:gd name="connsiteX8" fmla="*/ 1293624 w 1463743"/>
                <a:gd name="connsiteY8" fmla="*/ 780088 h 2244251"/>
                <a:gd name="connsiteX9" fmla="*/ 1365632 w 1463743"/>
                <a:gd name="connsiteY9" fmla="*/ 1572175 h 2244251"/>
                <a:gd name="connsiteX10" fmla="*/ 1437640 w 1463743"/>
                <a:gd name="connsiteY10" fmla="*/ 1860207 h 2244251"/>
                <a:gd name="connsiteX11" fmla="*/ 1221616 w 1463743"/>
                <a:gd name="connsiteY11" fmla="*/ 1644183 h 2244251"/>
                <a:gd name="connsiteX12" fmla="*/ 1077600 w 1463743"/>
                <a:gd name="connsiteY12" fmla="*/ 1788199 h 2244251"/>
                <a:gd name="connsiteX13" fmla="*/ 933584 w 1463743"/>
                <a:gd name="connsiteY13" fmla="*/ 2148239 h 2244251"/>
                <a:gd name="connsiteX14" fmla="*/ 861576 w 1463743"/>
                <a:gd name="connsiteY14" fmla="*/ 1716191 h 2244251"/>
                <a:gd name="connsiteX15" fmla="*/ 643034 w 1463743"/>
                <a:gd name="connsiteY15" fmla="*/ 1572178 h 2244251"/>
                <a:gd name="connsiteX16" fmla="*/ 141496 w 1463743"/>
                <a:gd name="connsiteY16" fmla="*/ 2220248 h 2244251"/>
                <a:gd name="connsiteX17" fmla="*/ 499017 w 1463743"/>
                <a:gd name="connsiteY17" fmla="*/ 1428159 h 2244251"/>
                <a:gd name="connsiteX18" fmla="*/ 355002 w 1463743"/>
                <a:gd name="connsiteY18" fmla="*/ 996114 h 2244251"/>
                <a:gd name="connsiteX19" fmla="*/ 69489 w 1463743"/>
                <a:gd name="connsiteY19" fmla="*/ 780087 h 2244251"/>
                <a:gd name="connsiteX20" fmla="*/ 427010 w 1463743"/>
                <a:gd name="connsiteY20" fmla="*/ 780090 h 2244251"/>
                <a:gd name="connsiteX0" fmla="*/ 427010 w 2009222"/>
                <a:gd name="connsiteY0" fmla="*/ 4096749 h 5560910"/>
                <a:gd name="connsiteX1" fmla="*/ 571025 w 2009222"/>
                <a:gd name="connsiteY1" fmla="*/ 3952730 h 5560910"/>
                <a:gd name="connsiteX2" fmla="*/ 499017 w 2009222"/>
                <a:gd name="connsiteY2" fmla="*/ 3736706 h 5560910"/>
                <a:gd name="connsiteX3" fmla="*/ 787049 w 2009222"/>
                <a:gd name="connsiteY3" fmla="*/ 3952730 h 5560910"/>
                <a:gd name="connsiteX4" fmla="*/ 861576 w 2009222"/>
                <a:gd name="connsiteY4" fmla="*/ 3448674 h 5560910"/>
                <a:gd name="connsiteX5" fmla="*/ 933584 w 2009222"/>
                <a:gd name="connsiteY5" fmla="*/ 3592690 h 5560910"/>
                <a:gd name="connsiteX6" fmla="*/ 1152127 w 2009222"/>
                <a:gd name="connsiteY6" fmla="*/ 3736706 h 5560910"/>
                <a:gd name="connsiteX7" fmla="*/ 1985640 w 2009222"/>
                <a:gd name="connsiteY7" fmla="*/ 60006 h 5560910"/>
                <a:gd name="connsiteX8" fmla="*/ 1293624 w 2009222"/>
                <a:gd name="connsiteY8" fmla="*/ 4096747 h 5560910"/>
                <a:gd name="connsiteX9" fmla="*/ 1365632 w 2009222"/>
                <a:gd name="connsiteY9" fmla="*/ 4888834 h 5560910"/>
                <a:gd name="connsiteX10" fmla="*/ 1437640 w 2009222"/>
                <a:gd name="connsiteY10" fmla="*/ 5176866 h 5560910"/>
                <a:gd name="connsiteX11" fmla="*/ 1221616 w 2009222"/>
                <a:gd name="connsiteY11" fmla="*/ 4960842 h 5560910"/>
                <a:gd name="connsiteX12" fmla="*/ 1077600 w 2009222"/>
                <a:gd name="connsiteY12" fmla="*/ 5104858 h 5560910"/>
                <a:gd name="connsiteX13" fmla="*/ 933584 w 2009222"/>
                <a:gd name="connsiteY13" fmla="*/ 5464898 h 5560910"/>
                <a:gd name="connsiteX14" fmla="*/ 861576 w 2009222"/>
                <a:gd name="connsiteY14" fmla="*/ 5032850 h 5560910"/>
                <a:gd name="connsiteX15" fmla="*/ 643034 w 2009222"/>
                <a:gd name="connsiteY15" fmla="*/ 4888837 h 5560910"/>
                <a:gd name="connsiteX16" fmla="*/ 141496 w 2009222"/>
                <a:gd name="connsiteY16" fmla="*/ 5536907 h 5560910"/>
                <a:gd name="connsiteX17" fmla="*/ 499017 w 2009222"/>
                <a:gd name="connsiteY17" fmla="*/ 4744818 h 5560910"/>
                <a:gd name="connsiteX18" fmla="*/ 355002 w 2009222"/>
                <a:gd name="connsiteY18" fmla="*/ 4312773 h 5560910"/>
                <a:gd name="connsiteX19" fmla="*/ 69489 w 2009222"/>
                <a:gd name="connsiteY19" fmla="*/ 4096746 h 5560910"/>
                <a:gd name="connsiteX20" fmla="*/ 427010 w 2009222"/>
                <a:gd name="connsiteY20" fmla="*/ 4096749 h 5560910"/>
                <a:gd name="connsiteX0" fmla="*/ 427010 w 2009222"/>
                <a:gd name="connsiteY0" fmla="*/ 4096749 h 5560910"/>
                <a:gd name="connsiteX1" fmla="*/ 571025 w 2009222"/>
                <a:gd name="connsiteY1" fmla="*/ 3952730 h 5560910"/>
                <a:gd name="connsiteX2" fmla="*/ 499017 w 2009222"/>
                <a:gd name="connsiteY2" fmla="*/ 3736706 h 5560910"/>
                <a:gd name="connsiteX3" fmla="*/ 787049 w 2009222"/>
                <a:gd name="connsiteY3" fmla="*/ 3952730 h 5560910"/>
                <a:gd name="connsiteX4" fmla="*/ 861576 w 2009222"/>
                <a:gd name="connsiteY4" fmla="*/ 3448674 h 5560910"/>
                <a:gd name="connsiteX5" fmla="*/ 933584 w 2009222"/>
                <a:gd name="connsiteY5" fmla="*/ 3592690 h 5560910"/>
                <a:gd name="connsiteX6" fmla="*/ 1152127 w 2009222"/>
                <a:gd name="connsiteY6" fmla="*/ 3736706 h 5560910"/>
                <a:gd name="connsiteX7" fmla="*/ 1985640 w 2009222"/>
                <a:gd name="connsiteY7" fmla="*/ 60006 h 5560910"/>
                <a:gd name="connsiteX8" fmla="*/ 1293624 w 2009222"/>
                <a:gd name="connsiteY8" fmla="*/ 4096747 h 5560910"/>
                <a:gd name="connsiteX9" fmla="*/ 1199150 w 2009222"/>
                <a:gd name="connsiteY9" fmla="*/ 4611472 h 5560910"/>
                <a:gd name="connsiteX10" fmla="*/ 1437640 w 2009222"/>
                <a:gd name="connsiteY10" fmla="*/ 5176866 h 5560910"/>
                <a:gd name="connsiteX11" fmla="*/ 1221616 w 2009222"/>
                <a:gd name="connsiteY11" fmla="*/ 4960842 h 5560910"/>
                <a:gd name="connsiteX12" fmla="*/ 1077600 w 2009222"/>
                <a:gd name="connsiteY12" fmla="*/ 5104858 h 5560910"/>
                <a:gd name="connsiteX13" fmla="*/ 933584 w 2009222"/>
                <a:gd name="connsiteY13" fmla="*/ 5464898 h 5560910"/>
                <a:gd name="connsiteX14" fmla="*/ 861576 w 2009222"/>
                <a:gd name="connsiteY14" fmla="*/ 5032850 h 5560910"/>
                <a:gd name="connsiteX15" fmla="*/ 643034 w 2009222"/>
                <a:gd name="connsiteY15" fmla="*/ 4888837 h 5560910"/>
                <a:gd name="connsiteX16" fmla="*/ 141496 w 2009222"/>
                <a:gd name="connsiteY16" fmla="*/ 5536907 h 5560910"/>
                <a:gd name="connsiteX17" fmla="*/ 499017 w 2009222"/>
                <a:gd name="connsiteY17" fmla="*/ 4744818 h 5560910"/>
                <a:gd name="connsiteX18" fmla="*/ 355002 w 2009222"/>
                <a:gd name="connsiteY18" fmla="*/ 4312773 h 5560910"/>
                <a:gd name="connsiteX19" fmla="*/ 69489 w 2009222"/>
                <a:gd name="connsiteY19" fmla="*/ 4096746 h 5560910"/>
                <a:gd name="connsiteX20" fmla="*/ 427010 w 2009222"/>
                <a:gd name="connsiteY20" fmla="*/ 4096749 h 5560910"/>
                <a:gd name="connsiteX0" fmla="*/ 427010 w 2009222"/>
                <a:gd name="connsiteY0" fmla="*/ 4096749 h 5560910"/>
                <a:gd name="connsiteX1" fmla="*/ 571025 w 2009222"/>
                <a:gd name="connsiteY1" fmla="*/ 3952730 h 5560910"/>
                <a:gd name="connsiteX2" fmla="*/ 499017 w 2009222"/>
                <a:gd name="connsiteY2" fmla="*/ 3736706 h 5560910"/>
                <a:gd name="connsiteX3" fmla="*/ 787049 w 2009222"/>
                <a:gd name="connsiteY3" fmla="*/ 3952730 h 5560910"/>
                <a:gd name="connsiteX4" fmla="*/ 861576 w 2009222"/>
                <a:gd name="connsiteY4" fmla="*/ 3448674 h 5560910"/>
                <a:gd name="connsiteX5" fmla="*/ 933584 w 2009222"/>
                <a:gd name="connsiteY5" fmla="*/ 3592690 h 5560910"/>
                <a:gd name="connsiteX6" fmla="*/ 1152127 w 2009222"/>
                <a:gd name="connsiteY6" fmla="*/ 3736706 h 5560910"/>
                <a:gd name="connsiteX7" fmla="*/ 1985640 w 2009222"/>
                <a:gd name="connsiteY7" fmla="*/ 60006 h 5560910"/>
                <a:gd name="connsiteX8" fmla="*/ 1293624 w 2009222"/>
                <a:gd name="connsiteY8" fmla="*/ 4096747 h 5560910"/>
                <a:gd name="connsiteX9" fmla="*/ 1199150 w 2009222"/>
                <a:gd name="connsiteY9" fmla="*/ 4611472 h 5560910"/>
                <a:gd name="connsiteX10" fmla="*/ 1437640 w 2009222"/>
                <a:gd name="connsiteY10" fmla="*/ 5176866 h 5560910"/>
                <a:gd name="connsiteX11" fmla="*/ 1221616 w 2009222"/>
                <a:gd name="connsiteY11" fmla="*/ 4960842 h 5560910"/>
                <a:gd name="connsiteX12" fmla="*/ 1077600 w 2009222"/>
                <a:gd name="connsiteY12" fmla="*/ 5104858 h 5560910"/>
                <a:gd name="connsiteX13" fmla="*/ 933584 w 2009222"/>
                <a:gd name="connsiteY13" fmla="*/ 5464898 h 5560910"/>
                <a:gd name="connsiteX14" fmla="*/ 861576 w 2009222"/>
                <a:gd name="connsiteY14" fmla="*/ 5032850 h 5560910"/>
                <a:gd name="connsiteX15" fmla="*/ 643034 w 2009222"/>
                <a:gd name="connsiteY15" fmla="*/ 4888837 h 5560910"/>
                <a:gd name="connsiteX16" fmla="*/ 141496 w 2009222"/>
                <a:gd name="connsiteY16" fmla="*/ 5536907 h 5560910"/>
                <a:gd name="connsiteX17" fmla="*/ 499017 w 2009222"/>
                <a:gd name="connsiteY17" fmla="*/ 4744818 h 5560910"/>
                <a:gd name="connsiteX18" fmla="*/ 355002 w 2009222"/>
                <a:gd name="connsiteY18" fmla="*/ 4312773 h 5560910"/>
                <a:gd name="connsiteX19" fmla="*/ 69489 w 2009222"/>
                <a:gd name="connsiteY19" fmla="*/ 4096746 h 5560910"/>
                <a:gd name="connsiteX20" fmla="*/ 427010 w 2009222"/>
                <a:gd name="connsiteY20" fmla="*/ 4096749 h 5560910"/>
                <a:gd name="connsiteX0" fmla="*/ 427010 w 2009222"/>
                <a:gd name="connsiteY0" fmla="*/ 4096749 h 5560910"/>
                <a:gd name="connsiteX1" fmla="*/ 571025 w 2009222"/>
                <a:gd name="connsiteY1" fmla="*/ 3952730 h 5560910"/>
                <a:gd name="connsiteX2" fmla="*/ 499017 w 2009222"/>
                <a:gd name="connsiteY2" fmla="*/ 3736706 h 5560910"/>
                <a:gd name="connsiteX3" fmla="*/ 787049 w 2009222"/>
                <a:gd name="connsiteY3" fmla="*/ 3952730 h 5560910"/>
                <a:gd name="connsiteX4" fmla="*/ 861576 w 2009222"/>
                <a:gd name="connsiteY4" fmla="*/ 3448674 h 5560910"/>
                <a:gd name="connsiteX5" fmla="*/ 933584 w 2009222"/>
                <a:gd name="connsiteY5" fmla="*/ 3592690 h 5560910"/>
                <a:gd name="connsiteX6" fmla="*/ 1152127 w 2009222"/>
                <a:gd name="connsiteY6" fmla="*/ 3736706 h 5560910"/>
                <a:gd name="connsiteX7" fmla="*/ 1985640 w 2009222"/>
                <a:gd name="connsiteY7" fmla="*/ 60006 h 5560910"/>
                <a:gd name="connsiteX8" fmla="*/ 1293624 w 2009222"/>
                <a:gd name="connsiteY8" fmla="*/ 4096747 h 5560910"/>
                <a:gd name="connsiteX9" fmla="*/ 1199150 w 2009222"/>
                <a:gd name="connsiteY9" fmla="*/ 4611472 h 5560910"/>
                <a:gd name="connsiteX10" fmla="*/ 1437640 w 2009222"/>
                <a:gd name="connsiteY10" fmla="*/ 5176866 h 5560910"/>
                <a:gd name="connsiteX11" fmla="*/ 1221616 w 2009222"/>
                <a:gd name="connsiteY11" fmla="*/ 4960842 h 5560910"/>
                <a:gd name="connsiteX12" fmla="*/ 1077600 w 2009222"/>
                <a:gd name="connsiteY12" fmla="*/ 5104858 h 5560910"/>
                <a:gd name="connsiteX13" fmla="*/ 933584 w 2009222"/>
                <a:gd name="connsiteY13" fmla="*/ 5464898 h 5560910"/>
                <a:gd name="connsiteX14" fmla="*/ 861576 w 2009222"/>
                <a:gd name="connsiteY14" fmla="*/ 5032850 h 5560910"/>
                <a:gd name="connsiteX15" fmla="*/ 643034 w 2009222"/>
                <a:gd name="connsiteY15" fmla="*/ 4888837 h 5560910"/>
                <a:gd name="connsiteX16" fmla="*/ 141496 w 2009222"/>
                <a:gd name="connsiteY16" fmla="*/ 5536907 h 5560910"/>
                <a:gd name="connsiteX17" fmla="*/ 499017 w 2009222"/>
                <a:gd name="connsiteY17" fmla="*/ 4744818 h 5560910"/>
                <a:gd name="connsiteX18" fmla="*/ 355002 w 2009222"/>
                <a:gd name="connsiteY18" fmla="*/ 4312773 h 5560910"/>
                <a:gd name="connsiteX19" fmla="*/ 69489 w 2009222"/>
                <a:gd name="connsiteY19" fmla="*/ 4096746 h 5560910"/>
                <a:gd name="connsiteX20" fmla="*/ 427010 w 2009222"/>
                <a:gd name="connsiteY20" fmla="*/ 4096749 h 5560910"/>
                <a:gd name="connsiteX0" fmla="*/ 427010 w 2009222"/>
                <a:gd name="connsiteY0" fmla="*/ 4096749 h 5560910"/>
                <a:gd name="connsiteX1" fmla="*/ 571025 w 2009222"/>
                <a:gd name="connsiteY1" fmla="*/ 3952730 h 5560910"/>
                <a:gd name="connsiteX2" fmla="*/ 499017 w 2009222"/>
                <a:gd name="connsiteY2" fmla="*/ 3736706 h 5560910"/>
                <a:gd name="connsiteX3" fmla="*/ 787049 w 2009222"/>
                <a:gd name="connsiteY3" fmla="*/ 3952730 h 5560910"/>
                <a:gd name="connsiteX4" fmla="*/ 861576 w 2009222"/>
                <a:gd name="connsiteY4" fmla="*/ 3448674 h 5560910"/>
                <a:gd name="connsiteX5" fmla="*/ 933584 w 2009222"/>
                <a:gd name="connsiteY5" fmla="*/ 3592690 h 5560910"/>
                <a:gd name="connsiteX6" fmla="*/ 1152127 w 2009222"/>
                <a:gd name="connsiteY6" fmla="*/ 3736706 h 5560910"/>
                <a:gd name="connsiteX7" fmla="*/ 1985640 w 2009222"/>
                <a:gd name="connsiteY7" fmla="*/ 60006 h 5560910"/>
                <a:gd name="connsiteX8" fmla="*/ 1293624 w 2009222"/>
                <a:gd name="connsiteY8" fmla="*/ 4096747 h 5560910"/>
                <a:gd name="connsiteX9" fmla="*/ 1199150 w 2009222"/>
                <a:gd name="connsiteY9" fmla="*/ 4611472 h 5560910"/>
                <a:gd name="connsiteX10" fmla="*/ 1437640 w 2009222"/>
                <a:gd name="connsiteY10" fmla="*/ 5176866 h 5560910"/>
                <a:gd name="connsiteX11" fmla="*/ 1221616 w 2009222"/>
                <a:gd name="connsiteY11" fmla="*/ 4960842 h 5560910"/>
                <a:gd name="connsiteX12" fmla="*/ 1077600 w 2009222"/>
                <a:gd name="connsiteY12" fmla="*/ 5104858 h 5560910"/>
                <a:gd name="connsiteX13" fmla="*/ 933584 w 2009222"/>
                <a:gd name="connsiteY13" fmla="*/ 5464898 h 5560910"/>
                <a:gd name="connsiteX14" fmla="*/ 861576 w 2009222"/>
                <a:gd name="connsiteY14" fmla="*/ 5032850 h 5560910"/>
                <a:gd name="connsiteX15" fmla="*/ 643034 w 2009222"/>
                <a:gd name="connsiteY15" fmla="*/ 4888837 h 5560910"/>
                <a:gd name="connsiteX16" fmla="*/ 141496 w 2009222"/>
                <a:gd name="connsiteY16" fmla="*/ 5536907 h 5560910"/>
                <a:gd name="connsiteX17" fmla="*/ 499017 w 2009222"/>
                <a:gd name="connsiteY17" fmla="*/ 4744818 h 5560910"/>
                <a:gd name="connsiteX18" fmla="*/ 355002 w 2009222"/>
                <a:gd name="connsiteY18" fmla="*/ 4312773 h 5560910"/>
                <a:gd name="connsiteX19" fmla="*/ 69489 w 2009222"/>
                <a:gd name="connsiteY19" fmla="*/ 4096746 h 5560910"/>
                <a:gd name="connsiteX20" fmla="*/ 427010 w 2009222"/>
                <a:gd name="connsiteY20" fmla="*/ 4096749 h 5560910"/>
                <a:gd name="connsiteX0" fmla="*/ 427010 w 2552317"/>
                <a:gd name="connsiteY0" fmla="*/ 4096749 h 5560910"/>
                <a:gd name="connsiteX1" fmla="*/ 571025 w 2552317"/>
                <a:gd name="connsiteY1" fmla="*/ 3952730 h 5560910"/>
                <a:gd name="connsiteX2" fmla="*/ 499017 w 2552317"/>
                <a:gd name="connsiteY2" fmla="*/ 3736706 h 5560910"/>
                <a:gd name="connsiteX3" fmla="*/ 787049 w 2552317"/>
                <a:gd name="connsiteY3" fmla="*/ 3952730 h 5560910"/>
                <a:gd name="connsiteX4" fmla="*/ 861576 w 2552317"/>
                <a:gd name="connsiteY4" fmla="*/ 3448674 h 5560910"/>
                <a:gd name="connsiteX5" fmla="*/ 933584 w 2552317"/>
                <a:gd name="connsiteY5" fmla="*/ 3592690 h 5560910"/>
                <a:gd name="connsiteX6" fmla="*/ 1152127 w 2552317"/>
                <a:gd name="connsiteY6" fmla="*/ 3736706 h 5560910"/>
                <a:gd name="connsiteX7" fmla="*/ 1985640 w 2552317"/>
                <a:gd name="connsiteY7" fmla="*/ 60006 h 5560910"/>
                <a:gd name="connsiteX8" fmla="*/ 1293624 w 2552317"/>
                <a:gd name="connsiteY8" fmla="*/ 4096747 h 5560910"/>
                <a:gd name="connsiteX9" fmla="*/ 1199150 w 2552317"/>
                <a:gd name="connsiteY9" fmla="*/ 4611472 h 5560910"/>
                <a:gd name="connsiteX10" fmla="*/ 1437640 w 2552317"/>
                <a:gd name="connsiteY10" fmla="*/ 5176866 h 5560910"/>
                <a:gd name="connsiteX11" fmla="*/ 1221616 w 2552317"/>
                <a:gd name="connsiteY11" fmla="*/ 4960842 h 5560910"/>
                <a:gd name="connsiteX12" fmla="*/ 1077600 w 2552317"/>
                <a:gd name="connsiteY12" fmla="*/ 5104858 h 5560910"/>
                <a:gd name="connsiteX13" fmla="*/ 933584 w 2552317"/>
                <a:gd name="connsiteY13" fmla="*/ 5464898 h 5560910"/>
                <a:gd name="connsiteX14" fmla="*/ 861576 w 2552317"/>
                <a:gd name="connsiteY14" fmla="*/ 5032850 h 5560910"/>
                <a:gd name="connsiteX15" fmla="*/ 643034 w 2552317"/>
                <a:gd name="connsiteY15" fmla="*/ 4888837 h 5560910"/>
                <a:gd name="connsiteX16" fmla="*/ 141496 w 2552317"/>
                <a:gd name="connsiteY16" fmla="*/ 5536907 h 5560910"/>
                <a:gd name="connsiteX17" fmla="*/ 499017 w 2552317"/>
                <a:gd name="connsiteY17" fmla="*/ 4744818 h 5560910"/>
                <a:gd name="connsiteX18" fmla="*/ 355002 w 2552317"/>
                <a:gd name="connsiteY18" fmla="*/ 4312773 h 5560910"/>
                <a:gd name="connsiteX19" fmla="*/ 69489 w 2552317"/>
                <a:gd name="connsiteY19" fmla="*/ 4096746 h 5560910"/>
                <a:gd name="connsiteX20" fmla="*/ 427010 w 2552317"/>
                <a:gd name="connsiteY20" fmla="*/ 4096749 h 5560910"/>
                <a:gd name="connsiteX0" fmla="*/ 427010 w 2552321"/>
                <a:gd name="connsiteY0" fmla="*/ 4096749 h 5560910"/>
                <a:gd name="connsiteX1" fmla="*/ 571025 w 2552321"/>
                <a:gd name="connsiteY1" fmla="*/ 3952730 h 5560910"/>
                <a:gd name="connsiteX2" fmla="*/ 499017 w 2552321"/>
                <a:gd name="connsiteY2" fmla="*/ 3736706 h 5560910"/>
                <a:gd name="connsiteX3" fmla="*/ 787049 w 2552321"/>
                <a:gd name="connsiteY3" fmla="*/ 3952730 h 5560910"/>
                <a:gd name="connsiteX4" fmla="*/ 861576 w 2552321"/>
                <a:gd name="connsiteY4" fmla="*/ 3448674 h 5560910"/>
                <a:gd name="connsiteX5" fmla="*/ 933584 w 2552321"/>
                <a:gd name="connsiteY5" fmla="*/ 3592690 h 5560910"/>
                <a:gd name="connsiteX6" fmla="*/ 1152127 w 2552321"/>
                <a:gd name="connsiteY6" fmla="*/ 3736706 h 5560910"/>
                <a:gd name="connsiteX7" fmla="*/ 1985640 w 2552321"/>
                <a:gd name="connsiteY7" fmla="*/ 60006 h 5560910"/>
                <a:gd name="connsiteX8" fmla="*/ 1293624 w 2552321"/>
                <a:gd name="connsiteY8" fmla="*/ 4096747 h 5560910"/>
                <a:gd name="connsiteX9" fmla="*/ 1199150 w 2552321"/>
                <a:gd name="connsiteY9" fmla="*/ 4611472 h 5560910"/>
                <a:gd name="connsiteX10" fmla="*/ 1437640 w 2552321"/>
                <a:gd name="connsiteY10" fmla="*/ 5176866 h 5560910"/>
                <a:gd name="connsiteX11" fmla="*/ 1221616 w 2552321"/>
                <a:gd name="connsiteY11" fmla="*/ 4960842 h 5560910"/>
                <a:gd name="connsiteX12" fmla="*/ 1077600 w 2552321"/>
                <a:gd name="connsiteY12" fmla="*/ 5104858 h 5560910"/>
                <a:gd name="connsiteX13" fmla="*/ 861576 w 2552321"/>
                <a:gd name="connsiteY13" fmla="*/ 5032850 h 5560910"/>
                <a:gd name="connsiteX14" fmla="*/ 643034 w 2552321"/>
                <a:gd name="connsiteY14" fmla="*/ 4888837 h 5560910"/>
                <a:gd name="connsiteX15" fmla="*/ 141496 w 2552321"/>
                <a:gd name="connsiteY15" fmla="*/ 5536907 h 5560910"/>
                <a:gd name="connsiteX16" fmla="*/ 499017 w 2552321"/>
                <a:gd name="connsiteY16" fmla="*/ 4744818 h 5560910"/>
                <a:gd name="connsiteX17" fmla="*/ 355002 w 2552321"/>
                <a:gd name="connsiteY17" fmla="*/ 4312773 h 5560910"/>
                <a:gd name="connsiteX18" fmla="*/ 69489 w 2552321"/>
                <a:gd name="connsiteY18" fmla="*/ 4096746 h 5560910"/>
                <a:gd name="connsiteX19" fmla="*/ 427010 w 2552321"/>
                <a:gd name="connsiteY19" fmla="*/ 4096749 h 5560910"/>
                <a:gd name="connsiteX0" fmla="*/ 427010 w 2552317"/>
                <a:gd name="connsiteY0" fmla="*/ 4096749 h 5560910"/>
                <a:gd name="connsiteX1" fmla="*/ 571025 w 2552317"/>
                <a:gd name="connsiteY1" fmla="*/ 3952730 h 5560910"/>
                <a:gd name="connsiteX2" fmla="*/ 499017 w 2552317"/>
                <a:gd name="connsiteY2" fmla="*/ 3736706 h 5560910"/>
                <a:gd name="connsiteX3" fmla="*/ 787049 w 2552317"/>
                <a:gd name="connsiteY3" fmla="*/ 3952730 h 5560910"/>
                <a:gd name="connsiteX4" fmla="*/ 861576 w 2552317"/>
                <a:gd name="connsiteY4" fmla="*/ 3448674 h 5560910"/>
                <a:gd name="connsiteX5" fmla="*/ 933584 w 2552317"/>
                <a:gd name="connsiteY5" fmla="*/ 3592690 h 5560910"/>
                <a:gd name="connsiteX6" fmla="*/ 1152127 w 2552317"/>
                <a:gd name="connsiteY6" fmla="*/ 3736706 h 5560910"/>
                <a:gd name="connsiteX7" fmla="*/ 1985640 w 2552317"/>
                <a:gd name="connsiteY7" fmla="*/ 60006 h 5560910"/>
                <a:gd name="connsiteX8" fmla="*/ 1293624 w 2552317"/>
                <a:gd name="connsiteY8" fmla="*/ 4096747 h 5560910"/>
                <a:gd name="connsiteX9" fmla="*/ 1199150 w 2552317"/>
                <a:gd name="connsiteY9" fmla="*/ 4611472 h 5560910"/>
                <a:gd name="connsiteX10" fmla="*/ 1437640 w 2552317"/>
                <a:gd name="connsiteY10" fmla="*/ 5176866 h 5560910"/>
                <a:gd name="connsiteX11" fmla="*/ 1221616 w 2552317"/>
                <a:gd name="connsiteY11" fmla="*/ 4960842 h 5560910"/>
                <a:gd name="connsiteX12" fmla="*/ 1077600 w 2552317"/>
                <a:gd name="connsiteY12" fmla="*/ 5104858 h 5560910"/>
                <a:gd name="connsiteX13" fmla="*/ 643034 w 2552317"/>
                <a:gd name="connsiteY13" fmla="*/ 4888837 h 5560910"/>
                <a:gd name="connsiteX14" fmla="*/ 141496 w 2552317"/>
                <a:gd name="connsiteY14" fmla="*/ 5536907 h 5560910"/>
                <a:gd name="connsiteX15" fmla="*/ 499017 w 2552317"/>
                <a:gd name="connsiteY15" fmla="*/ 4744818 h 5560910"/>
                <a:gd name="connsiteX16" fmla="*/ 355002 w 2552317"/>
                <a:gd name="connsiteY16" fmla="*/ 4312773 h 5560910"/>
                <a:gd name="connsiteX17" fmla="*/ 69489 w 2552317"/>
                <a:gd name="connsiteY17" fmla="*/ 4096746 h 5560910"/>
                <a:gd name="connsiteX18" fmla="*/ 427010 w 2552317"/>
                <a:gd name="connsiteY18" fmla="*/ 4096749 h 5560910"/>
                <a:gd name="connsiteX0" fmla="*/ 427010 w 2552321"/>
                <a:gd name="connsiteY0" fmla="*/ 4096749 h 5560910"/>
                <a:gd name="connsiteX1" fmla="*/ 571025 w 2552321"/>
                <a:gd name="connsiteY1" fmla="*/ 3952730 h 5560910"/>
                <a:gd name="connsiteX2" fmla="*/ 499017 w 2552321"/>
                <a:gd name="connsiteY2" fmla="*/ 3736706 h 5560910"/>
                <a:gd name="connsiteX3" fmla="*/ 787049 w 2552321"/>
                <a:gd name="connsiteY3" fmla="*/ 3952730 h 5560910"/>
                <a:gd name="connsiteX4" fmla="*/ 861576 w 2552321"/>
                <a:gd name="connsiteY4" fmla="*/ 3448674 h 5560910"/>
                <a:gd name="connsiteX5" fmla="*/ 933584 w 2552321"/>
                <a:gd name="connsiteY5" fmla="*/ 3592690 h 5560910"/>
                <a:gd name="connsiteX6" fmla="*/ 1152127 w 2552321"/>
                <a:gd name="connsiteY6" fmla="*/ 3736706 h 5560910"/>
                <a:gd name="connsiteX7" fmla="*/ 1985640 w 2552321"/>
                <a:gd name="connsiteY7" fmla="*/ 60006 h 5560910"/>
                <a:gd name="connsiteX8" fmla="*/ 1293624 w 2552321"/>
                <a:gd name="connsiteY8" fmla="*/ 4096747 h 5560910"/>
                <a:gd name="connsiteX9" fmla="*/ 1199150 w 2552321"/>
                <a:gd name="connsiteY9" fmla="*/ 4611472 h 5560910"/>
                <a:gd name="connsiteX10" fmla="*/ 1437640 w 2552321"/>
                <a:gd name="connsiteY10" fmla="*/ 5176866 h 5560910"/>
                <a:gd name="connsiteX11" fmla="*/ 1221616 w 2552321"/>
                <a:gd name="connsiteY11" fmla="*/ 4960842 h 5560910"/>
                <a:gd name="connsiteX12" fmla="*/ 643034 w 2552321"/>
                <a:gd name="connsiteY12" fmla="*/ 4888837 h 5560910"/>
                <a:gd name="connsiteX13" fmla="*/ 141496 w 2552321"/>
                <a:gd name="connsiteY13" fmla="*/ 5536907 h 5560910"/>
                <a:gd name="connsiteX14" fmla="*/ 499017 w 2552321"/>
                <a:gd name="connsiteY14" fmla="*/ 4744818 h 5560910"/>
                <a:gd name="connsiteX15" fmla="*/ 355002 w 2552321"/>
                <a:gd name="connsiteY15" fmla="*/ 4312773 h 5560910"/>
                <a:gd name="connsiteX16" fmla="*/ 69489 w 2552321"/>
                <a:gd name="connsiteY16" fmla="*/ 4096746 h 5560910"/>
                <a:gd name="connsiteX17" fmla="*/ 427010 w 2552321"/>
                <a:gd name="connsiteY17" fmla="*/ 4096749 h 5560910"/>
                <a:gd name="connsiteX0" fmla="*/ 427010 w 2552317"/>
                <a:gd name="connsiteY0" fmla="*/ 4096749 h 5235094"/>
                <a:gd name="connsiteX1" fmla="*/ 571025 w 2552317"/>
                <a:gd name="connsiteY1" fmla="*/ 3952730 h 5235094"/>
                <a:gd name="connsiteX2" fmla="*/ 499017 w 2552317"/>
                <a:gd name="connsiteY2" fmla="*/ 3736706 h 5235094"/>
                <a:gd name="connsiteX3" fmla="*/ 787049 w 2552317"/>
                <a:gd name="connsiteY3" fmla="*/ 3952730 h 5235094"/>
                <a:gd name="connsiteX4" fmla="*/ 861576 w 2552317"/>
                <a:gd name="connsiteY4" fmla="*/ 3448674 h 5235094"/>
                <a:gd name="connsiteX5" fmla="*/ 933584 w 2552317"/>
                <a:gd name="connsiteY5" fmla="*/ 3592690 h 5235094"/>
                <a:gd name="connsiteX6" fmla="*/ 1152127 w 2552317"/>
                <a:gd name="connsiteY6" fmla="*/ 3736706 h 5235094"/>
                <a:gd name="connsiteX7" fmla="*/ 1985640 w 2552317"/>
                <a:gd name="connsiteY7" fmla="*/ 60006 h 5235094"/>
                <a:gd name="connsiteX8" fmla="*/ 1293624 w 2552317"/>
                <a:gd name="connsiteY8" fmla="*/ 4096747 h 5235094"/>
                <a:gd name="connsiteX9" fmla="*/ 1199150 w 2552317"/>
                <a:gd name="connsiteY9" fmla="*/ 4611472 h 5235094"/>
                <a:gd name="connsiteX10" fmla="*/ 1437640 w 2552317"/>
                <a:gd name="connsiteY10" fmla="*/ 5176866 h 5235094"/>
                <a:gd name="connsiteX11" fmla="*/ 1221616 w 2552317"/>
                <a:gd name="connsiteY11" fmla="*/ 4960842 h 5235094"/>
                <a:gd name="connsiteX12" fmla="*/ 643034 w 2552317"/>
                <a:gd name="connsiteY12" fmla="*/ 4888837 h 5235094"/>
                <a:gd name="connsiteX13" fmla="*/ 404622 w 2552317"/>
                <a:gd name="connsiteY13" fmla="*/ 5074391 h 5235094"/>
                <a:gd name="connsiteX14" fmla="*/ 499017 w 2552317"/>
                <a:gd name="connsiteY14" fmla="*/ 4744818 h 5235094"/>
                <a:gd name="connsiteX15" fmla="*/ 355002 w 2552317"/>
                <a:gd name="connsiteY15" fmla="*/ 4312773 h 5235094"/>
                <a:gd name="connsiteX16" fmla="*/ 69489 w 2552317"/>
                <a:gd name="connsiteY16" fmla="*/ 4096746 h 5235094"/>
                <a:gd name="connsiteX17" fmla="*/ 427010 w 2552317"/>
                <a:gd name="connsiteY17" fmla="*/ 4096749 h 5235094"/>
                <a:gd name="connsiteX0" fmla="*/ 427010 w 2552321"/>
                <a:gd name="connsiteY0" fmla="*/ 4096749 h 5607538"/>
                <a:gd name="connsiteX1" fmla="*/ 571025 w 2552321"/>
                <a:gd name="connsiteY1" fmla="*/ 3952730 h 5607538"/>
                <a:gd name="connsiteX2" fmla="*/ 499017 w 2552321"/>
                <a:gd name="connsiteY2" fmla="*/ 3736706 h 5607538"/>
                <a:gd name="connsiteX3" fmla="*/ 787049 w 2552321"/>
                <a:gd name="connsiteY3" fmla="*/ 3952730 h 5607538"/>
                <a:gd name="connsiteX4" fmla="*/ 861576 w 2552321"/>
                <a:gd name="connsiteY4" fmla="*/ 3448674 h 5607538"/>
                <a:gd name="connsiteX5" fmla="*/ 933584 w 2552321"/>
                <a:gd name="connsiteY5" fmla="*/ 3592690 h 5607538"/>
                <a:gd name="connsiteX6" fmla="*/ 1152127 w 2552321"/>
                <a:gd name="connsiteY6" fmla="*/ 3736706 h 5607538"/>
                <a:gd name="connsiteX7" fmla="*/ 1985640 w 2552321"/>
                <a:gd name="connsiteY7" fmla="*/ 60006 h 5607538"/>
                <a:gd name="connsiteX8" fmla="*/ 1293624 w 2552321"/>
                <a:gd name="connsiteY8" fmla="*/ 4096747 h 5607538"/>
                <a:gd name="connsiteX9" fmla="*/ 1199150 w 2552321"/>
                <a:gd name="connsiteY9" fmla="*/ 4611472 h 5607538"/>
                <a:gd name="connsiteX10" fmla="*/ 1437640 w 2552321"/>
                <a:gd name="connsiteY10" fmla="*/ 5176866 h 5607538"/>
                <a:gd name="connsiteX11" fmla="*/ 1221616 w 2552321"/>
                <a:gd name="connsiteY11" fmla="*/ 4960842 h 5607538"/>
                <a:gd name="connsiteX12" fmla="*/ 643034 w 2552321"/>
                <a:gd name="connsiteY12" fmla="*/ 4888837 h 5607538"/>
                <a:gd name="connsiteX13" fmla="*/ 373805 w 2552321"/>
                <a:gd name="connsiteY13" fmla="*/ 5583536 h 5607538"/>
                <a:gd name="connsiteX14" fmla="*/ 499017 w 2552321"/>
                <a:gd name="connsiteY14" fmla="*/ 4744818 h 5607538"/>
                <a:gd name="connsiteX15" fmla="*/ 355002 w 2552321"/>
                <a:gd name="connsiteY15" fmla="*/ 4312773 h 5607538"/>
                <a:gd name="connsiteX16" fmla="*/ 69489 w 2552321"/>
                <a:gd name="connsiteY16" fmla="*/ 4096746 h 5607538"/>
                <a:gd name="connsiteX17" fmla="*/ 427010 w 2552321"/>
                <a:gd name="connsiteY17" fmla="*/ 4096749 h 5607538"/>
                <a:gd name="connsiteX0" fmla="*/ 315635 w 2440942"/>
                <a:gd name="connsiteY0" fmla="*/ 4096749 h 5607538"/>
                <a:gd name="connsiteX1" fmla="*/ 459650 w 2440942"/>
                <a:gd name="connsiteY1" fmla="*/ 3952730 h 5607538"/>
                <a:gd name="connsiteX2" fmla="*/ 387642 w 2440942"/>
                <a:gd name="connsiteY2" fmla="*/ 3736706 h 5607538"/>
                <a:gd name="connsiteX3" fmla="*/ 675674 w 2440942"/>
                <a:gd name="connsiteY3" fmla="*/ 3952730 h 5607538"/>
                <a:gd name="connsiteX4" fmla="*/ 750201 w 2440942"/>
                <a:gd name="connsiteY4" fmla="*/ 3448674 h 5607538"/>
                <a:gd name="connsiteX5" fmla="*/ 822209 w 2440942"/>
                <a:gd name="connsiteY5" fmla="*/ 3592690 h 5607538"/>
                <a:gd name="connsiteX6" fmla="*/ 1040752 w 2440942"/>
                <a:gd name="connsiteY6" fmla="*/ 3736706 h 5607538"/>
                <a:gd name="connsiteX7" fmla="*/ 1874265 w 2440942"/>
                <a:gd name="connsiteY7" fmla="*/ 60006 h 5607538"/>
                <a:gd name="connsiteX8" fmla="*/ 1182249 w 2440942"/>
                <a:gd name="connsiteY8" fmla="*/ 4096747 h 5607538"/>
                <a:gd name="connsiteX9" fmla="*/ 1087775 w 2440942"/>
                <a:gd name="connsiteY9" fmla="*/ 4611472 h 5607538"/>
                <a:gd name="connsiteX10" fmla="*/ 1326265 w 2440942"/>
                <a:gd name="connsiteY10" fmla="*/ 5176866 h 5607538"/>
                <a:gd name="connsiteX11" fmla="*/ 1110241 w 2440942"/>
                <a:gd name="connsiteY11" fmla="*/ 4960842 h 5607538"/>
                <a:gd name="connsiteX12" fmla="*/ 531659 w 2440942"/>
                <a:gd name="connsiteY12" fmla="*/ 4888837 h 5607538"/>
                <a:gd name="connsiteX13" fmla="*/ 262430 w 2440942"/>
                <a:gd name="connsiteY13" fmla="*/ 5583536 h 5607538"/>
                <a:gd name="connsiteX14" fmla="*/ 387642 w 2440942"/>
                <a:gd name="connsiteY14" fmla="*/ 4744818 h 5607538"/>
                <a:gd name="connsiteX15" fmla="*/ 243627 w 2440942"/>
                <a:gd name="connsiteY15" fmla="*/ 4312773 h 5607538"/>
                <a:gd name="connsiteX16" fmla="*/ 69489 w 2440942"/>
                <a:gd name="connsiteY16" fmla="*/ 4549842 h 5607538"/>
                <a:gd name="connsiteX17" fmla="*/ 315635 w 2440942"/>
                <a:gd name="connsiteY17" fmla="*/ 4096749 h 5607538"/>
                <a:gd name="connsiteX0" fmla="*/ 315635 w 2440946"/>
                <a:gd name="connsiteY0" fmla="*/ 4096749 h 5607538"/>
                <a:gd name="connsiteX1" fmla="*/ 459650 w 2440946"/>
                <a:gd name="connsiteY1" fmla="*/ 3952730 h 5607538"/>
                <a:gd name="connsiteX2" fmla="*/ 387642 w 2440946"/>
                <a:gd name="connsiteY2" fmla="*/ 3736706 h 5607538"/>
                <a:gd name="connsiteX3" fmla="*/ 675674 w 2440946"/>
                <a:gd name="connsiteY3" fmla="*/ 3952730 h 5607538"/>
                <a:gd name="connsiteX4" fmla="*/ 750201 w 2440946"/>
                <a:gd name="connsiteY4" fmla="*/ 3448674 h 5607538"/>
                <a:gd name="connsiteX5" fmla="*/ 822209 w 2440946"/>
                <a:gd name="connsiteY5" fmla="*/ 3592690 h 5607538"/>
                <a:gd name="connsiteX6" fmla="*/ 1040752 w 2440946"/>
                <a:gd name="connsiteY6" fmla="*/ 3736706 h 5607538"/>
                <a:gd name="connsiteX7" fmla="*/ 1874265 w 2440946"/>
                <a:gd name="connsiteY7" fmla="*/ 60006 h 5607538"/>
                <a:gd name="connsiteX8" fmla="*/ 1182249 w 2440946"/>
                <a:gd name="connsiteY8" fmla="*/ 4096747 h 5607538"/>
                <a:gd name="connsiteX9" fmla="*/ 1087775 w 2440946"/>
                <a:gd name="connsiteY9" fmla="*/ 4611472 h 5607538"/>
                <a:gd name="connsiteX10" fmla="*/ 1326265 w 2440946"/>
                <a:gd name="connsiteY10" fmla="*/ 5176866 h 5607538"/>
                <a:gd name="connsiteX11" fmla="*/ 1110241 w 2440946"/>
                <a:gd name="connsiteY11" fmla="*/ 4960842 h 5607538"/>
                <a:gd name="connsiteX12" fmla="*/ 531659 w 2440946"/>
                <a:gd name="connsiteY12" fmla="*/ 4888837 h 5607538"/>
                <a:gd name="connsiteX13" fmla="*/ 262430 w 2440946"/>
                <a:gd name="connsiteY13" fmla="*/ 5583536 h 5607538"/>
                <a:gd name="connsiteX14" fmla="*/ 387642 w 2440946"/>
                <a:gd name="connsiteY14" fmla="*/ 4744818 h 5607538"/>
                <a:gd name="connsiteX15" fmla="*/ 324059 w 2440946"/>
                <a:gd name="connsiteY15" fmla="*/ 4565252 h 5607538"/>
                <a:gd name="connsiteX16" fmla="*/ 69489 w 2440946"/>
                <a:gd name="connsiteY16" fmla="*/ 4549842 h 5607538"/>
                <a:gd name="connsiteX17" fmla="*/ 315635 w 2440946"/>
                <a:gd name="connsiteY17" fmla="*/ 4096749 h 5607538"/>
                <a:gd name="connsiteX0" fmla="*/ 315635 w 2440942"/>
                <a:gd name="connsiteY0" fmla="*/ 4096749 h 5634898"/>
                <a:gd name="connsiteX1" fmla="*/ 459650 w 2440942"/>
                <a:gd name="connsiteY1" fmla="*/ 3952730 h 5634898"/>
                <a:gd name="connsiteX2" fmla="*/ 387642 w 2440942"/>
                <a:gd name="connsiteY2" fmla="*/ 3736706 h 5634898"/>
                <a:gd name="connsiteX3" fmla="*/ 675674 w 2440942"/>
                <a:gd name="connsiteY3" fmla="*/ 3952730 h 5634898"/>
                <a:gd name="connsiteX4" fmla="*/ 750201 w 2440942"/>
                <a:gd name="connsiteY4" fmla="*/ 3448674 h 5634898"/>
                <a:gd name="connsiteX5" fmla="*/ 822209 w 2440942"/>
                <a:gd name="connsiteY5" fmla="*/ 3592690 h 5634898"/>
                <a:gd name="connsiteX6" fmla="*/ 1040752 w 2440942"/>
                <a:gd name="connsiteY6" fmla="*/ 3736706 h 5634898"/>
                <a:gd name="connsiteX7" fmla="*/ 1874265 w 2440942"/>
                <a:gd name="connsiteY7" fmla="*/ 60006 h 5634898"/>
                <a:gd name="connsiteX8" fmla="*/ 1182249 w 2440942"/>
                <a:gd name="connsiteY8" fmla="*/ 4096747 h 5634898"/>
                <a:gd name="connsiteX9" fmla="*/ 1087775 w 2440942"/>
                <a:gd name="connsiteY9" fmla="*/ 4611472 h 5634898"/>
                <a:gd name="connsiteX10" fmla="*/ 1326265 w 2440942"/>
                <a:gd name="connsiteY10" fmla="*/ 5176866 h 5634898"/>
                <a:gd name="connsiteX11" fmla="*/ 1110241 w 2440942"/>
                <a:gd name="connsiteY11" fmla="*/ 4960842 h 5634898"/>
                <a:gd name="connsiteX12" fmla="*/ 531659 w 2440942"/>
                <a:gd name="connsiteY12" fmla="*/ 4888837 h 5634898"/>
                <a:gd name="connsiteX13" fmla="*/ 262430 w 2440942"/>
                <a:gd name="connsiteY13" fmla="*/ 5583536 h 5634898"/>
                <a:gd name="connsiteX14" fmla="*/ 578633 w 2440942"/>
                <a:gd name="connsiteY14" fmla="*/ 4580658 h 5634898"/>
                <a:gd name="connsiteX15" fmla="*/ 324059 w 2440942"/>
                <a:gd name="connsiteY15" fmla="*/ 4565252 h 5634898"/>
                <a:gd name="connsiteX16" fmla="*/ 69489 w 2440942"/>
                <a:gd name="connsiteY16" fmla="*/ 4549842 h 5634898"/>
                <a:gd name="connsiteX17" fmla="*/ 315635 w 2440942"/>
                <a:gd name="connsiteY17" fmla="*/ 4096749 h 5634898"/>
                <a:gd name="connsiteX0" fmla="*/ 315635 w 2440946"/>
                <a:gd name="connsiteY0" fmla="*/ 4096749 h 5628533"/>
                <a:gd name="connsiteX1" fmla="*/ 459650 w 2440946"/>
                <a:gd name="connsiteY1" fmla="*/ 3952730 h 5628533"/>
                <a:gd name="connsiteX2" fmla="*/ 387642 w 2440946"/>
                <a:gd name="connsiteY2" fmla="*/ 3736706 h 5628533"/>
                <a:gd name="connsiteX3" fmla="*/ 675674 w 2440946"/>
                <a:gd name="connsiteY3" fmla="*/ 3952730 h 5628533"/>
                <a:gd name="connsiteX4" fmla="*/ 750201 w 2440946"/>
                <a:gd name="connsiteY4" fmla="*/ 3448674 h 5628533"/>
                <a:gd name="connsiteX5" fmla="*/ 822209 w 2440946"/>
                <a:gd name="connsiteY5" fmla="*/ 3592690 h 5628533"/>
                <a:gd name="connsiteX6" fmla="*/ 1040752 w 2440946"/>
                <a:gd name="connsiteY6" fmla="*/ 3736706 h 5628533"/>
                <a:gd name="connsiteX7" fmla="*/ 1874265 w 2440946"/>
                <a:gd name="connsiteY7" fmla="*/ 60006 h 5628533"/>
                <a:gd name="connsiteX8" fmla="*/ 1182249 w 2440946"/>
                <a:gd name="connsiteY8" fmla="*/ 4096747 h 5628533"/>
                <a:gd name="connsiteX9" fmla="*/ 1087775 w 2440946"/>
                <a:gd name="connsiteY9" fmla="*/ 4611472 h 5628533"/>
                <a:gd name="connsiteX10" fmla="*/ 1326265 w 2440946"/>
                <a:gd name="connsiteY10" fmla="*/ 5176866 h 5628533"/>
                <a:gd name="connsiteX11" fmla="*/ 1110241 w 2440946"/>
                <a:gd name="connsiteY11" fmla="*/ 4960842 h 5628533"/>
                <a:gd name="connsiteX12" fmla="*/ 817798 w 2440946"/>
                <a:gd name="connsiteY12" fmla="*/ 4850641 h 5628533"/>
                <a:gd name="connsiteX13" fmla="*/ 262430 w 2440946"/>
                <a:gd name="connsiteY13" fmla="*/ 5583536 h 5628533"/>
                <a:gd name="connsiteX14" fmla="*/ 578633 w 2440946"/>
                <a:gd name="connsiteY14" fmla="*/ 4580658 h 5628533"/>
                <a:gd name="connsiteX15" fmla="*/ 324059 w 2440946"/>
                <a:gd name="connsiteY15" fmla="*/ 4565252 h 5628533"/>
                <a:gd name="connsiteX16" fmla="*/ 69489 w 2440946"/>
                <a:gd name="connsiteY16" fmla="*/ 4549842 h 5628533"/>
                <a:gd name="connsiteX17" fmla="*/ 315635 w 2440946"/>
                <a:gd name="connsiteY17" fmla="*/ 4096749 h 5628533"/>
                <a:gd name="connsiteX0" fmla="*/ 315635 w 2440942"/>
                <a:gd name="connsiteY0" fmla="*/ 4096749 h 5586102"/>
                <a:gd name="connsiteX1" fmla="*/ 459650 w 2440942"/>
                <a:gd name="connsiteY1" fmla="*/ 3952730 h 5586102"/>
                <a:gd name="connsiteX2" fmla="*/ 387642 w 2440942"/>
                <a:gd name="connsiteY2" fmla="*/ 3736706 h 5586102"/>
                <a:gd name="connsiteX3" fmla="*/ 675674 w 2440942"/>
                <a:gd name="connsiteY3" fmla="*/ 3952730 h 5586102"/>
                <a:gd name="connsiteX4" fmla="*/ 750201 w 2440942"/>
                <a:gd name="connsiteY4" fmla="*/ 3448674 h 5586102"/>
                <a:gd name="connsiteX5" fmla="*/ 822209 w 2440942"/>
                <a:gd name="connsiteY5" fmla="*/ 3592690 h 5586102"/>
                <a:gd name="connsiteX6" fmla="*/ 1040752 w 2440942"/>
                <a:gd name="connsiteY6" fmla="*/ 3736706 h 5586102"/>
                <a:gd name="connsiteX7" fmla="*/ 1874265 w 2440942"/>
                <a:gd name="connsiteY7" fmla="*/ 60006 h 5586102"/>
                <a:gd name="connsiteX8" fmla="*/ 1182249 w 2440942"/>
                <a:gd name="connsiteY8" fmla="*/ 4096747 h 5586102"/>
                <a:gd name="connsiteX9" fmla="*/ 1087775 w 2440942"/>
                <a:gd name="connsiteY9" fmla="*/ 4611472 h 5586102"/>
                <a:gd name="connsiteX10" fmla="*/ 1326265 w 2440942"/>
                <a:gd name="connsiteY10" fmla="*/ 5176866 h 5586102"/>
                <a:gd name="connsiteX11" fmla="*/ 1110241 w 2440942"/>
                <a:gd name="connsiteY11" fmla="*/ 4960842 h 5586102"/>
                <a:gd name="connsiteX12" fmla="*/ 817798 w 2440942"/>
                <a:gd name="connsiteY12" fmla="*/ 4850641 h 5586102"/>
                <a:gd name="connsiteX13" fmla="*/ 262430 w 2440942"/>
                <a:gd name="connsiteY13" fmla="*/ 5583536 h 5586102"/>
                <a:gd name="connsiteX14" fmla="*/ 563225 w 2440942"/>
                <a:gd name="connsiteY14" fmla="*/ 4835231 h 5586102"/>
                <a:gd name="connsiteX15" fmla="*/ 324059 w 2440942"/>
                <a:gd name="connsiteY15" fmla="*/ 4565252 h 5586102"/>
                <a:gd name="connsiteX16" fmla="*/ 69489 w 2440942"/>
                <a:gd name="connsiteY16" fmla="*/ 4549842 h 5586102"/>
                <a:gd name="connsiteX17" fmla="*/ 315635 w 2440942"/>
                <a:gd name="connsiteY17" fmla="*/ 4096749 h 5586102"/>
                <a:gd name="connsiteX0" fmla="*/ 339468 w 2440946"/>
                <a:gd name="connsiteY0" fmla="*/ 4310682 h 5586106"/>
                <a:gd name="connsiteX1" fmla="*/ 459650 w 2440946"/>
                <a:gd name="connsiteY1" fmla="*/ 3952730 h 5586106"/>
                <a:gd name="connsiteX2" fmla="*/ 387642 w 2440946"/>
                <a:gd name="connsiteY2" fmla="*/ 3736706 h 5586106"/>
                <a:gd name="connsiteX3" fmla="*/ 675674 w 2440946"/>
                <a:gd name="connsiteY3" fmla="*/ 3952730 h 5586106"/>
                <a:gd name="connsiteX4" fmla="*/ 750201 w 2440946"/>
                <a:gd name="connsiteY4" fmla="*/ 3448674 h 5586106"/>
                <a:gd name="connsiteX5" fmla="*/ 822209 w 2440946"/>
                <a:gd name="connsiteY5" fmla="*/ 3592690 h 5586106"/>
                <a:gd name="connsiteX6" fmla="*/ 1040752 w 2440946"/>
                <a:gd name="connsiteY6" fmla="*/ 3736706 h 5586106"/>
                <a:gd name="connsiteX7" fmla="*/ 1874265 w 2440946"/>
                <a:gd name="connsiteY7" fmla="*/ 60006 h 5586106"/>
                <a:gd name="connsiteX8" fmla="*/ 1182249 w 2440946"/>
                <a:gd name="connsiteY8" fmla="*/ 4096747 h 5586106"/>
                <a:gd name="connsiteX9" fmla="*/ 1087775 w 2440946"/>
                <a:gd name="connsiteY9" fmla="*/ 4611472 h 5586106"/>
                <a:gd name="connsiteX10" fmla="*/ 1326265 w 2440946"/>
                <a:gd name="connsiteY10" fmla="*/ 5176866 h 5586106"/>
                <a:gd name="connsiteX11" fmla="*/ 1110241 w 2440946"/>
                <a:gd name="connsiteY11" fmla="*/ 4960842 h 5586106"/>
                <a:gd name="connsiteX12" fmla="*/ 817798 w 2440946"/>
                <a:gd name="connsiteY12" fmla="*/ 4850641 h 5586106"/>
                <a:gd name="connsiteX13" fmla="*/ 262430 w 2440946"/>
                <a:gd name="connsiteY13" fmla="*/ 5583536 h 5586106"/>
                <a:gd name="connsiteX14" fmla="*/ 563225 w 2440946"/>
                <a:gd name="connsiteY14" fmla="*/ 4835231 h 5586106"/>
                <a:gd name="connsiteX15" fmla="*/ 324059 w 2440946"/>
                <a:gd name="connsiteY15" fmla="*/ 4565252 h 5586106"/>
                <a:gd name="connsiteX16" fmla="*/ 69489 w 2440946"/>
                <a:gd name="connsiteY16" fmla="*/ 4549842 h 5586106"/>
                <a:gd name="connsiteX17" fmla="*/ 339468 w 2440946"/>
                <a:gd name="connsiteY17" fmla="*/ 4310682 h 5586106"/>
                <a:gd name="connsiteX0" fmla="*/ 339468 w 2440942"/>
                <a:gd name="connsiteY0" fmla="*/ 4310682 h 5586102"/>
                <a:gd name="connsiteX1" fmla="*/ 459650 w 2440942"/>
                <a:gd name="connsiteY1" fmla="*/ 3952730 h 5586102"/>
                <a:gd name="connsiteX2" fmla="*/ 387642 w 2440942"/>
                <a:gd name="connsiteY2" fmla="*/ 3736706 h 5586102"/>
                <a:gd name="connsiteX3" fmla="*/ 675674 w 2440942"/>
                <a:gd name="connsiteY3" fmla="*/ 3952730 h 5586102"/>
                <a:gd name="connsiteX4" fmla="*/ 750201 w 2440942"/>
                <a:gd name="connsiteY4" fmla="*/ 3448674 h 5586102"/>
                <a:gd name="connsiteX5" fmla="*/ 822209 w 2440942"/>
                <a:gd name="connsiteY5" fmla="*/ 3592690 h 5586102"/>
                <a:gd name="connsiteX6" fmla="*/ 1040752 w 2440942"/>
                <a:gd name="connsiteY6" fmla="*/ 3736706 h 5586102"/>
                <a:gd name="connsiteX7" fmla="*/ 1874265 w 2440942"/>
                <a:gd name="connsiteY7" fmla="*/ 60006 h 5586102"/>
                <a:gd name="connsiteX8" fmla="*/ 1182249 w 2440942"/>
                <a:gd name="connsiteY8" fmla="*/ 4096747 h 5586102"/>
                <a:gd name="connsiteX9" fmla="*/ 1087775 w 2440942"/>
                <a:gd name="connsiteY9" fmla="*/ 4611472 h 5586102"/>
                <a:gd name="connsiteX10" fmla="*/ 1326265 w 2440942"/>
                <a:gd name="connsiteY10" fmla="*/ 5176866 h 5586102"/>
                <a:gd name="connsiteX11" fmla="*/ 1110241 w 2440942"/>
                <a:gd name="connsiteY11" fmla="*/ 4960842 h 5586102"/>
                <a:gd name="connsiteX12" fmla="*/ 817798 w 2440942"/>
                <a:gd name="connsiteY12" fmla="*/ 4850641 h 5586102"/>
                <a:gd name="connsiteX13" fmla="*/ 262430 w 2440942"/>
                <a:gd name="connsiteY13" fmla="*/ 5583536 h 5586102"/>
                <a:gd name="connsiteX14" fmla="*/ 563225 w 2440942"/>
                <a:gd name="connsiteY14" fmla="*/ 4835231 h 5586102"/>
                <a:gd name="connsiteX15" fmla="*/ 324060 w 2440942"/>
                <a:gd name="connsiteY15" fmla="*/ 4565253 h 5586102"/>
                <a:gd name="connsiteX16" fmla="*/ 69489 w 2440942"/>
                <a:gd name="connsiteY16" fmla="*/ 4549842 h 5586102"/>
                <a:gd name="connsiteX17" fmla="*/ 339468 w 2440942"/>
                <a:gd name="connsiteY17" fmla="*/ 4310682 h 5586102"/>
                <a:gd name="connsiteX0" fmla="*/ 339468 w 2440946"/>
                <a:gd name="connsiteY0" fmla="*/ 4310682 h 5586106"/>
                <a:gd name="connsiteX1" fmla="*/ 459650 w 2440946"/>
                <a:gd name="connsiteY1" fmla="*/ 3952730 h 5586106"/>
                <a:gd name="connsiteX2" fmla="*/ 387642 w 2440946"/>
                <a:gd name="connsiteY2" fmla="*/ 3736706 h 5586106"/>
                <a:gd name="connsiteX3" fmla="*/ 675674 w 2440946"/>
                <a:gd name="connsiteY3" fmla="*/ 3952730 h 5586106"/>
                <a:gd name="connsiteX4" fmla="*/ 750201 w 2440946"/>
                <a:gd name="connsiteY4" fmla="*/ 3448674 h 5586106"/>
                <a:gd name="connsiteX5" fmla="*/ 822209 w 2440946"/>
                <a:gd name="connsiteY5" fmla="*/ 3592690 h 5586106"/>
                <a:gd name="connsiteX6" fmla="*/ 1040752 w 2440946"/>
                <a:gd name="connsiteY6" fmla="*/ 3736706 h 5586106"/>
                <a:gd name="connsiteX7" fmla="*/ 1874265 w 2440946"/>
                <a:gd name="connsiteY7" fmla="*/ 60006 h 5586106"/>
                <a:gd name="connsiteX8" fmla="*/ 1182249 w 2440946"/>
                <a:gd name="connsiteY8" fmla="*/ 4096747 h 5586106"/>
                <a:gd name="connsiteX9" fmla="*/ 1087775 w 2440946"/>
                <a:gd name="connsiteY9" fmla="*/ 4611472 h 5586106"/>
                <a:gd name="connsiteX10" fmla="*/ 1326265 w 2440946"/>
                <a:gd name="connsiteY10" fmla="*/ 5176866 h 5586106"/>
                <a:gd name="connsiteX11" fmla="*/ 1110241 w 2440946"/>
                <a:gd name="connsiteY11" fmla="*/ 4960842 h 5586106"/>
                <a:gd name="connsiteX12" fmla="*/ 817798 w 2440946"/>
                <a:gd name="connsiteY12" fmla="*/ 4850641 h 5586106"/>
                <a:gd name="connsiteX13" fmla="*/ 262430 w 2440946"/>
                <a:gd name="connsiteY13" fmla="*/ 5583536 h 5586106"/>
                <a:gd name="connsiteX14" fmla="*/ 563225 w 2440946"/>
                <a:gd name="connsiteY14" fmla="*/ 4835231 h 5586106"/>
                <a:gd name="connsiteX15" fmla="*/ 324060 w 2440946"/>
                <a:gd name="connsiteY15" fmla="*/ 4565253 h 5586106"/>
                <a:gd name="connsiteX16" fmla="*/ 69488 w 2440946"/>
                <a:gd name="connsiteY16" fmla="*/ 4549845 h 5586106"/>
                <a:gd name="connsiteX17" fmla="*/ 339468 w 2440946"/>
                <a:gd name="connsiteY17" fmla="*/ 4310682 h 5586106"/>
                <a:gd name="connsiteX0" fmla="*/ 339468 w 2440942"/>
                <a:gd name="connsiteY0" fmla="*/ 4310682 h 5586102"/>
                <a:gd name="connsiteX1" fmla="*/ 459650 w 2440942"/>
                <a:gd name="connsiteY1" fmla="*/ 3952730 h 5586102"/>
                <a:gd name="connsiteX2" fmla="*/ 387642 w 2440942"/>
                <a:gd name="connsiteY2" fmla="*/ 3736706 h 5586102"/>
                <a:gd name="connsiteX3" fmla="*/ 675674 w 2440942"/>
                <a:gd name="connsiteY3" fmla="*/ 3952730 h 5586102"/>
                <a:gd name="connsiteX4" fmla="*/ 750201 w 2440942"/>
                <a:gd name="connsiteY4" fmla="*/ 3448674 h 5586102"/>
                <a:gd name="connsiteX5" fmla="*/ 822209 w 2440942"/>
                <a:gd name="connsiteY5" fmla="*/ 3592690 h 5586102"/>
                <a:gd name="connsiteX6" fmla="*/ 1040752 w 2440942"/>
                <a:gd name="connsiteY6" fmla="*/ 3736706 h 5586102"/>
                <a:gd name="connsiteX7" fmla="*/ 1874265 w 2440942"/>
                <a:gd name="connsiteY7" fmla="*/ 60006 h 5586102"/>
                <a:gd name="connsiteX8" fmla="*/ 1182249 w 2440942"/>
                <a:gd name="connsiteY8" fmla="*/ 4096747 h 5586102"/>
                <a:gd name="connsiteX9" fmla="*/ 1087775 w 2440942"/>
                <a:gd name="connsiteY9" fmla="*/ 4611472 h 5586102"/>
                <a:gd name="connsiteX10" fmla="*/ 1326265 w 2440942"/>
                <a:gd name="connsiteY10" fmla="*/ 5176866 h 5586102"/>
                <a:gd name="connsiteX11" fmla="*/ 1110241 w 2440942"/>
                <a:gd name="connsiteY11" fmla="*/ 4960842 h 5586102"/>
                <a:gd name="connsiteX12" fmla="*/ 817798 w 2440942"/>
                <a:gd name="connsiteY12" fmla="*/ 4850641 h 5586102"/>
                <a:gd name="connsiteX13" fmla="*/ 262430 w 2440942"/>
                <a:gd name="connsiteY13" fmla="*/ 5583536 h 5586102"/>
                <a:gd name="connsiteX14" fmla="*/ 563224 w 2440942"/>
                <a:gd name="connsiteY14" fmla="*/ 4835233 h 5586102"/>
                <a:gd name="connsiteX15" fmla="*/ 324060 w 2440942"/>
                <a:gd name="connsiteY15" fmla="*/ 4565253 h 5586102"/>
                <a:gd name="connsiteX16" fmla="*/ 69488 w 2440942"/>
                <a:gd name="connsiteY16" fmla="*/ 4549845 h 5586102"/>
                <a:gd name="connsiteX17" fmla="*/ 339468 w 2440942"/>
                <a:gd name="connsiteY17" fmla="*/ 4310682 h 5586102"/>
                <a:gd name="connsiteX0" fmla="*/ 339468 w 1897847"/>
                <a:gd name="connsiteY0" fmla="*/ 4310682 h 5586106"/>
                <a:gd name="connsiteX1" fmla="*/ 459650 w 1897847"/>
                <a:gd name="connsiteY1" fmla="*/ 3952730 h 5586106"/>
                <a:gd name="connsiteX2" fmla="*/ 387642 w 1897847"/>
                <a:gd name="connsiteY2" fmla="*/ 3736706 h 5586106"/>
                <a:gd name="connsiteX3" fmla="*/ 675674 w 1897847"/>
                <a:gd name="connsiteY3" fmla="*/ 3952730 h 5586106"/>
                <a:gd name="connsiteX4" fmla="*/ 750201 w 1897847"/>
                <a:gd name="connsiteY4" fmla="*/ 3448674 h 5586106"/>
                <a:gd name="connsiteX5" fmla="*/ 822209 w 1897847"/>
                <a:gd name="connsiteY5" fmla="*/ 3592690 h 5586106"/>
                <a:gd name="connsiteX6" fmla="*/ 1040752 w 1897847"/>
                <a:gd name="connsiteY6" fmla="*/ 3736706 h 5586106"/>
                <a:gd name="connsiteX7" fmla="*/ 1874265 w 1897847"/>
                <a:gd name="connsiteY7" fmla="*/ 60006 h 5586106"/>
                <a:gd name="connsiteX8" fmla="*/ 1182249 w 1897847"/>
                <a:gd name="connsiteY8" fmla="*/ 4096747 h 5586106"/>
                <a:gd name="connsiteX9" fmla="*/ 1087775 w 1897847"/>
                <a:gd name="connsiteY9" fmla="*/ 4611472 h 5586106"/>
                <a:gd name="connsiteX10" fmla="*/ 1326265 w 1897847"/>
                <a:gd name="connsiteY10" fmla="*/ 5176866 h 5586106"/>
                <a:gd name="connsiteX11" fmla="*/ 1110241 w 1897847"/>
                <a:gd name="connsiteY11" fmla="*/ 4960842 h 5586106"/>
                <a:gd name="connsiteX12" fmla="*/ 817798 w 1897847"/>
                <a:gd name="connsiteY12" fmla="*/ 4850641 h 5586106"/>
                <a:gd name="connsiteX13" fmla="*/ 262430 w 1897847"/>
                <a:gd name="connsiteY13" fmla="*/ 5583536 h 5586106"/>
                <a:gd name="connsiteX14" fmla="*/ 563224 w 1897847"/>
                <a:gd name="connsiteY14" fmla="*/ 4835233 h 5586106"/>
                <a:gd name="connsiteX15" fmla="*/ 324060 w 1897847"/>
                <a:gd name="connsiteY15" fmla="*/ 4565253 h 5586106"/>
                <a:gd name="connsiteX16" fmla="*/ 69488 w 1897847"/>
                <a:gd name="connsiteY16" fmla="*/ 4549845 h 5586106"/>
                <a:gd name="connsiteX17" fmla="*/ 339468 w 1897847"/>
                <a:gd name="connsiteY17" fmla="*/ 4310682 h 5586106"/>
                <a:gd name="connsiteX0" fmla="*/ 339468 w 1897847"/>
                <a:gd name="connsiteY0" fmla="*/ 4310682 h 5586102"/>
                <a:gd name="connsiteX1" fmla="*/ 459650 w 1897847"/>
                <a:gd name="connsiteY1" fmla="*/ 3952730 h 5586102"/>
                <a:gd name="connsiteX2" fmla="*/ 387642 w 1897847"/>
                <a:gd name="connsiteY2" fmla="*/ 3736706 h 5586102"/>
                <a:gd name="connsiteX3" fmla="*/ 675674 w 1897847"/>
                <a:gd name="connsiteY3" fmla="*/ 3952730 h 5586102"/>
                <a:gd name="connsiteX4" fmla="*/ 750201 w 1897847"/>
                <a:gd name="connsiteY4" fmla="*/ 3448674 h 5586102"/>
                <a:gd name="connsiteX5" fmla="*/ 822209 w 1897847"/>
                <a:gd name="connsiteY5" fmla="*/ 3592690 h 5586102"/>
                <a:gd name="connsiteX6" fmla="*/ 1040752 w 1897847"/>
                <a:gd name="connsiteY6" fmla="*/ 3736706 h 5586102"/>
                <a:gd name="connsiteX7" fmla="*/ 1874265 w 1897847"/>
                <a:gd name="connsiteY7" fmla="*/ 60006 h 5586102"/>
                <a:gd name="connsiteX8" fmla="*/ 1182249 w 1897847"/>
                <a:gd name="connsiteY8" fmla="*/ 4096747 h 5586102"/>
                <a:gd name="connsiteX9" fmla="*/ 1087775 w 1897847"/>
                <a:gd name="connsiteY9" fmla="*/ 4611472 h 5586102"/>
                <a:gd name="connsiteX10" fmla="*/ 1326265 w 1897847"/>
                <a:gd name="connsiteY10" fmla="*/ 5176866 h 5586102"/>
                <a:gd name="connsiteX11" fmla="*/ 1110241 w 1897847"/>
                <a:gd name="connsiteY11" fmla="*/ 4960842 h 5586102"/>
                <a:gd name="connsiteX12" fmla="*/ 817798 w 1897847"/>
                <a:gd name="connsiteY12" fmla="*/ 4850641 h 5586102"/>
                <a:gd name="connsiteX13" fmla="*/ 262430 w 1897847"/>
                <a:gd name="connsiteY13" fmla="*/ 5583536 h 5586102"/>
                <a:gd name="connsiteX14" fmla="*/ 563224 w 1897847"/>
                <a:gd name="connsiteY14" fmla="*/ 4835233 h 5586102"/>
                <a:gd name="connsiteX15" fmla="*/ 324060 w 1897847"/>
                <a:gd name="connsiteY15" fmla="*/ 4565253 h 5586102"/>
                <a:gd name="connsiteX16" fmla="*/ 69488 w 1897847"/>
                <a:gd name="connsiteY16" fmla="*/ 4549845 h 5586102"/>
                <a:gd name="connsiteX17" fmla="*/ 339468 w 1897847"/>
                <a:gd name="connsiteY17" fmla="*/ 4310682 h 5586102"/>
                <a:gd name="connsiteX0" fmla="*/ 339468 w 2299993"/>
                <a:gd name="connsiteY0" fmla="*/ 4322632 h 5598056"/>
                <a:gd name="connsiteX1" fmla="*/ 459650 w 2299993"/>
                <a:gd name="connsiteY1" fmla="*/ 3964680 h 5598056"/>
                <a:gd name="connsiteX2" fmla="*/ 387642 w 2299993"/>
                <a:gd name="connsiteY2" fmla="*/ 3748656 h 5598056"/>
                <a:gd name="connsiteX3" fmla="*/ 675674 w 2299993"/>
                <a:gd name="connsiteY3" fmla="*/ 3964680 h 5598056"/>
                <a:gd name="connsiteX4" fmla="*/ 750201 w 2299993"/>
                <a:gd name="connsiteY4" fmla="*/ 3460624 h 5598056"/>
                <a:gd name="connsiteX5" fmla="*/ 822209 w 2299993"/>
                <a:gd name="connsiteY5" fmla="*/ 3604640 h 5598056"/>
                <a:gd name="connsiteX6" fmla="*/ 1040752 w 2299993"/>
                <a:gd name="connsiteY6" fmla="*/ 3748656 h 5598056"/>
                <a:gd name="connsiteX7" fmla="*/ 2276410 w 2299993"/>
                <a:gd name="connsiteY7" fmla="*/ 60008 h 5598056"/>
                <a:gd name="connsiteX8" fmla="*/ 1182249 w 2299993"/>
                <a:gd name="connsiteY8" fmla="*/ 4108697 h 5598056"/>
                <a:gd name="connsiteX9" fmla="*/ 1087775 w 2299993"/>
                <a:gd name="connsiteY9" fmla="*/ 4623422 h 5598056"/>
                <a:gd name="connsiteX10" fmla="*/ 1326265 w 2299993"/>
                <a:gd name="connsiteY10" fmla="*/ 5188816 h 5598056"/>
                <a:gd name="connsiteX11" fmla="*/ 1110241 w 2299993"/>
                <a:gd name="connsiteY11" fmla="*/ 4972792 h 5598056"/>
                <a:gd name="connsiteX12" fmla="*/ 817798 w 2299993"/>
                <a:gd name="connsiteY12" fmla="*/ 4862591 h 5598056"/>
                <a:gd name="connsiteX13" fmla="*/ 262430 w 2299993"/>
                <a:gd name="connsiteY13" fmla="*/ 5595486 h 5598056"/>
                <a:gd name="connsiteX14" fmla="*/ 563224 w 2299993"/>
                <a:gd name="connsiteY14" fmla="*/ 4847183 h 5598056"/>
                <a:gd name="connsiteX15" fmla="*/ 324060 w 2299993"/>
                <a:gd name="connsiteY15" fmla="*/ 4577203 h 5598056"/>
                <a:gd name="connsiteX16" fmla="*/ 69488 w 2299993"/>
                <a:gd name="connsiteY16" fmla="*/ 4561795 h 5598056"/>
                <a:gd name="connsiteX17" fmla="*/ 339468 w 2299993"/>
                <a:gd name="connsiteY17" fmla="*/ 4322632 h 5598056"/>
                <a:gd name="connsiteX0" fmla="*/ 339468 w 2430639"/>
                <a:gd name="connsiteY0" fmla="*/ 4666908 h 5942329"/>
                <a:gd name="connsiteX1" fmla="*/ 459650 w 2430639"/>
                <a:gd name="connsiteY1" fmla="*/ 4308956 h 5942329"/>
                <a:gd name="connsiteX2" fmla="*/ 387642 w 2430639"/>
                <a:gd name="connsiteY2" fmla="*/ 4092932 h 5942329"/>
                <a:gd name="connsiteX3" fmla="*/ 675674 w 2430639"/>
                <a:gd name="connsiteY3" fmla="*/ 4308956 h 5942329"/>
                <a:gd name="connsiteX4" fmla="*/ 750201 w 2430639"/>
                <a:gd name="connsiteY4" fmla="*/ 3804900 h 5942329"/>
                <a:gd name="connsiteX5" fmla="*/ 822209 w 2430639"/>
                <a:gd name="connsiteY5" fmla="*/ 3948916 h 5942329"/>
                <a:gd name="connsiteX6" fmla="*/ 1040752 w 2430639"/>
                <a:gd name="connsiteY6" fmla="*/ 4092932 h 5942329"/>
                <a:gd name="connsiteX7" fmla="*/ 2276410 w 2430639"/>
                <a:gd name="connsiteY7" fmla="*/ 404284 h 5942329"/>
                <a:gd name="connsiteX8" fmla="*/ 1966129 w 2430639"/>
                <a:gd name="connsiteY8" fmla="*/ 1667219 h 5942329"/>
                <a:gd name="connsiteX9" fmla="*/ 1182249 w 2430639"/>
                <a:gd name="connsiteY9" fmla="*/ 4452973 h 5942329"/>
                <a:gd name="connsiteX10" fmla="*/ 1087775 w 2430639"/>
                <a:gd name="connsiteY10" fmla="*/ 4967698 h 5942329"/>
                <a:gd name="connsiteX11" fmla="*/ 1326265 w 2430639"/>
                <a:gd name="connsiteY11" fmla="*/ 5533092 h 5942329"/>
                <a:gd name="connsiteX12" fmla="*/ 1110241 w 2430639"/>
                <a:gd name="connsiteY12" fmla="*/ 5317068 h 5942329"/>
                <a:gd name="connsiteX13" fmla="*/ 817798 w 2430639"/>
                <a:gd name="connsiteY13" fmla="*/ 5206867 h 5942329"/>
                <a:gd name="connsiteX14" fmla="*/ 262430 w 2430639"/>
                <a:gd name="connsiteY14" fmla="*/ 5939762 h 5942329"/>
                <a:gd name="connsiteX15" fmla="*/ 563224 w 2430639"/>
                <a:gd name="connsiteY15" fmla="*/ 5191459 h 5942329"/>
                <a:gd name="connsiteX16" fmla="*/ 324060 w 2430639"/>
                <a:gd name="connsiteY16" fmla="*/ 4921479 h 5942329"/>
                <a:gd name="connsiteX17" fmla="*/ 69488 w 2430639"/>
                <a:gd name="connsiteY17" fmla="*/ 4906071 h 5942329"/>
                <a:gd name="connsiteX18" fmla="*/ 339468 w 2430639"/>
                <a:gd name="connsiteY18" fmla="*/ 4666908 h 5942329"/>
                <a:gd name="connsiteX0" fmla="*/ 339468 w 2512738"/>
                <a:gd name="connsiteY0" fmla="*/ 4782778 h 6058199"/>
                <a:gd name="connsiteX1" fmla="*/ 459650 w 2512738"/>
                <a:gd name="connsiteY1" fmla="*/ 4424826 h 6058199"/>
                <a:gd name="connsiteX2" fmla="*/ 387642 w 2512738"/>
                <a:gd name="connsiteY2" fmla="*/ 4208802 h 6058199"/>
                <a:gd name="connsiteX3" fmla="*/ 675674 w 2512738"/>
                <a:gd name="connsiteY3" fmla="*/ 4424826 h 6058199"/>
                <a:gd name="connsiteX4" fmla="*/ 750201 w 2512738"/>
                <a:gd name="connsiteY4" fmla="*/ 3920770 h 6058199"/>
                <a:gd name="connsiteX5" fmla="*/ 822209 w 2512738"/>
                <a:gd name="connsiteY5" fmla="*/ 4064786 h 6058199"/>
                <a:gd name="connsiteX6" fmla="*/ 1040752 w 2512738"/>
                <a:gd name="connsiteY6" fmla="*/ 4208802 h 6058199"/>
                <a:gd name="connsiteX7" fmla="*/ 2276410 w 2512738"/>
                <a:gd name="connsiteY7" fmla="*/ 520154 h 6058199"/>
                <a:gd name="connsiteX8" fmla="*/ 2330378 w 2512738"/>
                <a:gd name="connsiteY8" fmla="*/ 1087875 h 6058199"/>
                <a:gd name="connsiteX9" fmla="*/ 1182249 w 2512738"/>
                <a:gd name="connsiteY9" fmla="*/ 4568843 h 6058199"/>
                <a:gd name="connsiteX10" fmla="*/ 1087775 w 2512738"/>
                <a:gd name="connsiteY10" fmla="*/ 5083568 h 6058199"/>
                <a:gd name="connsiteX11" fmla="*/ 1326265 w 2512738"/>
                <a:gd name="connsiteY11" fmla="*/ 5648962 h 6058199"/>
                <a:gd name="connsiteX12" fmla="*/ 1110241 w 2512738"/>
                <a:gd name="connsiteY12" fmla="*/ 5432938 h 6058199"/>
                <a:gd name="connsiteX13" fmla="*/ 817798 w 2512738"/>
                <a:gd name="connsiteY13" fmla="*/ 5322737 h 6058199"/>
                <a:gd name="connsiteX14" fmla="*/ 262430 w 2512738"/>
                <a:gd name="connsiteY14" fmla="*/ 6055632 h 6058199"/>
                <a:gd name="connsiteX15" fmla="*/ 563224 w 2512738"/>
                <a:gd name="connsiteY15" fmla="*/ 5307329 h 6058199"/>
                <a:gd name="connsiteX16" fmla="*/ 324060 w 2512738"/>
                <a:gd name="connsiteY16" fmla="*/ 5037349 h 6058199"/>
                <a:gd name="connsiteX17" fmla="*/ 69488 w 2512738"/>
                <a:gd name="connsiteY17" fmla="*/ 5021941 h 6058199"/>
                <a:gd name="connsiteX18" fmla="*/ 339468 w 2512738"/>
                <a:gd name="connsiteY18" fmla="*/ 4782778 h 6058199"/>
                <a:gd name="connsiteX0" fmla="*/ 339468 w 2535947"/>
                <a:gd name="connsiteY0" fmla="*/ 4782778 h 6058199"/>
                <a:gd name="connsiteX1" fmla="*/ 459650 w 2535947"/>
                <a:gd name="connsiteY1" fmla="*/ 4424826 h 6058199"/>
                <a:gd name="connsiteX2" fmla="*/ 387642 w 2535947"/>
                <a:gd name="connsiteY2" fmla="*/ 4208802 h 6058199"/>
                <a:gd name="connsiteX3" fmla="*/ 675674 w 2535947"/>
                <a:gd name="connsiteY3" fmla="*/ 4424826 h 6058199"/>
                <a:gd name="connsiteX4" fmla="*/ 750201 w 2535947"/>
                <a:gd name="connsiteY4" fmla="*/ 3920770 h 6058199"/>
                <a:gd name="connsiteX5" fmla="*/ 822209 w 2535947"/>
                <a:gd name="connsiteY5" fmla="*/ 4064786 h 6058199"/>
                <a:gd name="connsiteX6" fmla="*/ 1040752 w 2535947"/>
                <a:gd name="connsiteY6" fmla="*/ 4208802 h 6058199"/>
                <a:gd name="connsiteX7" fmla="*/ 2276410 w 2535947"/>
                <a:gd name="connsiteY7" fmla="*/ 520154 h 6058199"/>
                <a:gd name="connsiteX8" fmla="*/ 2330378 w 2535947"/>
                <a:gd name="connsiteY8" fmla="*/ 1087875 h 6058199"/>
                <a:gd name="connsiteX9" fmla="*/ 1042992 w 2535947"/>
                <a:gd name="connsiteY9" fmla="*/ 4418228 h 6058199"/>
                <a:gd name="connsiteX10" fmla="*/ 1087775 w 2535947"/>
                <a:gd name="connsiteY10" fmla="*/ 5083568 h 6058199"/>
                <a:gd name="connsiteX11" fmla="*/ 1326265 w 2535947"/>
                <a:gd name="connsiteY11" fmla="*/ 5648962 h 6058199"/>
                <a:gd name="connsiteX12" fmla="*/ 1110241 w 2535947"/>
                <a:gd name="connsiteY12" fmla="*/ 5432938 h 6058199"/>
                <a:gd name="connsiteX13" fmla="*/ 817798 w 2535947"/>
                <a:gd name="connsiteY13" fmla="*/ 5322737 h 6058199"/>
                <a:gd name="connsiteX14" fmla="*/ 262430 w 2535947"/>
                <a:gd name="connsiteY14" fmla="*/ 6055632 h 6058199"/>
                <a:gd name="connsiteX15" fmla="*/ 563224 w 2535947"/>
                <a:gd name="connsiteY15" fmla="*/ 5307329 h 6058199"/>
                <a:gd name="connsiteX16" fmla="*/ 324060 w 2535947"/>
                <a:gd name="connsiteY16" fmla="*/ 5037349 h 6058199"/>
                <a:gd name="connsiteX17" fmla="*/ 69488 w 2535947"/>
                <a:gd name="connsiteY17" fmla="*/ 5021941 h 6058199"/>
                <a:gd name="connsiteX18" fmla="*/ 339468 w 2535947"/>
                <a:gd name="connsiteY18" fmla="*/ 4782778 h 6058199"/>
                <a:gd name="connsiteX0" fmla="*/ 339468 w 2535947"/>
                <a:gd name="connsiteY0" fmla="*/ 4762710 h 6038131"/>
                <a:gd name="connsiteX1" fmla="*/ 459650 w 2535947"/>
                <a:gd name="connsiteY1" fmla="*/ 4404758 h 6038131"/>
                <a:gd name="connsiteX2" fmla="*/ 387642 w 2535947"/>
                <a:gd name="connsiteY2" fmla="*/ 4188734 h 6038131"/>
                <a:gd name="connsiteX3" fmla="*/ 675674 w 2535947"/>
                <a:gd name="connsiteY3" fmla="*/ 4404758 h 6038131"/>
                <a:gd name="connsiteX4" fmla="*/ 750201 w 2535947"/>
                <a:gd name="connsiteY4" fmla="*/ 3900702 h 6038131"/>
                <a:gd name="connsiteX5" fmla="*/ 822209 w 2535947"/>
                <a:gd name="connsiteY5" fmla="*/ 4044718 h 6038131"/>
                <a:gd name="connsiteX6" fmla="*/ 897065 w 2535947"/>
                <a:gd name="connsiteY6" fmla="*/ 4068322 h 6038131"/>
                <a:gd name="connsiteX7" fmla="*/ 2276410 w 2535947"/>
                <a:gd name="connsiteY7" fmla="*/ 500086 h 6038131"/>
                <a:gd name="connsiteX8" fmla="*/ 2330378 w 2535947"/>
                <a:gd name="connsiteY8" fmla="*/ 1067807 h 6038131"/>
                <a:gd name="connsiteX9" fmla="*/ 1042992 w 2535947"/>
                <a:gd name="connsiteY9" fmla="*/ 4398160 h 6038131"/>
                <a:gd name="connsiteX10" fmla="*/ 1087775 w 2535947"/>
                <a:gd name="connsiteY10" fmla="*/ 5063500 h 6038131"/>
                <a:gd name="connsiteX11" fmla="*/ 1326265 w 2535947"/>
                <a:gd name="connsiteY11" fmla="*/ 5628894 h 6038131"/>
                <a:gd name="connsiteX12" fmla="*/ 1110241 w 2535947"/>
                <a:gd name="connsiteY12" fmla="*/ 5412870 h 6038131"/>
                <a:gd name="connsiteX13" fmla="*/ 817798 w 2535947"/>
                <a:gd name="connsiteY13" fmla="*/ 5302669 h 6038131"/>
                <a:gd name="connsiteX14" fmla="*/ 262430 w 2535947"/>
                <a:gd name="connsiteY14" fmla="*/ 6035564 h 6038131"/>
                <a:gd name="connsiteX15" fmla="*/ 563224 w 2535947"/>
                <a:gd name="connsiteY15" fmla="*/ 5287261 h 6038131"/>
                <a:gd name="connsiteX16" fmla="*/ 324060 w 2535947"/>
                <a:gd name="connsiteY16" fmla="*/ 5017281 h 6038131"/>
                <a:gd name="connsiteX17" fmla="*/ 69488 w 2535947"/>
                <a:gd name="connsiteY17" fmla="*/ 5001873 h 6038131"/>
                <a:gd name="connsiteX18" fmla="*/ 339468 w 2535947"/>
                <a:gd name="connsiteY18" fmla="*/ 4762710 h 6038131"/>
                <a:gd name="connsiteX0" fmla="*/ 339468 w 2535947"/>
                <a:gd name="connsiteY0" fmla="*/ 4762706 h 6038127"/>
                <a:gd name="connsiteX1" fmla="*/ 459650 w 2535947"/>
                <a:gd name="connsiteY1" fmla="*/ 4404754 h 6038127"/>
                <a:gd name="connsiteX2" fmla="*/ 387642 w 2535947"/>
                <a:gd name="connsiteY2" fmla="*/ 4188730 h 6038127"/>
                <a:gd name="connsiteX3" fmla="*/ 675674 w 2535947"/>
                <a:gd name="connsiteY3" fmla="*/ 4404754 h 6038127"/>
                <a:gd name="connsiteX4" fmla="*/ 750201 w 2535947"/>
                <a:gd name="connsiteY4" fmla="*/ 3900698 h 6038127"/>
                <a:gd name="connsiteX5" fmla="*/ 822209 w 2535947"/>
                <a:gd name="connsiteY5" fmla="*/ 4044714 h 6038127"/>
                <a:gd name="connsiteX6" fmla="*/ 897065 w 2535947"/>
                <a:gd name="connsiteY6" fmla="*/ 4068318 h 6038127"/>
                <a:gd name="connsiteX7" fmla="*/ 2276412 w 2535947"/>
                <a:gd name="connsiteY7" fmla="*/ 500086 h 6038127"/>
                <a:gd name="connsiteX8" fmla="*/ 2330378 w 2535947"/>
                <a:gd name="connsiteY8" fmla="*/ 1067803 h 6038127"/>
                <a:gd name="connsiteX9" fmla="*/ 1042992 w 2535947"/>
                <a:gd name="connsiteY9" fmla="*/ 4398156 h 6038127"/>
                <a:gd name="connsiteX10" fmla="*/ 1087775 w 2535947"/>
                <a:gd name="connsiteY10" fmla="*/ 5063496 h 6038127"/>
                <a:gd name="connsiteX11" fmla="*/ 1326265 w 2535947"/>
                <a:gd name="connsiteY11" fmla="*/ 5628890 h 6038127"/>
                <a:gd name="connsiteX12" fmla="*/ 1110241 w 2535947"/>
                <a:gd name="connsiteY12" fmla="*/ 5412866 h 6038127"/>
                <a:gd name="connsiteX13" fmla="*/ 817798 w 2535947"/>
                <a:gd name="connsiteY13" fmla="*/ 5302665 h 6038127"/>
                <a:gd name="connsiteX14" fmla="*/ 262430 w 2535947"/>
                <a:gd name="connsiteY14" fmla="*/ 6035560 h 6038127"/>
                <a:gd name="connsiteX15" fmla="*/ 563224 w 2535947"/>
                <a:gd name="connsiteY15" fmla="*/ 5287257 h 6038127"/>
                <a:gd name="connsiteX16" fmla="*/ 324060 w 2535947"/>
                <a:gd name="connsiteY16" fmla="*/ 5017277 h 6038127"/>
                <a:gd name="connsiteX17" fmla="*/ 69488 w 2535947"/>
                <a:gd name="connsiteY17" fmla="*/ 5001869 h 6038127"/>
                <a:gd name="connsiteX18" fmla="*/ 339468 w 2535947"/>
                <a:gd name="connsiteY18" fmla="*/ 4762706 h 6038127"/>
                <a:gd name="connsiteX0" fmla="*/ 339468 w 2535947"/>
                <a:gd name="connsiteY0" fmla="*/ 4762706 h 6038127"/>
                <a:gd name="connsiteX1" fmla="*/ 459650 w 2535947"/>
                <a:gd name="connsiteY1" fmla="*/ 4404754 h 6038127"/>
                <a:gd name="connsiteX2" fmla="*/ 387642 w 2535947"/>
                <a:gd name="connsiteY2" fmla="*/ 4188730 h 6038127"/>
                <a:gd name="connsiteX3" fmla="*/ 675674 w 2535947"/>
                <a:gd name="connsiteY3" fmla="*/ 4404754 h 6038127"/>
                <a:gd name="connsiteX4" fmla="*/ 750201 w 2535947"/>
                <a:gd name="connsiteY4" fmla="*/ 3900698 h 6038127"/>
                <a:gd name="connsiteX5" fmla="*/ 822209 w 2535947"/>
                <a:gd name="connsiteY5" fmla="*/ 4044714 h 6038127"/>
                <a:gd name="connsiteX6" fmla="*/ 897065 w 2535947"/>
                <a:gd name="connsiteY6" fmla="*/ 4068322 h 6038127"/>
                <a:gd name="connsiteX7" fmla="*/ 2276412 w 2535947"/>
                <a:gd name="connsiteY7" fmla="*/ 500086 h 6038127"/>
                <a:gd name="connsiteX8" fmla="*/ 2330378 w 2535947"/>
                <a:gd name="connsiteY8" fmla="*/ 1067803 h 6038127"/>
                <a:gd name="connsiteX9" fmla="*/ 1042992 w 2535947"/>
                <a:gd name="connsiteY9" fmla="*/ 4398156 h 6038127"/>
                <a:gd name="connsiteX10" fmla="*/ 1087775 w 2535947"/>
                <a:gd name="connsiteY10" fmla="*/ 5063496 h 6038127"/>
                <a:gd name="connsiteX11" fmla="*/ 1326265 w 2535947"/>
                <a:gd name="connsiteY11" fmla="*/ 5628890 h 6038127"/>
                <a:gd name="connsiteX12" fmla="*/ 1110241 w 2535947"/>
                <a:gd name="connsiteY12" fmla="*/ 5412866 h 6038127"/>
                <a:gd name="connsiteX13" fmla="*/ 817798 w 2535947"/>
                <a:gd name="connsiteY13" fmla="*/ 5302665 h 6038127"/>
                <a:gd name="connsiteX14" fmla="*/ 262430 w 2535947"/>
                <a:gd name="connsiteY14" fmla="*/ 6035560 h 6038127"/>
                <a:gd name="connsiteX15" fmla="*/ 563224 w 2535947"/>
                <a:gd name="connsiteY15" fmla="*/ 5287257 h 6038127"/>
                <a:gd name="connsiteX16" fmla="*/ 324060 w 2535947"/>
                <a:gd name="connsiteY16" fmla="*/ 5017277 h 6038127"/>
                <a:gd name="connsiteX17" fmla="*/ 69488 w 2535947"/>
                <a:gd name="connsiteY17" fmla="*/ 5001869 h 6038127"/>
                <a:gd name="connsiteX18" fmla="*/ 339468 w 2535947"/>
                <a:gd name="connsiteY18" fmla="*/ 4762706 h 6038127"/>
                <a:gd name="connsiteX0" fmla="*/ 685324 w 2881803"/>
                <a:gd name="connsiteY0" fmla="*/ 4762706 h 6038127"/>
                <a:gd name="connsiteX1" fmla="*/ 805506 w 2881803"/>
                <a:gd name="connsiteY1" fmla="*/ 4404754 h 6038127"/>
                <a:gd name="connsiteX2" fmla="*/ 733498 w 2881803"/>
                <a:gd name="connsiteY2" fmla="*/ 4188730 h 6038127"/>
                <a:gd name="connsiteX3" fmla="*/ 1021530 w 2881803"/>
                <a:gd name="connsiteY3" fmla="*/ 4404754 h 6038127"/>
                <a:gd name="connsiteX4" fmla="*/ 1096057 w 2881803"/>
                <a:gd name="connsiteY4" fmla="*/ 3900698 h 6038127"/>
                <a:gd name="connsiteX5" fmla="*/ 1168065 w 2881803"/>
                <a:gd name="connsiteY5" fmla="*/ 4044714 h 6038127"/>
                <a:gd name="connsiteX6" fmla="*/ 1242921 w 2881803"/>
                <a:gd name="connsiteY6" fmla="*/ 4068322 h 6038127"/>
                <a:gd name="connsiteX7" fmla="*/ 2622268 w 2881803"/>
                <a:gd name="connsiteY7" fmla="*/ 500086 h 6038127"/>
                <a:gd name="connsiteX8" fmla="*/ 2676234 w 2881803"/>
                <a:gd name="connsiteY8" fmla="*/ 1067803 h 6038127"/>
                <a:gd name="connsiteX9" fmla="*/ 1388848 w 2881803"/>
                <a:gd name="connsiteY9" fmla="*/ 4398156 h 6038127"/>
                <a:gd name="connsiteX10" fmla="*/ 1433631 w 2881803"/>
                <a:gd name="connsiteY10" fmla="*/ 5063496 h 6038127"/>
                <a:gd name="connsiteX11" fmla="*/ 1672121 w 2881803"/>
                <a:gd name="connsiteY11" fmla="*/ 5628890 h 6038127"/>
                <a:gd name="connsiteX12" fmla="*/ 1456097 w 2881803"/>
                <a:gd name="connsiteY12" fmla="*/ 5412866 h 6038127"/>
                <a:gd name="connsiteX13" fmla="*/ 1163654 w 2881803"/>
                <a:gd name="connsiteY13" fmla="*/ 5302665 h 6038127"/>
                <a:gd name="connsiteX14" fmla="*/ 608286 w 2881803"/>
                <a:gd name="connsiteY14" fmla="*/ 6035560 h 6038127"/>
                <a:gd name="connsiteX15" fmla="*/ 909080 w 2881803"/>
                <a:gd name="connsiteY15" fmla="*/ 5287257 h 6038127"/>
                <a:gd name="connsiteX16" fmla="*/ 669916 w 2881803"/>
                <a:gd name="connsiteY16" fmla="*/ 5017277 h 6038127"/>
                <a:gd name="connsiteX17" fmla="*/ 69490 w 2881803"/>
                <a:gd name="connsiteY17" fmla="*/ 4981865 h 6038127"/>
                <a:gd name="connsiteX18" fmla="*/ 685324 w 2881803"/>
                <a:gd name="connsiteY18" fmla="*/ 4762706 h 6038127"/>
                <a:gd name="connsiteX0" fmla="*/ 685324 w 2881803"/>
                <a:gd name="connsiteY0" fmla="*/ 4762706 h 6038127"/>
                <a:gd name="connsiteX1" fmla="*/ 805506 w 2881803"/>
                <a:gd name="connsiteY1" fmla="*/ 4404754 h 6038127"/>
                <a:gd name="connsiteX2" fmla="*/ 733498 w 2881803"/>
                <a:gd name="connsiteY2" fmla="*/ 4188730 h 6038127"/>
                <a:gd name="connsiteX3" fmla="*/ 1021530 w 2881803"/>
                <a:gd name="connsiteY3" fmla="*/ 4404754 h 6038127"/>
                <a:gd name="connsiteX4" fmla="*/ 1096057 w 2881803"/>
                <a:gd name="connsiteY4" fmla="*/ 3900698 h 6038127"/>
                <a:gd name="connsiteX5" fmla="*/ 1168065 w 2881803"/>
                <a:gd name="connsiteY5" fmla="*/ 4044714 h 6038127"/>
                <a:gd name="connsiteX6" fmla="*/ 1242921 w 2881803"/>
                <a:gd name="connsiteY6" fmla="*/ 4068322 h 6038127"/>
                <a:gd name="connsiteX7" fmla="*/ 2622268 w 2881803"/>
                <a:gd name="connsiteY7" fmla="*/ 500086 h 6038127"/>
                <a:gd name="connsiteX8" fmla="*/ 2676234 w 2881803"/>
                <a:gd name="connsiteY8" fmla="*/ 1067803 h 6038127"/>
                <a:gd name="connsiteX9" fmla="*/ 1388848 w 2881803"/>
                <a:gd name="connsiteY9" fmla="*/ 4398156 h 6038127"/>
                <a:gd name="connsiteX10" fmla="*/ 1433631 w 2881803"/>
                <a:gd name="connsiteY10" fmla="*/ 5063496 h 6038127"/>
                <a:gd name="connsiteX11" fmla="*/ 1672121 w 2881803"/>
                <a:gd name="connsiteY11" fmla="*/ 5628890 h 6038127"/>
                <a:gd name="connsiteX12" fmla="*/ 1456097 w 2881803"/>
                <a:gd name="connsiteY12" fmla="*/ 5412866 h 6038127"/>
                <a:gd name="connsiteX13" fmla="*/ 1163654 w 2881803"/>
                <a:gd name="connsiteY13" fmla="*/ 5302665 h 6038127"/>
                <a:gd name="connsiteX14" fmla="*/ 608286 w 2881803"/>
                <a:gd name="connsiteY14" fmla="*/ 6035560 h 6038127"/>
                <a:gd name="connsiteX15" fmla="*/ 909080 w 2881803"/>
                <a:gd name="connsiteY15" fmla="*/ 5287257 h 6038127"/>
                <a:gd name="connsiteX16" fmla="*/ 545256 w 2881803"/>
                <a:gd name="connsiteY16" fmla="*/ 5165779 h 6038127"/>
                <a:gd name="connsiteX17" fmla="*/ 69490 w 2881803"/>
                <a:gd name="connsiteY17" fmla="*/ 4981865 h 6038127"/>
                <a:gd name="connsiteX18" fmla="*/ 685324 w 2881803"/>
                <a:gd name="connsiteY18" fmla="*/ 4762706 h 6038127"/>
                <a:gd name="connsiteX0" fmla="*/ 685324 w 2881803"/>
                <a:gd name="connsiteY0" fmla="*/ 4762706 h 6067719"/>
                <a:gd name="connsiteX1" fmla="*/ 805506 w 2881803"/>
                <a:gd name="connsiteY1" fmla="*/ 4404754 h 6067719"/>
                <a:gd name="connsiteX2" fmla="*/ 733498 w 2881803"/>
                <a:gd name="connsiteY2" fmla="*/ 4188730 h 6067719"/>
                <a:gd name="connsiteX3" fmla="*/ 1021530 w 2881803"/>
                <a:gd name="connsiteY3" fmla="*/ 4404754 h 6067719"/>
                <a:gd name="connsiteX4" fmla="*/ 1096057 w 2881803"/>
                <a:gd name="connsiteY4" fmla="*/ 3900698 h 6067719"/>
                <a:gd name="connsiteX5" fmla="*/ 1168065 w 2881803"/>
                <a:gd name="connsiteY5" fmla="*/ 4044714 h 6067719"/>
                <a:gd name="connsiteX6" fmla="*/ 1242921 w 2881803"/>
                <a:gd name="connsiteY6" fmla="*/ 4068322 h 6067719"/>
                <a:gd name="connsiteX7" fmla="*/ 2622268 w 2881803"/>
                <a:gd name="connsiteY7" fmla="*/ 500086 h 6067719"/>
                <a:gd name="connsiteX8" fmla="*/ 2676234 w 2881803"/>
                <a:gd name="connsiteY8" fmla="*/ 1067803 h 6067719"/>
                <a:gd name="connsiteX9" fmla="*/ 1388848 w 2881803"/>
                <a:gd name="connsiteY9" fmla="*/ 4398156 h 6067719"/>
                <a:gd name="connsiteX10" fmla="*/ 1433631 w 2881803"/>
                <a:gd name="connsiteY10" fmla="*/ 5063496 h 6067719"/>
                <a:gd name="connsiteX11" fmla="*/ 1672121 w 2881803"/>
                <a:gd name="connsiteY11" fmla="*/ 5628890 h 6067719"/>
                <a:gd name="connsiteX12" fmla="*/ 1456097 w 2881803"/>
                <a:gd name="connsiteY12" fmla="*/ 5412866 h 6067719"/>
                <a:gd name="connsiteX13" fmla="*/ 1163654 w 2881803"/>
                <a:gd name="connsiteY13" fmla="*/ 5302665 h 6067719"/>
                <a:gd name="connsiteX14" fmla="*/ 608286 w 2881803"/>
                <a:gd name="connsiteY14" fmla="*/ 6035560 h 6067719"/>
                <a:gd name="connsiteX15" fmla="*/ 691183 w 2881803"/>
                <a:gd name="connsiteY15" fmla="*/ 5495617 h 6067719"/>
                <a:gd name="connsiteX16" fmla="*/ 545256 w 2881803"/>
                <a:gd name="connsiteY16" fmla="*/ 5165779 h 6067719"/>
                <a:gd name="connsiteX17" fmla="*/ 69490 w 2881803"/>
                <a:gd name="connsiteY17" fmla="*/ 4981865 h 6067719"/>
                <a:gd name="connsiteX18" fmla="*/ 685324 w 2881803"/>
                <a:gd name="connsiteY18" fmla="*/ 4762706 h 6067719"/>
                <a:gd name="connsiteX0" fmla="*/ 685324 w 2881803"/>
                <a:gd name="connsiteY0" fmla="*/ 4762706 h 6333378"/>
                <a:gd name="connsiteX1" fmla="*/ 805506 w 2881803"/>
                <a:gd name="connsiteY1" fmla="*/ 4404754 h 6333378"/>
                <a:gd name="connsiteX2" fmla="*/ 733498 w 2881803"/>
                <a:gd name="connsiteY2" fmla="*/ 4188730 h 6333378"/>
                <a:gd name="connsiteX3" fmla="*/ 1021530 w 2881803"/>
                <a:gd name="connsiteY3" fmla="*/ 4404754 h 6333378"/>
                <a:gd name="connsiteX4" fmla="*/ 1096057 w 2881803"/>
                <a:gd name="connsiteY4" fmla="*/ 3900698 h 6333378"/>
                <a:gd name="connsiteX5" fmla="*/ 1168065 w 2881803"/>
                <a:gd name="connsiteY5" fmla="*/ 4044714 h 6333378"/>
                <a:gd name="connsiteX6" fmla="*/ 1242921 w 2881803"/>
                <a:gd name="connsiteY6" fmla="*/ 4068322 h 6333378"/>
                <a:gd name="connsiteX7" fmla="*/ 2622268 w 2881803"/>
                <a:gd name="connsiteY7" fmla="*/ 500086 h 6333378"/>
                <a:gd name="connsiteX8" fmla="*/ 2676234 w 2881803"/>
                <a:gd name="connsiteY8" fmla="*/ 1067803 h 6333378"/>
                <a:gd name="connsiteX9" fmla="*/ 1388848 w 2881803"/>
                <a:gd name="connsiteY9" fmla="*/ 4398156 h 6333378"/>
                <a:gd name="connsiteX10" fmla="*/ 1433631 w 2881803"/>
                <a:gd name="connsiteY10" fmla="*/ 5063496 h 6333378"/>
                <a:gd name="connsiteX11" fmla="*/ 1672121 w 2881803"/>
                <a:gd name="connsiteY11" fmla="*/ 5628890 h 6333378"/>
                <a:gd name="connsiteX12" fmla="*/ 1456097 w 2881803"/>
                <a:gd name="connsiteY12" fmla="*/ 5412866 h 6333378"/>
                <a:gd name="connsiteX13" fmla="*/ 1163654 w 2881803"/>
                <a:gd name="connsiteY13" fmla="*/ 5302665 h 6333378"/>
                <a:gd name="connsiteX14" fmla="*/ 653199 w 2881803"/>
                <a:gd name="connsiteY14" fmla="*/ 6301220 h 6333378"/>
                <a:gd name="connsiteX15" fmla="*/ 691183 w 2881803"/>
                <a:gd name="connsiteY15" fmla="*/ 5495617 h 6333378"/>
                <a:gd name="connsiteX16" fmla="*/ 545256 w 2881803"/>
                <a:gd name="connsiteY16" fmla="*/ 5165779 h 6333378"/>
                <a:gd name="connsiteX17" fmla="*/ 69490 w 2881803"/>
                <a:gd name="connsiteY17" fmla="*/ 4981865 h 6333378"/>
                <a:gd name="connsiteX18" fmla="*/ 685324 w 2881803"/>
                <a:gd name="connsiteY18" fmla="*/ 4762706 h 6333378"/>
                <a:gd name="connsiteX0" fmla="*/ 685324 w 2881803"/>
                <a:gd name="connsiteY0" fmla="*/ 4762706 h 6331873"/>
                <a:gd name="connsiteX1" fmla="*/ 805506 w 2881803"/>
                <a:gd name="connsiteY1" fmla="*/ 4404754 h 6331873"/>
                <a:gd name="connsiteX2" fmla="*/ 733498 w 2881803"/>
                <a:gd name="connsiteY2" fmla="*/ 4188730 h 6331873"/>
                <a:gd name="connsiteX3" fmla="*/ 1021530 w 2881803"/>
                <a:gd name="connsiteY3" fmla="*/ 4404754 h 6331873"/>
                <a:gd name="connsiteX4" fmla="*/ 1096057 w 2881803"/>
                <a:gd name="connsiteY4" fmla="*/ 3900698 h 6331873"/>
                <a:gd name="connsiteX5" fmla="*/ 1168065 w 2881803"/>
                <a:gd name="connsiteY5" fmla="*/ 4044714 h 6331873"/>
                <a:gd name="connsiteX6" fmla="*/ 1242921 w 2881803"/>
                <a:gd name="connsiteY6" fmla="*/ 4068322 h 6331873"/>
                <a:gd name="connsiteX7" fmla="*/ 2622268 w 2881803"/>
                <a:gd name="connsiteY7" fmla="*/ 500086 h 6331873"/>
                <a:gd name="connsiteX8" fmla="*/ 2676234 w 2881803"/>
                <a:gd name="connsiteY8" fmla="*/ 1067803 h 6331873"/>
                <a:gd name="connsiteX9" fmla="*/ 1388848 w 2881803"/>
                <a:gd name="connsiteY9" fmla="*/ 4398156 h 6331873"/>
                <a:gd name="connsiteX10" fmla="*/ 1433631 w 2881803"/>
                <a:gd name="connsiteY10" fmla="*/ 5063496 h 6331873"/>
                <a:gd name="connsiteX11" fmla="*/ 1672121 w 2881803"/>
                <a:gd name="connsiteY11" fmla="*/ 5628890 h 6331873"/>
                <a:gd name="connsiteX12" fmla="*/ 1456097 w 2881803"/>
                <a:gd name="connsiteY12" fmla="*/ 5412866 h 6331873"/>
                <a:gd name="connsiteX13" fmla="*/ 1166951 w 2881803"/>
                <a:gd name="connsiteY13" fmla="*/ 5679529 h 6331873"/>
                <a:gd name="connsiteX14" fmla="*/ 653199 w 2881803"/>
                <a:gd name="connsiteY14" fmla="*/ 6301220 h 6331873"/>
                <a:gd name="connsiteX15" fmla="*/ 691183 w 2881803"/>
                <a:gd name="connsiteY15" fmla="*/ 5495617 h 6331873"/>
                <a:gd name="connsiteX16" fmla="*/ 545256 w 2881803"/>
                <a:gd name="connsiteY16" fmla="*/ 5165779 h 6331873"/>
                <a:gd name="connsiteX17" fmla="*/ 69490 w 2881803"/>
                <a:gd name="connsiteY17" fmla="*/ 4981865 h 6331873"/>
                <a:gd name="connsiteX18" fmla="*/ 685324 w 2881803"/>
                <a:gd name="connsiteY18" fmla="*/ 4762706 h 6331873"/>
                <a:gd name="connsiteX0" fmla="*/ 685324 w 2881803"/>
                <a:gd name="connsiteY0" fmla="*/ 4762706 h 6331873"/>
                <a:gd name="connsiteX1" fmla="*/ 805506 w 2881803"/>
                <a:gd name="connsiteY1" fmla="*/ 4404754 h 6331873"/>
                <a:gd name="connsiteX2" fmla="*/ 733498 w 2881803"/>
                <a:gd name="connsiteY2" fmla="*/ 4188730 h 6331873"/>
                <a:gd name="connsiteX3" fmla="*/ 1021530 w 2881803"/>
                <a:gd name="connsiteY3" fmla="*/ 4404754 h 6331873"/>
                <a:gd name="connsiteX4" fmla="*/ 1096057 w 2881803"/>
                <a:gd name="connsiteY4" fmla="*/ 3900698 h 6331873"/>
                <a:gd name="connsiteX5" fmla="*/ 1168065 w 2881803"/>
                <a:gd name="connsiteY5" fmla="*/ 4044714 h 6331873"/>
                <a:gd name="connsiteX6" fmla="*/ 1242921 w 2881803"/>
                <a:gd name="connsiteY6" fmla="*/ 4068322 h 6331873"/>
                <a:gd name="connsiteX7" fmla="*/ 2622268 w 2881803"/>
                <a:gd name="connsiteY7" fmla="*/ 500086 h 6331873"/>
                <a:gd name="connsiteX8" fmla="*/ 2676234 w 2881803"/>
                <a:gd name="connsiteY8" fmla="*/ 1067803 h 6331873"/>
                <a:gd name="connsiteX9" fmla="*/ 1388848 w 2881803"/>
                <a:gd name="connsiteY9" fmla="*/ 4398156 h 6331873"/>
                <a:gd name="connsiteX10" fmla="*/ 1433631 w 2881803"/>
                <a:gd name="connsiteY10" fmla="*/ 5063496 h 6331873"/>
                <a:gd name="connsiteX11" fmla="*/ 1456097 w 2881803"/>
                <a:gd name="connsiteY11" fmla="*/ 5412866 h 6331873"/>
                <a:gd name="connsiteX12" fmla="*/ 1166951 w 2881803"/>
                <a:gd name="connsiteY12" fmla="*/ 5679529 h 6331873"/>
                <a:gd name="connsiteX13" fmla="*/ 653199 w 2881803"/>
                <a:gd name="connsiteY13" fmla="*/ 6301220 h 6331873"/>
                <a:gd name="connsiteX14" fmla="*/ 691183 w 2881803"/>
                <a:gd name="connsiteY14" fmla="*/ 5495617 h 6331873"/>
                <a:gd name="connsiteX15" fmla="*/ 545256 w 2881803"/>
                <a:gd name="connsiteY15" fmla="*/ 5165779 h 6331873"/>
                <a:gd name="connsiteX16" fmla="*/ 69490 w 2881803"/>
                <a:gd name="connsiteY16" fmla="*/ 4981865 h 6331873"/>
                <a:gd name="connsiteX17" fmla="*/ 685324 w 2881803"/>
                <a:gd name="connsiteY17" fmla="*/ 4762706 h 6331873"/>
                <a:gd name="connsiteX0" fmla="*/ 685324 w 2881803"/>
                <a:gd name="connsiteY0" fmla="*/ 4762706 h 6331873"/>
                <a:gd name="connsiteX1" fmla="*/ 805506 w 2881803"/>
                <a:gd name="connsiteY1" fmla="*/ 4404754 h 6331873"/>
                <a:gd name="connsiteX2" fmla="*/ 733498 w 2881803"/>
                <a:gd name="connsiteY2" fmla="*/ 4188730 h 6331873"/>
                <a:gd name="connsiteX3" fmla="*/ 1021530 w 2881803"/>
                <a:gd name="connsiteY3" fmla="*/ 4404754 h 6331873"/>
                <a:gd name="connsiteX4" fmla="*/ 1096057 w 2881803"/>
                <a:gd name="connsiteY4" fmla="*/ 3900698 h 6331873"/>
                <a:gd name="connsiteX5" fmla="*/ 1168065 w 2881803"/>
                <a:gd name="connsiteY5" fmla="*/ 4044714 h 6331873"/>
                <a:gd name="connsiteX6" fmla="*/ 1242921 w 2881803"/>
                <a:gd name="connsiteY6" fmla="*/ 4068322 h 6331873"/>
                <a:gd name="connsiteX7" fmla="*/ 2622268 w 2881803"/>
                <a:gd name="connsiteY7" fmla="*/ 500086 h 6331873"/>
                <a:gd name="connsiteX8" fmla="*/ 2676234 w 2881803"/>
                <a:gd name="connsiteY8" fmla="*/ 1067803 h 6331873"/>
                <a:gd name="connsiteX9" fmla="*/ 1388848 w 2881803"/>
                <a:gd name="connsiteY9" fmla="*/ 4398156 h 6331873"/>
                <a:gd name="connsiteX10" fmla="*/ 1456097 w 2881803"/>
                <a:gd name="connsiteY10" fmla="*/ 5412866 h 6331873"/>
                <a:gd name="connsiteX11" fmla="*/ 1166951 w 2881803"/>
                <a:gd name="connsiteY11" fmla="*/ 5679529 h 6331873"/>
                <a:gd name="connsiteX12" fmla="*/ 653199 w 2881803"/>
                <a:gd name="connsiteY12" fmla="*/ 6301220 h 6331873"/>
                <a:gd name="connsiteX13" fmla="*/ 691183 w 2881803"/>
                <a:gd name="connsiteY13" fmla="*/ 5495617 h 6331873"/>
                <a:gd name="connsiteX14" fmla="*/ 545256 w 2881803"/>
                <a:gd name="connsiteY14" fmla="*/ 5165779 h 6331873"/>
                <a:gd name="connsiteX15" fmla="*/ 69490 w 2881803"/>
                <a:gd name="connsiteY15" fmla="*/ 4981865 h 6331873"/>
                <a:gd name="connsiteX16" fmla="*/ 685324 w 2881803"/>
                <a:gd name="connsiteY16" fmla="*/ 4762706 h 6331873"/>
                <a:gd name="connsiteX0" fmla="*/ 685324 w 2881803"/>
                <a:gd name="connsiteY0" fmla="*/ 4762706 h 6331873"/>
                <a:gd name="connsiteX1" fmla="*/ 805506 w 2881803"/>
                <a:gd name="connsiteY1" fmla="*/ 4404754 h 6331873"/>
                <a:gd name="connsiteX2" fmla="*/ 733498 w 2881803"/>
                <a:gd name="connsiteY2" fmla="*/ 4188730 h 6331873"/>
                <a:gd name="connsiteX3" fmla="*/ 1021530 w 2881803"/>
                <a:gd name="connsiteY3" fmla="*/ 4404754 h 6331873"/>
                <a:gd name="connsiteX4" fmla="*/ 1096057 w 2881803"/>
                <a:gd name="connsiteY4" fmla="*/ 3900698 h 6331873"/>
                <a:gd name="connsiteX5" fmla="*/ 1168065 w 2881803"/>
                <a:gd name="connsiteY5" fmla="*/ 4044714 h 6331873"/>
                <a:gd name="connsiteX6" fmla="*/ 1242921 w 2881803"/>
                <a:gd name="connsiteY6" fmla="*/ 4068322 h 6331873"/>
                <a:gd name="connsiteX7" fmla="*/ 2622268 w 2881803"/>
                <a:gd name="connsiteY7" fmla="*/ 500086 h 6331873"/>
                <a:gd name="connsiteX8" fmla="*/ 2676234 w 2881803"/>
                <a:gd name="connsiteY8" fmla="*/ 1067803 h 6331873"/>
                <a:gd name="connsiteX9" fmla="*/ 1388848 w 2881803"/>
                <a:gd name="connsiteY9" fmla="*/ 4398156 h 6331873"/>
                <a:gd name="connsiteX10" fmla="*/ 1496793 w 2881803"/>
                <a:gd name="connsiteY10" fmla="*/ 5533603 h 6331873"/>
                <a:gd name="connsiteX11" fmla="*/ 1166951 w 2881803"/>
                <a:gd name="connsiteY11" fmla="*/ 5679529 h 6331873"/>
                <a:gd name="connsiteX12" fmla="*/ 653199 w 2881803"/>
                <a:gd name="connsiteY12" fmla="*/ 6301220 h 6331873"/>
                <a:gd name="connsiteX13" fmla="*/ 691183 w 2881803"/>
                <a:gd name="connsiteY13" fmla="*/ 5495617 h 6331873"/>
                <a:gd name="connsiteX14" fmla="*/ 545256 w 2881803"/>
                <a:gd name="connsiteY14" fmla="*/ 5165779 h 6331873"/>
                <a:gd name="connsiteX15" fmla="*/ 69490 w 2881803"/>
                <a:gd name="connsiteY15" fmla="*/ 4981865 h 6331873"/>
                <a:gd name="connsiteX16" fmla="*/ 685324 w 2881803"/>
                <a:gd name="connsiteY16" fmla="*/ 4762706 h 6331873"/>
                <a:gd name="connsiteX0" fmla="*/ 685324 w 2881803"/>
                <a:gd name="connsiteY0" fmla="*/ 4762706 h 6316548"/>
                <a:gd name="connsiteX1" fmla="*/ 805506 w 2881803"/>
                <a:gd name="connsiteY1" fmla="*/ 4404754 h 6316548"/>
                <a:gd name="connsiteX2" fmla="*/ 733498 w 2881803"/>
                <a:gd name="connsiteY2" fmla="*/ 4188730 h 6316548"/>
                <a:gd name="connsiteX3" fmla="*/ 1021530 w 2881803"/>
                <a:gd name="connsiteY3" fmla="*/ 4404754 h 6316548"/>
                <a:gd name="connsiteX4" fmla="*/ 1096057 w 2881803"/>
                <a:gd name="connsiteY4" fmla="*/ 3900698 h 6316548"/>
                <a:gd name="connsiteX5" fmla="*/ 1168065 w 2881803"/>
                <a:gd name="connsiteY5" fmla="*/ 4044714 h 6316548"/>
                <a:gd name="connsiteX6" fmla="*/ 1242921 w 2881803"/>
                <a:gd name="connsiteY6" fmla="*/ 4068322 h 6316548"/>
                <a:gd name="connsiteX7" fmla="*/ 2622268 w 2881803"/>
                <a:gd name="connsiteY7" fmla="*/ 500086 h 6316548"/>
                <a:gd name="connsiteX8" fmla="*/ 2676234 w 2881803"/>
                <a:gd name="connsiteY8" fmla="*/ 1067803 h 6316548"/>
                <a:gd name="connsiteX9" fmla="*/ 1388848 w 2881803"/>
                <a:gd name="connsiteY9" fmla="*/ 4398156 h 6316548"/>
                <a:gd name="connsiteX10" fmla="*/ 1496793 w 2881803"/>
                <a:gd name="connsiteY10" fmla="*/ 5533603 h 6316548"/>
                <a:gd name="connsiteX11" fmla="*/ 929071 w 2881803"/>
                <a:gd name="connsiteY11" fmla="*/ 5587573 h 6316548"/>
                <a:gd name="connsiteX12" fmla="*/ 653199 w 2881803"/>
                <a:gd name="connsiteY12" fmla="*/ 6301220 h 6316548"/>
                <a:gd name="connsiteX13" fmla="*/ 691183 w 2881803"/>
                <a:gd name="connsiteY13" fmla="*/ 5495617 h 6316548"/>
                <a:gd name="connsiteX14" fmla="*/ 545256 w 2881803"/>
                <a:gd name="connsiteY14" fmla="*/ 5165779 h 6316548"/>
                <a:gd name="connsiteX15" fmla="*/ 69490 w 2881803"/>
                <a:gd name="connsiteY15" fmla="*/ 4981865 h 6316548"/>
                <a:gd name="connsiteX16" fmla="*/ 685324 w 2881803"/>
                <a:gd name="connsiteY16" fmla="*/ 4762706 h 6316548"/>
                <a:gd name="connsiteX0" fmla="*/ 685324 w 2881803"/>
                <a:gd name="connsiteY0" fmla="*/ 4762706 h 6316544"/>
                <a:gd name="connsiteX1" fmla="*/ 805506 w 2881803"/>
                <a:gd name="connsiteY1" fmla="*/ 4404754 h 6316544"/>
                <a:gd name="connsiteX2" fmla="*/ 733498 w 2881803"/>
                <a:gd name="connsiteY2" fmla="*/ 4188730 h 6316544"/>
                <a:gd name="connsiteX3" fmla="*/ 1021530 w 2881803"/>
                <a:gd name="connsiteY3" fmla="*/ 4404754 h 6316544"/>
                <a:gd name="connsiteX4" fmla="*/ 1096057 w 2881803"/>
                <a:gd name="connsiteY4" fmla="*/ 3900698 h 6316544"/>
                <a:gd name="connsiteX5" fmla="*/ 1168065 w 2881803"/>
                <a:gd name="connsiteY5" fmla="*/ 4044714 h 6316544"/>
                <a:gd name="connsiteX6" fmla="*/ 1242921 w 2881803"/>
                <a:gd name="connsiteY6" fmla="*/ 4068322 h 6316544"/>
                <a:gd name="connsiteX7" fmla="*/ 2622268 w 2881803"/>
                <a:gd name="connsiteY7" fmla="*/ 500086 h 6316544"/>
                <a:gd name="connsiteX8" fmla="*/ 2676234 w 2881803"/>
                <a:gd name="connsiteY8" fmla="*/ 1067803 h 6316544"/>
                <a:gd name="connsiteX9" fmla="*/ 1388848 w 2881803"/>
                <a:gd name="connsiteY9" fmla="*/ 4398156 h 6316544"/>
                <a:gd name="connsiteX10" fmla="*/ 1380227 w 2881803"/>
                <a:gd name="connsiteY10" fmla="*/ 5140235 h 6316544"/>
                <a:gd name="connsiteX11" fmla="*/ 1496793 w 2881803"/>
                <a:gd name="connsiteY11" fmla="*/ 5533603 h 6316544"/>
                <a:gd name="connsiteX12" fmla="*/ 929071 w 2881803"/>
                <a:gd name="connsiteY12" fmla="*/ 5587573 h 6316544"/>
                <a:gd name="connsiteX13" fmla="*/ 653199 w 2881803"/>
                <a:gd name="connsiteY13" fmla="*/ 6301220 h 6316544"/>
                <a:gd name="connsiteX14" fmla="*/ 691183 w 2881803"/>
                <a:gd name="connsiteY14" fmla="*/ 5495617 h 6316544"/>
                <a:gd name="connsiteX15" fmla="*/ 545256 w 2881803"/>
                <a:gd name="connsiteY15" fmla="*/ 5165779 h 6316544"/>
                <a:gd name="connsiteX16" fmla="*/ 69490 w 2881803"/>
                <a:gd name="connsiteY16" fmla="*/ 4981865 h 6316544"/>
                <a:gd name="connsiteX17" fmla="*/ 685324 w 2881803"/>
                <a:gd name="connsiteY17" fmla="*/ 4762706 h 6316544"/>
                <a:gd name="connsiteX0" fmla="*/ 685324 w 2881803"/>
                <a:gd name="connsiteY0" fmla="*/ 4762706 h 6316548"/>
                <a:gd name="connsiteX1" fmla="*/ 805506 w 2881803"/>
                <a:gd name="connsiteY1" fmla="*/ 4404754 h 6316548"/>
                <a:gd name="connsiteX2" fmla="*/ 733498 w 2881803"/>
                <a:gd name="connsiteY2" fmla="*/ 4188730 h 6316548"/>
                <a:gd name="connsiteX3" fmla="*/ 1021530 w 2881803"/>
                <a:gd name="connsiteY3" fmla="*/ 4404754 h 6316548"/>
                <a:gd name="connsiteX4" fmla="*/ 1096057 w 2881803"/>
                <a:gd name="connsiteY4" fmla="*/ 3900698 h 6316548"/>
                <a:gd name="connsiteX5" fmla="*/ 1168065 w 2881803"/>
                <a:gd name="connsiteY5" fmla="*/ 4044714 h 6316548"/>
                <a:gd name="connsiteX6" fmla="*/ 1242921 w 2881803"/>
                <a:gd name="connsiteY6" fmla="*/ 4068322 h 6316548"/>
                <a:gd name="connsiteX7" fmla="*/ 2622268 w 2881803"/>
                <a:gd name="connsiteY7" fmla="*/ 500086 h 6316548"/>
                <a:gd name="connsiteX8" fmla="*/ 2676234 w 2881803"/>
                <a:gd name="connsiteY8" fmla="*/ 1067803 h 6316548"/>
                <a:gd name="connsiteX9" fmla="*/ 1388848 w 2881803"/>
                <a:gd name="connsiteY9" fmla="*/ 4398156 h 6316548"/>
                <a:gd name="connsiteX10" fmla="*/ 1380227 w 2881803"/>
                <a:gd name="connsiteY10" fmla="*/ 5140235 h 6316548"/>
                <a:gd name="connsiteX11" fmla="*/ 1404836 w 2881803"/>
                <a:gd name="connsiteY11" fmla="*/ 5771484 h 6316548"/>
                <a:gd name="connsiteX12" fmla="*/ 929071 w 2881803"/>
                <a:gd name="connsiteY12" fmla="*/ 5587573 h 6316548"/>
                <a:gd name="connsiteX13" fmla="*/ 653199 w 2881803"/>
                <a:gd name="connsiteY13" fmla="*/ 6301220 h 6316548"/>
                <a:gd name="connsiteX14" fmla="*/ 691183 w 2881803"/>
                <a:gd name="connsiteY14" fmla="*/ 5495617 h 6316548"/>
                <a:gd name="connsiteX15" fmla="*/ 545256 w 2881803"/>
                <a:gd name="connsiteY15" fmla="*/ 5165779 h 6316548"/>
                <a:gd name="connsiteX16" fmla="*/ 69490 w 2881803"/>
                <a:gd name="connsiteY16" fmla="*/ 4981865 h 6316548"/>
                <a:gd name="connsiteX17" fmla="*/ 685324 w 2881803"/>
                <a:gd name="connsiteY17" fmla="*/ 4762706 h 6316548"/>
                <a:gd name="connsiteX0" fmla="*/ 685324 w 2881803"/>
                <a:gd name="connsiteY0" fmla="*/ 4762706 h 6316544"/>
                <a:gd name="connsiteX1" fmla="*/ 805506 w 2881803"/>
                <a:gd name="connsiteY1" fmla="*/ 4404754 h 6316544"/>
                <a:gd name="connsiteX2" fmla="*/ 733498 w 2881803"/>
                <a:gd name="connsiteY2" fmla="*/ 4188730 h 6316544"/>
                <a:gd name="connsiteX3" fmla="*/ 1021530 w 2881803"/>
                <a:gd name="connsiteY3" fmla="*/ 4404754 h 6316544"/>
                <a:gd name="connsiteX4" fmla="*/ 1096057 w 2881803"/>
                <a:gd name="connsiteY4" fmla="*/ 3900698 h 6316544"/>
                <a:gd name="connsiteX5" fmla="*/ 1168065 w 2881803"/>
                <a:gd name="connsiteY5" fmla="*/ 4044714 h 6316544"/>
                <a:gd name="connsiteX6" fmla="*/ 1242921 w 2881803"/>
                <a:gd name="connsiteY6" fmla="*/ 4068322 h 6316544"/>
                <a:gd name="connsiteX7" fmla="*/ 2622268 w 2881803"/>
                <a:gd name="connsiteY7" fmla="*/ 500086 h 6316544"/>
                <a:gd name="connsiteX8" fmla="*/ 2676234 w 2881803"/>
                <a:gd name="connsiteY8" fmla="*/ 1067803 h 6316544"/>
                <a:gd name="connsiteX9" fmla="*/ 1388848 w 2881803"/>
                <a:gd name="connsiteY9" fmla="*/ 4398156 h 6316544"/>
                <a:gd name="connsiteX10" fmla="*/ 1350865 w 2881803"/>
                <a:gd name="connsiteY10" fmla="*/ 5203764 h 6316544"/>
                <a:gd name="connsiteX11" fmla="*/ 1404836 w 2881803"/>
                <a:gd name="connsiteY11" fmla="*/ 5771484 h 6316544"/>
                <a:gd name="connsiteX12" fmla="*/ 929071 w 2881803"/>
                <a:gd name="connsiteY12" fmla="*/ 5587573 h 6316544"/>
                <a:gd name="connsiteX13" fmla="*/ 653199 w 2881803"/>
                <a:gd name="connsiteY13" fmla="*/ 6301220 h 6316544"/>
                <a:gd name="connsiteX14" fmla="*/ 691183 w 2881803"/>
                <a:gd name="connsiteY14" fmla="*/ 5495617 h 6316544"/>
                <a:gd name="connsiteX15" fmla="*/ 545256 w 2881803"/>
                <a:gd name="connsiteY15" fmla="*/ 5165779 h 6316544"/>
                <a:gd name="connsiteX16" fmla="*/ 69490 w 2881803"/>
                <a:gd name="connsiteY16" fmla="*/ 4981865 h 6316544"/>
                <a:gd name="connsiteX17" fmla="*/ 685324 w 2881803"/>
                <a:gd name="connsiteY17" fmla="*/ 4762706 h 6316544"/>
                <a:gd name="connsiteX0" fmla="*/ 685324 w 2881803"/>
                <a:gd name="connsiteY0" fmla="*/ 4762706 h 6316548"/>
                <a:gd name="connsiteX1" fmla="*/ 805506 w 2881803"/>
                <a:gd name="connsiteY1" fmla="*/ 4404754 h 6316548"/>
                <a:gd name="connsiteX2" fmla="*/ 733498 w 2881803"/>
                <a:gd name="connsiteY2" fmla="*/ 4188730 h 6316548"/>
                <a:gd name="connsiteX3" fmla="*/ 1021530 w 2881803"/>
                <a:gd name="connsiteY3" fmla="*/ 4404754 h 6316548"/>
                <a:gd name="connsiteX4" fmla="*/ 1096057 w 2881803"/>
                <a:gd name="connsiteY4" fmla="*/ 3900698 h 6316548"/>
                <a:gd name="connsiteX5" fmla="*/ 1168065 w 2881803"/>
                <a:gd name="connsiteY5" fmla="*/ 4044714 h 6316548"/>
                <a:gd name="connsiteX6" fmla="*/ 1242921 w 2881803"/>
                <a:gd name="connsiteY6" fmla="*/ 4068322 h 6316548"/>
                <a:gd name="connsiteX7" fmla="*/ 2622268 w 2881803"/>
                <a:gd name="connsiteY7" fmla="*/ 500086 h 6316548"/>
                <a:gd name="connsiteX8" fmla="*/ 2676234 w 2881803"/>
                <a:gd name="connsiteY8" fmla="*/ 1067803 h 6316548"/>
                <a:gd name="connsiteX9" fmla="*/ 1388848 w 2881803"/>
                <a:gd name="connsiteY9" fmla="*/ 4398156 h 6316548"/>
                <a:gd name="connsiteX10" fmla="*/ 1350865 w 2881803"/>
                <a:gd name="connsiteY10" fmla="*/ 5203764 h 6316548"/>
                <a:gd name="connsiteX11" fmla="*/ 1404836 w 2881803"/>
                <a:gd name="connsiteY11" fmla="*/ 5771484 h 6316548"/>
                <a:gd name="connsiteX12" fmla="*/ 929071 w 2881803"/>
                <a:gd name="connsiteY12" fmla="*/ 5587573 h 6316548"/>
                <a:gd name="connsiteX13" fmla="*/ 653199 w 2881803"/>
                <a:gd name="connsiteY13" fmla="*/ 6301220 h 6316548"/>
                <a:gd name="connsiteX14" fmla="*/ 691183 w 2881803"/>
                <a:gd name="connsiteY14" fmla="*/ 5495617 h 6316548"/>
                <a:gd name="connsiteX15" fmla="*/ 545256 w 2881803"/>
                <a:gd name="connsiteY15" fmla="*/ 5165779 h 6316548"/>
                <a:gd name="connsiteX16" fmla="*/ 69490 w 2881803"/>
                <a:gd name="connsiteY16" fmla="*/ 4981865 h 6316548"/>
                <a:gd name="connsiteX17" fmla="*/ 685324 w 2881803"/>
                <a:gd name="connsiteY17" fmla="*/ 4762706 h 6316548"/>
                <a:gd name="connsiteX0" fmla="*/ 685324 w 2881803"/>
                <a:gd name="connsiteY0" fmla="*/ 4762706 h 6316544"/>
                <a:gd name="connsiteX1" fmla="*/ 805506 w 2881803"/>
                <a:gd name="connsiteY1" fmla="*/ 4404754 h 6316544"/>
                <a:gd name="connsiteX2" fmla="*/ 733498 w 2881803"/>
                <a:gd name="connsiteY2" fmla="*/ 4188730 h 6316544"/>
                <a:gd name="connsiteX3" fmla="*/ 1021530 w 2881803"/>
                <a:gd name="connsiteY3" fmla="*/ 4404754 h 6316544"/>
                <a:gd name="connsiteX4" fmla="*/ 1096057 w 2881803"/>
                <a:gd name="connsiteY4" fmla="*/ 3900698 h 6316544"/>
                <a:gd name="connsiteX5" fmla="*/ 1168065 w 2881803"/>
                <a:gd name="connsiteY5" fmla="*/ 4044714 h 6316544"/>
                <a:gd name="connsiteX6" fmla="*/ 1242921 w 2881803"/>
                <a:gd name="connsiteY6" fmla="*/ 4068322 h 6316544"/>
                <a:gd name="connsiteX7" fmla="*/ 2622268 w 2881803"/>
                <a:gd name="connsiteY7" fmla="*/ 500086 h 6316544"/>
                <a:gd name="connsiteX8" fmla="*/ 2676234 w 2881803"/>
                <a:gd name="connsiteY8" fmla="*/ 1067803 h 6316544"/>
                <a:gd name="connsiteX9" fmla="*/ 1388848 w 2881803"/>
                <a:gd name="connsiteY9" fmla="*/ 4398156 h 6316544"/>
                <a:gd name="connsiteX10" fmla="*/ 1258911 w 2881803"/>
                <a:gd name="connsiteY10" fmla="*/ 5441648 h 6316544"/>
                <a:gd name="connsiteX11" fmla="*/ 1404836 w 2881803"/>
                <a:gd name="connsiteY11" fmla="*/ 5771484 h 6316544"/>
                <a:gd name="connsiteX12" fmla="*/ 929071 w 2881803"/>
                <a:gd name="connsiteY12" fmla="*/ 5587573 h 6316544"/>
                <a:gd name="connsiteX13" fmla="*/ 653199 w 2881803"/>
                <a:gd name="connsiteY13" fmla="*/ 6301220 h 6316544"/>
                <a:gd name="connsiteX14" fmla="*/ 691183 w 2881803"/>
                <a:gd name="connsiteY14" fmla="*/ 5495617 h 6316544"/>
                <a:gd name="connsiteX15" fmla="*/ 545256 w 2881803"/>
                <a:gd name="connsiteY15" fmla="*/ 5165779 h 6316544"/>
                <a:gd name="connsiteX16" fmla="*/ 69490 w 2881803"/>
                <a:gd name="connsiteY16" fmla="*/ 4981865 h 6316544"/>
                <a:gd name="connsiteX17" fmla="*/ 685324 w 2881803"/>
                <a:gd name="connsiteY17" fmla="*/ 4762706 h 6316544"/>
                <a:gd name="connsiteX0" fmla="*/ 685324 w 2881803"/>
                <a:gd name="connsiteY0" fmla="*/ 4762706 h 6316548"/>
                <a:gd name="connsiteX1" fmla="*/ 805506 w 2881803"/>
                <a:gd name="connsiteY1" fmla="*/ 4404754 h 6316548"/>
                <a:gd name="connsiteX2" fmla="*/ 733498 w 2881803"/>
                <a:gd name="connsiteY2" fmla="*/ 4188730 h 6316548"/>
                <a:gd name="connsiteX3" fmla="*/ 1021530 w 2881803"/>
                <a:gd name="connsiteY3" fmla="*/ 4404754 h 6316548"/>
                <a:gd name="connsiteX4" fmla="*/ 1096057 w 2881803"/>
                <a:gd name="connsiteY4" fmla="*/ 3900698 h 6316548"/>
                <a:gd name="connsiteX5" fmla="*/ 1168065 w 2881803"/>
                <a:gd name="connsiteY5" fmla="*/ 4044714 h 6316548"/>
                <a:gd name="connsiteX6" fmla="*/ 1242921 w 2881803"/>
                <a:gd name="connsiteY6" fmla="*/ 4068322 h 6316548"/>
                <a:gd name="connsiteX7" fmla="*/ 2622268 w 2881803"/>
                <a:gd name="connsiteY7" fmla="*/ 500086 h 6316548"/>
                <a:gd name="connsiteX8" fmla="*/ 2676234 w 2881803"/>
                <a:gd name="connsiteY8" fmla="*/ 1067803 h 6316548"/>
                <a:gd name="connsiteX9" fmla="*/ 1388848 w 2881803"/>
                <a:gd name="connsiteY9" fmla="*/ 4398156 h 6316548"/>
                <a:gd name="connsiteX10" fmla="*/ 1258911 w 2881803"/>
                <a:gd name="connsiteY10" fmla="*/ 5441648 h 6316548"/>
                <a:gd name="connsiteX11" fmla="*/ 1404836 w 2881803"/>
                <a:gd name="connsiteY11" fmla="*/ 5771484 h 6316548"/>
                <a:gd name="connsiteX12" fmla="*/ 929071 w 2881803"/>
                <a:gd name="connsiteY12" fmla="*/ 5587573 h 6316548"/>
                <a:gd name="connsiteX13" fmla="*/ 653199 w 2881803"/>
                <a:gd name="connsiteY13" fmla="*/ 6301220 h 6316548"/>
                <a:gd name="connsiteX14" fmla="*/ 691183 w 2881803"/>
                <a:gd name="connsiteY14" fmla="*/ 5495617 h 6316548"/>
                <a:gd name="connsiteX15" fmla="*/ 453305 w 2881803"/>
                <a:gd name="connsiteY15" fmla="*/ 5403659 h 6316548"/>
                <a:gd name="connsiteX16" fmla="*/ 69490 w 2881803"/>
                <a:gd name="connsiteY16" fmla="*/ 4981865 h 6316548"/>
                <a:gd name="connsiteX17" fmla="*/ 685324 w 2881803"/>
                <a:gd name="connsiteY17" fmla="*/ 4762706 h 6316548"/>
                <a:gd name="connsiteX0" fmla="*/ 685324 w 2881803"/>
                <a:gd name="connsiteY0" fmla="*/ 4762706 h 6325541"/>
                <a:gd name="connsiteX1" fmla="*/ 805506 w 2881803"/>
                <a:gd name="connsiteY1" fmla="*/ 4404754 h 6325541"/>
                <a:gd name="connsiteX2" fmla="*/ 733498 w 2881803"/>
                <a:gd name="connsiteY2" fmla="*/ 4188730 h 6325541"/>
                <a:gd name="connsiteX3" fmla="*/ 1021530 w 2881803"/>
                <a:gd name="connsiteY3" fmla="*/ 4404754 h 6325541"/>
                <a:gd name="connsiteX4" fmla="*/ 1096057 w 2881803"/>
                <a:gd name="connsiteY4" fmla="*/ 3900698 h 6325541"/>
                <a:gd name="connsiteX5" fmla="*/ 1168065 w 2881803"/>
                <a:gd name="connsiteY5" fmla="*/ 4044714 h 6325541"/>
                <a:gd name="connsiteX6" fmla="*/ 1242921 w 2881803"/>
                <a:gd name="connsiteY6" fmla="*/ 4068322 h 6325541"/>
                <a:gd name="connsiteX7" fmla="*/ 2622268 w 2881803"/>
                <a:gd name="connsiteY7" fmla="*/ 500086 h 6325541"/>
                <a:gd name="connsiteX8" fmla="*/ 2676234 w 2881803"/>
                <a:gd name="connsiteY8" fmla="*/ 1067803 h 6325541"/>
                <a:gd name="connsiteX9" fmla="*/ 1388848 w 2881803"/>
                <a:gd name="connsiteY9" fmla="*/ 4398156 h 6325541"/>
                <a:gd name="connsiteX10" fmla="*/ 1258911 w 2881803"/>
                <a:gd name="connsiteY10" fmla="*/ 5441648 h 6325541"/>
                <a:gd name="connsiteX11" fmla="*/ 1404836 w 2881803"/>
                <a:gd name="connsiteY11" fmla="*/ 5771484 h 6325541"/>
                <a:gd name="connsiteX12" fmla="*/ 929071 w 2881803"/>
                <a:gd name="connsiteY12" fmla="*/ 5587573 h 6325541"/>
                <a:gd name="connsiteX13" fmla="*/ 653199 w 2881803"/>
                <a:gd name="connsiteY13" fmla="*/ 6301220 h 6325541"/>
                <a:gd name="connsiteX14" fmla="*/ 599230 w 2881803"/>
                <a:gd name="connsiteY14" fmla="*/ 5733499 h 6325541"/>
                <a:gd name="connsiteX15" fmla="*/ 453305 w 2881803"/>
                <a:gd name="connsiteY15" fmla="*/ 5403659 h 6325541"/>
                <a:gd name="connsiteX16" fmla="*/ 69490 w 2881803"/>
                <a:gd name="connsiteY16" fmla="*/ 4981865 h 6325541"/>
                <a:gd name="connsiteX17" fmla="*/ 685324 w 2881803"/>
                <a:gd name="connsiteY17" fmla="*/ 4762706 h 6325541"/>
                <a:gd name="connsiteX0" fmla="*/ 631347 w 2827826"/>
                <a:gd name="connsiteY0" fmla="*/ 4762706 h 6325541"/>
                <a:gd name="connsiteX1" fmla="*/ 751529 w 2827826"/>
                <a:gd name="connsiteY1" fmla="*/ 4404754 h 6325541"/>
                <a:gd name="connsiteX2" fmla="*/ 679521 w 2827826"/>
                <a:gd name="connsiteY2" fmla="*/ 4188730 h 6325541"/>
                <a:gd name="connsiteX3" fmla="*/ 967553 w 2827826"/>
                <a:gd name="connsiteY3" fmla="*/ 4404754 h 6325541"/>
                <a:gd name="connsiteX4" fmla="*/ 1042080 w 2827826"/>
                <a:gd name="connsiteY4" fmla="*/ 3900698 h 6325541"/>
                <a:gd name="connsiteX5" fmla="*/ 1114088 w 2827826"/>
                <a:gd name="connsiteY5" fmla="*/ 4044714 h 6325541"/>
                <a:gd name="connsiteX6" fmla="*/ 1188944 w 2827826"/>
                <a:gd name="connsiteY6" fmla="*/ 4068322 h 6325541"/>
                <a:gd name="connsiteX7" fmla="*/ 2568291 w 2827826"/>
                <a:gd name="connsiteY7" fmla="*/ 500086 h 6325541"/>
                <a:gd name="connsiteX8" fmla="*/ 2622257 w 2827826"/>
                <a:gd name="connsiteY8" fmla="*/ 1067803 h 6325541"/>
                <a:gd name="connsiteX9" fmla="*/ 1334871 w 2827826"/>
                <a:gd name="connsiteY9" fmla="*/ 4398156 h 6325541"/>
                <a:gd name="connsiteX10" fmla="*/ 1204934 w 2827826"/>
                <a:gd name="connsiteY10" fmla="*/ 5441648 h 6325541"/>
                <a:gd name="connsiteX11" fmla="*/ 1350859 w 2827826"/>
                <a:gd name="connsiteY11" fmla="*/ 5771484 h 6325541"/>
                <a:gd name="connsiteX12" fmla="*/ 875094 w 2827826"/>
                <a:gd name="connsiteY12" fmla="*/ 5587573 h 6325541"/>
                <a:gd name="connsiteX13" fmla="*/ 599222 w 2827826"/>
                <a:gd name="connsiteY13" fmla="*/ 6301220 h 6325541"/>
                <a:gd name="connsiteX14" fmla="*/ 545253 w 2827826"/>
                <a:gd name="connsiteY14" fmla="*/ 5733499 h 6325541"/>
                <a:gd name="connsiteX15" fmla="*/ 399328 w 2827826"/>
                <a:gd name="connsiteY15" fmla="*/ 5403659 h 6325541"/>
                <a:gd name="connsiteX16" fmla="*/ 69488 w 2827826"/>
                <a:gd name="connsiteY16" fmla="*/ 5549587 h 6325541"/>
                <a:gd name="connsiteX17" fmla="*/ 631347 w 2827826"/>
                <a:gd name="connsiteY17" fmla="*/ 4762706 h 6325541"/>
                <a:gd name="connsiteX0" fmla="*/ 583242 w 2827826"/>
                <a:gd name="connsiteY0" fmla="*/ 4927895 h 6325541"/>
                <a:gd name="connsiteX1" fmla="*/ 751529 w 2827826"/>
                <a:gd name="connsiteY1" fmla="*/ 4404754 h 6325541"/>
                <a:gd name="connsiteX2" fmla="*/ 679521 w 2827826"/>
                <a:gd name="connsiteY2" fmla="*/ 4188730 h 6325541"/>
                <a:gd name="connsiteX3" fmla="*/ 967553 w 2827826"/>
                <a:gd name="connsiteY3" fmla="*/ 4404754 h 6325541"/>
                <a:gd name="connsiteX4" fmla="*/ 1042080 w 2827826"/>
                <a:gd name="connsiteY4" fmla="*/ 3900698 h 6325541"/>
                <a:gd name="connsiteX5" fmla="*/ 1114088 w 2827826"/>
                <a:gd name="connsiteY5" fmla="*/ 4044714 h 6325541"/>
                <a:gd name="connsiteX6" fmla="*/ 1188944 w 2827826"/>
                <a:gd name="connsiteY6" fmla="*/ 4068322 h 6325541"/>
                <a:gd name="connsiteX7" fmla="*/ 2568291 w 2827826"/>
                <a:gd name="connsiteY7" fmla="*/ 500086 h 6325541"/>
                <a:gd name="connsiteX8" fmla="*/ 2622257 w 2827826"/>
                <a:gd name="connsiteY8" fmla="*/ 1067803 h 6325541"/>
                <a:gd name="connsiteX9" fmla="*/ 1334871 w 2827826"/>
                <a:gd name="connsiteY9" fmla="*/ 4398156 h 6325541"/>
                <a:gd name="connsiteX10" fmla="*/ 1204934 w 2827826"/>
                <a:gd name="connsiteY10" fmla="*/ 5441648 h 6325541"/>
                <a:gd name="connsiteX11" fmla="*/ 1350859 w 2827826"/>
                <a:gd name="connsiteY11" fmla="*/ 5771484 h 6325541"/>
                <a:gd name="connsiteX12" fmla="*/ 875094 w 2827826"/>
                <a:gd name="connsiteY12" fmla="*/ 5587573 h 6325541"/>
                <a:gd name="connsiteX13" fmla="*/ 599222 w 2827826"/>
                <a:gd name="connsiteY13" fmla="*/ 6301220 h 6325541"/>
                <a:gd name="connsiteX14" fmla="*/ 545253 w 2827826"/>
                <a:gd name="connsiteY14" fmla="*/ 5733499 h 6325541"/>
                <a:gd name="connsiteX15" fmla="*/ 399328 w 2827826"/>
                <a:gd name="connsiteY15" fmla="*/ 5403659 h 6325541"/>
                <a:gd name="connsiteX16" fmla="*/ 69488 w 2827826"/>
                <a:gd name="connsiteY16" fmla="*/ 5549587 h 6325541"/>
                <a:gd name="connsiteX17" fmla="*/ 583242 w 2827826"/>
                <a:gd name="connsiteY17" fmla="*/ 4927895 h 6325541"/>
                <a:gd name="connsiteX0" fmla="*/ 583242 w 2827837"/>
                <a:gd name="connsiteY0" fmla="*/ 4927895 h 6325541"/>
                <a:gd name="connsiteX1" fmla="*/ 751529 w 2827837"/>
                <a:gd name="connsiteY1" fmla="*/ 4404754 h 6325541"/>
                <a:gd name="connsiteX2" fmla="*/ 679521 w 2827837"/>
                <a:gd name="connsiteY2" fmla="*/ 4188730 h 6325541"/>
                <a:gd name="connsiteX3" fmla="*/ 967553 w 2827837"/>
                <a:gd name="connsiteY3" fmla="*/ 4404754 h 6325541"/>
                <a:gd name="connsiteX4" fmla="*/ 1042080 w 2827837"/>
                <a:gd name="connsiteY4" fmla="*/ 3900698 h 6325541"/>
                <a:gd name="connsiteX5" fmla="*/ 1114088 w 2827837"/>
                <a:gd name="connsiteY5" fmla="*/ 4044714 h 6325541"/>
                <a:gd name="connsiteX6" fmla="*/ 1188944 w 2827837"/>
                <a:gd name="connsiteY6" fmla="*/ 4068322 h 6325541"/>
                <a:gd name="connsiteX7" fmla="*/ 2568291 w 2827837"/>
                <a:gd name="connsiteY7" fmla="*/ 500086 h 6325541"/>
                <a:gd name="connsiteX8" fmla="*/ 2622266 w 2827837"/>
                <a:gd name="connsiteY8" fmla="*/ 1067808 h 6325541"/>
                <a:gd name="connsiteX9" fmla="*/ 1334871 w 2827837"/>
                <a:gd name="connsiteY9" fmla="*/ 4398156 h 6325541"/>
                <a:gd name="connsiteX10" fmla="*/ 1204934 w 2827837"/>
                <a:gd name="connsiteY10" fmla="*/ 5441648 h 6325541"/>
                <a:gd name="connsiteX11" fmla="*/ 1350859 w 2827837"/>
                <a:gd name="connsiteY11" fmla="*/ 5771484 h 6325541"/>
                <a:gd name="connsiteX12" fmla="*/ 875094 w 2827837"/>
                <a:gd name="connsiteY12" fmla="*/ 5587573 h 6325541"/>
                <a:gd name="connsiteX13" fmla="*/ 599222 w 2827837"/>
                <a:gd name="connsiteY13" fmla="*/ 6301220 h 6325541"/>
                <a:gd name="connsiteX14" fmla="*/ 545253 w 2827837"/>
                <a:gd name="connsiteY14" fmla="*/ 5733499 h 6325541"/>
                <a:gd name="connsiteX15" fmla="*/ 399328 w 2827837"/>
                <a:gd name="connsiteY15" fmla="*/ 5403659 h 6325541"/>
                <a:gd name="connsiteX16" fmla="*/ 69488 w 2827837"/>
                <a:gd name="connsiteY16" fmla="*/ 5549587 h 6325541"/>
                <a:gd name="connsiteX17" fmla="*/ 583242 w 2827837"/>
                <a:gd name="connsiteY17" fmla="*/ 4927895 h 6325541"/>
                <a:gd name="connsiteX0" fmla="*/ 583242 w 2827837"/>
                <a:gd name="connsiteY0" fmla="*/ 4927895 h 6325541"/>
                <a:gd name="connsiteX1" fmla="*/ 751529 w 2827837"/>
                <a:gd name="connsiteY1" fmla="*/ 4404754 h 6325541"/>
                <a:gd name="connsiteX2" fmla="*/ 679521 w 2827837"/>
                <a:gd name="connsiteY2" fmla="*/ 4188730 h 6325541"/>
                <a:gd name="connsiteX3" fmla="*/ 967553 w 2827837"/>
                <a:gd name="connsiteY3" fmla="*/ 4404754 h 6325541"/>
                <a:gd name="connsiteX4" fmla="*/ 1042080 w 2827837"/>
                <a:gd name="connsiteY4" fmla="*/ 3900698 h 6325541"/>
                <a:gd name="connsiteX5" fmla="*/ 1114088 w 2827837"/>
                <a:gd name="connsiteY5" fmla="*/ 4044714 h 6325541"/>
                <a:gd name="connsiteX6" fmla="*/ 1188944 w 2827837"/>
                <a:gd name="connsiteY6" fmla="*/ 4068322 h 6325541"/>
                <a:gd name="connsiteX7" fmla="*/ 2568291 w 2827837"/>
                <a:gd name="connsiteY7" fmla="*/ 500086 h 6325541"/>
                <a:gd name="connsiteX8" fmla="*/ 2622266 w 2827837"/>
                <a:gd name="connsiteY8" fmla="*/ 1067808 h 6325541"/>
                <a:gd name="connsiteX9" fmla="*/ 1334871 w 2827837"/>
                <a:gd name="connsiteY9" fmla="*/ 4398156 h 6325541"/>
                <a:gd name="connsiteX10" fmla="*/ 1204934 w 2827837"/>
                <a:gd name="connsiteY10" fmla="*/ 5441648 h 6325541"/>
                <a:gd name="connsiteX11" fmla="*/ 1350859 w 2827837"/>
                <a:gd name="connsiteY11" fmla="*/ 5771484 h 6325541"/>
                <a:gd name="connsiteX12" fmla="*/ 875094 w 2827837"/>
                <a:gd name="connsiteY12" fmla="*/ 5587573 h 6325541"/>
                <a:gd name="connsiteX13" fmla="*/ 599222 w 2827837"/>
                <a:gd name="connsiteY13" fmla="*/ 6301220 h 6325541"/>
                <a:gd name="connsiteX14" fmla="*/ 545253 w 2827837"/>
                <a:gd name="connsiteY14" fmla="*/ 5733499 h 6325541"/>
                <a:gd name="connsiteX15" fmla="*/ 399328 w 2827837"/>
                <a:gd name="connsiteY15" fmla="*/ 5403659 h 6325541"/>
                <a:gd name="connsiteX16" fmla="*/ 69488 w 2827837"/>
                <a:gd name="connsiteY16" fmla="*/ 5549587 h 6325541"/>
                <a:gd name="connsiteX17" fmla="*/ 583242 w 2827837"/>
                <a:gd name="connsiteY17" fmla="*/ 4927895 h 6325541"/>
                <a:gd name="connsiteX0" fmla="*/ 583242 w 2827837"/>
                <a:gd name="connsiteY0" fmla="*/ 4509765 h 5907411"/>
                <a:gd name="connsiteX1" fmla="*/ 751529 w 2827837"/>
                <a:gd name="connsiteY1" fmla="*/ 3986624 h 5907411"/>
                <a:gd name="connsiteX2" fmla="*/ 679521 w 2827837"/>
                <a:gd name="connsiteY2" fmla="*/ 3770600 h 5907411"/>
                <a:gd name="connsiteX3" fmla="*/ 967553 w 2827837"/>
                <a:gd name="connsiteY3" fmla="*/ 3986624 h 5907411"/>
                <a:gd name="connsiteX4" fmla="*/ 1042080 w 2827837"/>
                <a:gd name="connsiteY4" fmla="*/ 3482568 h 5907411"/>
                <a:gd name="connsiteX5" fmla="*/ 1114088 w 2827837"/>
                <a:gd name="connsiteY5" fmla="*/ 3626584 h 5907411"/>
                <a:gd name="connsiteX6" fmla="*/ 1188944 w 2827837"/>
                <a:gd name="connsiteY6" fmla="*/ 3650192 h 5907411"/>
                <a:gd name="connsiteX7" fmla="*/ 2384385 w 2827837"/>
                <a:gd name="connsiteY7" fmla="*/ 557722 h 5907411"/>
                <a:gd name="connsiteX8" fmla="*/ 2622266 w 2827837"/>
                <a:gd name="connsiteY8" fmla="*/ 649678 h 5907411"/>
                <a:gd name="connsiteX9" fmla="*/ 1334871 w 2827837"/>
                <a:gd name="connsiteY9" fmla="*/ 3980026 h 5907411"/>
                <a:gd name="connsiteX10" fmla="*/ 1204934 w 2827837"/>
                <a:gd name="connsiteY10" fmla="*/ 5023518 h 5907411"/>
                <a:gd name="connsiteX11" fmla="*/ 1350859 w 2827837"/>
                <a:gd name="connsiteY11" fmla="*/ 5353354 h 5907411"/>
                <a:gd name="connsiteX12" fmla="*/ 875094 w 2827837"/>
                <a:gd name="connsiteY12" fmla="*/ 5169443 h 5907411"/>
                <a:gd name="connsiteX13" fmla="*/ 599222 w 2827837"/>
                <a:gd name="connsiteY13" fmla="*/ 5883090 h 5907411"/>
                <a:gd name="connsiteX14" fmla="*/ 545253 w 2827837"/>
                <a:gd name="connsiteY14" fmla="*/ 5315369 h 5907411"/>
                <a:gd name="connsiteX15" fmla="*/ 399328 w 2827837"/>
                <a:gd name="connsiteY15" fmla="*/ 4985529 h 5907411"/>
                <a:gd name="connsiteX16" fmla="*/ 69488 w 2827837"/>
                <a:gd name="connsiteY16" fmla="*/ 5131457 h 5907411"/>
                <a:gd name="connsiteX17" fmla="*/ 583242 w 2827837"/>
                <a:gd name="connsiteY17" fmla="*/ 4509765 h 5907411"/>
                <a:gd name="connsiteX0" fmla="*/ 583242 w 2827837"/>
                <a:gd name="connsiteY0" fmla="*/ 4509765 h 5907411"/>
                <a:gd name="connsiteX1" fmla="*/ 751529 w 2827837"/>
                <a:gd name="connsiteY1" fmla="*/ 3986624 h 5907411"/>
                <a:gd name="connsiteX2" fmla="*/ 679521 w 2827837"/>
                <a:gd name="connsiteY2" fmla="*/ 3770600 h 5907411"/>
                <a:gd name="connsiteX3" fmla="*/ 967553 w 2827837"/>
                <a:gd name="connsiteY3" fmla="*/ 3986624 h 5907411"/>
                <a:gd name="connsiteX4" fmla="*/ 1042080 w 2827837"/>
                <a:gd name="connsiteY4" fmla="*/ 3482568 h 5907411"/>
                <a:gd name="connsiteX5" fmla="*/ 1114088 w 2827837"/>
                <a:gd name="connsiteY5" fmla="*/ 3626584 h 5907411"/>
                <a:gd name="connsiteX6" fmla="*/ 1188944 w 2827837"/>
                <a:gd name="connsiteY6" fmla="*/ 3650192 h 5907411"/>
                <a:gd name="connsiteX7" fmla="*/ 2384385 w 2827837"/>
                <a:gd name="connsiteY7" fmla="*/ 557722 h 5907411"/>
                <a:gd name="connsiteX8" fmla="*/ 2622266 w 2827837"/>
                <a:gd name="connsiteY8" fmla="*/ 649678 h 5907411"/>
                <a:gd name="connsiteX9" fmla="*/ 1334871 w 2827837"/>
                <a:gd name="connsiteY9" fmla="*/ 3980026 h 5907411"/>
                <a:gd name="connsiteX10" fmla="*/ 1204934 w 2827837"/>
                <a:gd name="connsiteY10" fmla="*/ 5023518 h 5907411"/>
                <a:gd name="connsiteX11" fmla="*/ 1350859 w 2827837"/>
                <a:gd name="connsiteY11" fmla="*/ 5353354 h 5907411"/>
                <a:gd name="connsiteX12" fmla="*/ 875094 w 2827837"/>
                <a:gd name="connsiteY12" fmla="*/ 5169443 h 5907411"/>
                <a:gd name="connsiteX13" fmla="*/ 599222 w 2827837"/>
                <a:gd name="connsiteY13" fmla="*/ 5883090 h 5907411"/>
                <a:gd name="connsiteX14" fmla="*/ 545253 w 2827837"/>
                <a:gd name="connsiteY14" fmla="*/ 5315369 h 5907411"/>
                <a:gd name="connsiteX15" fmla="*/ 399328 w 2827837"/>
                <a:gd name="connsiteY15" fmla="*/ 4985529 h 5907411"/>
                <a:gd name="connsiteX16" fmla="*/ 69488 w 2827837"/>
                <a:gd name="connsiteY16" fmla="*/ 5131457 h 5907411"/>
                <a:gd name="connsiteX17" fmla="*/ 583242 w 2827837"/>
                <a:gd name="connsiteY17" fmla="*/ 4509765 h 5907411"/>
                <a:gd name="connsiteX0" fmla="*/ 583242 w 2827841"/>
                <a:gd name="connsiteY0" fmla="*/ 4509765 h 5907411"/>
                <a:gd name="connsiteX1" fmla="*/ 751529 w 2827841"/>
                <a:gd name="connsiteY1" fmla="*/ 3986624 h 5907411"/>
                <a:gd name="connsiteX2" fmla="*/ 679521 w 2827841"/>
                <a:gd name="connsiteY2" fmla="*/ 3770600 h 5907411"/>
                <a:gd name="connsiteX3" fmla="*/ 967553 w 2827841"/>
                <a:gd name="connsiteY3" fmla="*/ 3986624 h 5907411"/>
                <a:gd name="connsiteX4" fmla="*/ 1042080 w 2827841"/>
                <a:gd name="connsiteY4" fmla="*/ 3482568 h 5907411"/>
                <a:gd name="connsiteX5" fmla="*/ 1114088 w 2827841"/>
                <a:gd name="connsiteY5" fmla="*/ 3626584 h 5907411"/>
                <a:gd name="connsiteX6" fmla="*/ 1188944 w 2827841"/>
                <a:gd name="connsiteY6" fmla="*/ 3650192 h 5907411"/>
                <a:gd name="connsiteX7" fmla="*/ 2384385 w 2827841"/>
                <a:gd name="connsiteY7" fmla="*/ 557722 h 5907411"/>
                <a:gd name="connsiteX8" fmla="*/ 2622269 w 2827841"/>
                <a:gd name="connsiteY8" fmla="*/ 649677 h 5907411"/>
                <a:gd name="connsiteX9" fmla="*/ 1334871 w 2827841"/>
                <a:gd name="connsiteY9" fmla="*/ 3980026 h 5907411"/>
                <a:gd name="connsiteX10" fmla="*/ 1204934 w 2827841"/>
                <a:gd name="connsiteY10" fmla="*/ 5023518 h 5907411"/>
                <a:gd name="connsiteX11" fmla="*/ 1350859 w 2827841"/>
                <a:gd name="connsiteY11" fmla="*/ 5353354 h 5907411"/>
                <a:gd name="connsiteX12" fmla="*/ 875094 w 2827841"/>
                <a:gd name="connsiteY12" fmla="*/ 5169443 h 5907411"/>
                <a:gd name="connsiteX13" fmla="*/ 599222 w 2827841"/>
                <a:gd name="connsiteY13" fmla="*/ 5883090 h 5907411"/>
                <a:gd name="connsiteX14" fmla="*/ 545253 w 2827841"/>
                <a:gd name="connsiteY14" fmla="*/ 5315369 h 5907411"/>
                <a:gd name="connsiteX15" fmla="*/ 399328 w 2827841"/>
                <a:gd name="connsiteY15" fmla="*/ 4985529 h 5907411"/>
                <a:gd name="connsiteX16" fmla="*/ 69488 w 2827841"/>
                <a:gd name="connsiteY16" fmla="*/ 5131457 h 5907411"/>
                <a:gd name="connsiteX17" fmla="*/ 583242 w 2827841"/>
                <a:gd name="connsiteY17" fmla="*/ 4509765 h 5907411"/>
                <a:gd name="connsiteX0" fmla="*/ 583242 w 2827837"/>
                <a:gd name="connsiteY0" fmla="*/ 4509765 h 5907411"/>
                <a:gd name="connsiteX1" fmla="*/ 751529 w 2827837"/>
                <a:gd name="connsiteY1" fmla="*/ 3986624 h 5907411"/>
                <a:gd name="connsiteX2" fmla="*/ 679521 w 2827837"/>
                <a:gd name="connsiteY2" fmla="*/ 3770600 h 5907411"/>
                <a:gd name="connsiteX3" fmla="*/ 967553 w 2827837"/>
                <a:gd name="connsiteY3" fmla="*/ 3986624 h 5907411"/>
                <a:gd name="connsiteX4" fmla="*/ 1042080 w 2827837"/>
                <a:gd name="connsiteY4" fmla="*/ 3482568 h 5907411"/>
                <a:gd name="connsiteX5" fmla="*/ 1114088 w 2827837"/>
                <a:gd name="connsiteY5" fmla="*/ 3626584 h 5907411"/>
                <a:gd name="connsiteX6" fmla="*/ 1188944 w 2827837"/>
                <a:gd name="connsiteY6" fmla="*/ 3650192 h 5907411"/>
                <a:gd name="connsiteX7" fmla="*/ 2384385 w 2827837"/>
                <a:gd name="connsiteY7" fmla="*/ 557722 h 5907411"/>
                <a:gd name="connsiteX8" fmla="*/ 2622269 w 2827837"/>
                <a:gd name="connsiteY8" fmla="*/ 649677 h 5907411"/>
                <a:gd name="connsiteX9" fmla="*/ 1334871 w 2827837"/>
                <a:gd name="connsiteY9" fmla="*/ 3980026 h 5907411"/>
                <a:gd name="connsiteX10" fmla="*/ 1204934 w 2827837"/>
                <a:gd name="connsiteY10" fmla="*/ 5023518 h 5907411"/>
                <a:gd name="connsiteX11" fmla="*/ 1350859 w 2827837"/>
                <a:gd name="connsiteY11" fmla="*/ 5353354 h 5907411"/>
                <a:gd name="connsiteX12" fmla="*/ 875094 w 2827837"/>
                <a:gd name="connsiteY12" fmla="*/ 5169443 h 5907411"/>
                <a:gd name="connsiteX13" fmla="*/ 599222 w 2827837"/>
                <a:gd name="connsiteY13" fmla="*/ 5883090 h 5907411"/>
                <a:gd name="connsiteX14" fmla="*/ 545253 w 2827837"/>
                <a:gd name="connsiteY14" fmla="*/ 5315369 h 5907411"/>
                <a:gd name="connsiteX15" fmla="*/ 399328 w 2827837"/>
                <a:gd name="connsiteY15" fmla="*/ 4985529 h 5907411"/>
                <a:gd name="connsiteX16" fmla="*/ 69488 w 2827837"/>
                <a:gd name="connsiteY16" fmla="*/ 5131457 h 5907411"/>
                <a:gd name="connsiteX17" fmla="*/ 583242 w 2827837"/>
                <a:gd name="connsiteY17" fmla="*/ 4509765 h 5907411"/>
                <a:gd name="connsiteX0" fmla="*/ 583242 w 3028611"/>
                <a:gd name="connsiteY0" fmla="*/ 4556198 h 5953844"/>
                <a:gd name="connsiteX1" fmla="*/ 751529 w 3028611"/>
                <a:gd name="connsiteY1" fmla="*/ 4033057 h 5953844"/>
                <a:gd name="connsiteX2" fmla="*/ 679521 w 3028611"/>
                <a:gd name="connsiteY2" fmla="*/ 3817033 h 5953844"/>
                <a:gd name="connsiteX3" fmla="*/ 967553 w 3028611"/>
                <a:gd name="connsiteY3" fmla="*/ 4033057 h 5953844"/>
                <a:gd name="connsiteX4" fmla="*/ 1042080 w 3028611"/>
                <a:gd name="connsiteY4" fmla="*/ 3529001 h 5953844"/>
                <a:gd name="connsiteX5" fmla="*/ 1114088 w 3028611"/>
                <a:gd name="connsiteY5" fmla="*/ 3673017 h 5953844"/>
                <a:gd name="connsiteX6" fmla="*/ 1188944 w 3028611"/>
                <a:gd name="connsiteY6" fmla="*/ 3696625 h 5953844"/>
                <a:gd name="connsiteX7" fmla="*/ 2384385 w 3028611"/>
                <a:gd name="connsiteY7" fmla="*/ 604155 h 5953844"/>
                <a:gd name="connsiteX8" fmla="*/ 2622269 w 3028611"/>
                <a:gd name="connsiteY8" fmla="*/ 696110 h 5953844"/>
                <a:gd name="connsiteX9" fmla="*/ 1334871 w 3028611"/>
                <a:gd name="connsiteY9" fmla="*/ 4026459 h 5953844"/>
                <a:gd name="connsiteX10" fmla="*/ 1204934 w 3028611"/>
                <a:gd name="connsiteY10" fmla="*/ 5069951 h 5953844"/>
                <a:gd name="connsiteX11" fmla="*/ 1350859 w 3028611"/>
                <a:gd name="connsiteY11" fmla="*/ 5399787 h 5953844"/>
                <a:gd name="connsiteX12" fmla="*/ 875094 w 3028611"/>
                <a:gd name="connsiteY12" fmla="*/ 5215876 h 5953844"/>
                <a:gd name="connsiteX13" fmla="*/ 599222 w 3028611"/>
                <a:gd name="connsiteY13" fmla="*/ 5929523 h 5953844"/>
                <a:gd name="connsiteX14" fmla="*/ 545253 w 3028611"/>
                <a:gd name="connsiteY14" fmla="*/ 5361802 h 5953844"/>
                <a:gd name="connsiteX15" fmla="*/ 399328 w 3028611"/>
                <a:gd name="connsiteY15" fmla="*/ 5031962 h 5953844"/>
                <a:gd name="connsiteX16" fmla="*/ 69488 w 3028611"/>
                <a:gd name="connsiteY16" fmla="*/ 5177890 h 5953844"/>
                <a:gd name="connsiteX17" fmla="*/ 583242 w 3028611"/>
                <a:gd name="connsiteY17" fmla="*/ 4556198 h 5953844"/>
                <a:gd name="connsiteX0" fmla="*/ 583242 w 3028611"/>
                <a:gd name="connsiteY0" fmla="*/ 4556194 h 5953840"/>
                <a:gd name="connsiteX1" fmla="*/ 751529 w 3028611"/>
                <a:gd name="connsiteY1" fmla="*/ 4033053 h 5953840"/>
                <a:gd name="connsiteX2" fmla="*/ 679521 w 3028611"/>
                <a:gd name="connsiteY2" fmla="*/ 3817029 h 5953840"/>
                <a:gd name="connsiteX3" fmla="*/ 967553 w 3028611"/>
                <a:gd name="connsiteY3" fmla="*/ 4033053 h 5953840"/>
                <a:gd name="connsiteX4" fmla="*/ 1042080 w 3028611"/>
                <a:gd name="connsiteY4" fmla="*/ 3528997 h 5953840"/>
                <a:gd name="connsiteX5" fmla="*/ 1114088 w 3028611"/>
                <a:gd name="connsiteY5" fmla="*/ 3673013 h 5953840"/>
                <a:gd name="connsiteX6" fmla="*/ 1188944 w 3028611"/>
                <a:gd name="connsiteY6" fmla="*/ 3696621 h 5953840"/>
                <a:gd name="connsiteX7" fmla="*/ 2384385 w 3028611"/>
                <a:gd name="connsiteY7" fmla="*/ 604151 h 5953840"/>
                <a:gd name="connsiteX8" fmla="*/ 2622270 w 3028611"/>
                <a:gd name="connsiteY8" fmla="*/ 696109 h 5953840"/>
                <a:gd name="connsiteX9" fmla="*/ 1334871 w 3028611"/>
                <a:gd name="connsiteY9" fmla="*/ 4026455 h 5953840"/>
                <a:gd name="connsiteX10" fmla="*/ 1204934 w 3028611"/>
                <a:gd name="connsiteY10" fmla="*/ 5069947 h 5953840"/>
                <a:gd name="connsiteX11" fmla="*/ 1350859 w 3028611"/>
                <a:gd name="connsiteY11" fmla="*/ 5399783 h 5953840"/>
                <a:gd name="connsiteX12" fmla="*/ 875094 w 3028611"/>
                <a:gd name="connsiteY12" fmla="*/ 5215872 h 5953840"/>
                <a:gd name="connsiteX13" fmla="*/ 599222 w 3028611"/>
                <a:gd name="connsiteY13" fmla="*/ 5929519 h 5953840"/>
                <a:gd name="connsiteX14" fmla="*/ 545253 w 3028611"/>
                <a:gd name="connsiteY14" fmla="*/ 5361798 h 5953840"/>
                <a:gd name="connsiteX15" fmla="*/ 399328 w 3028611"/>
                <a:gd name="connsiteY15" fmla="*/ 5031958 h 5953840"/>
                <a:gd name="connsiteX16" fmla="*/ 69488 w 3028611"/>
                <a:gd name="connsiteY16" fmla="*/ 5177886 h 5953840"/>
                <a:gd name="connsiteX17" fmla="*/ 583242 w 3028611"/>
                <a:gd name="connsiteY17" fmla="*/ 4556194 h 5953840"/>
                <a:gd name="connsiteX0" fmla="*/ 583242 w 3028611"/>
                <a:gd name="connsiteY0" fmla="*/ 4556198 h 5953844"/>
                <a:gd name="connsiteX1" fmla="*/ 751529 w 3028611"/>
                <a:gd name="connsiteY1" fmla="*/ 4033057 h 5953844"/>
                <a:gd name="connsiteX2" fmla="*/ 679521 w 3028611"/>
                <a:gd name="connsiteY2" fmla="*/ 3817033 h 5953844"/>
                <a:gd name="connsiteX3" fmla="*/ 967553 w 3028611"/>
                <a:gd name="connsiteY3" fmla="*/ 4033057 h 5953844"/>
                <a:gd name="connsiteX4" fmla="*/ 1042080 w 3028611"/>
                <a:gd name="connsiteY4" fmla="*/ 3529001 h 5953844"/>
                <a:gd name="connsiteX5" fmla="*/ 1114088 w 3028611"/>
                <a:gd name="connsiteY5" fmla="*/ 3673017 h 5953844"/>
                <a:gd name="connsiteX6" fmla="*/ 1188944 w 3028611"/>
                <a:gd name="connsiteY6" fmla="*/ 3696625 h 5953844"/>
                <a:gd name="connsiteX7" fmla="*/ 2384385 w 3028611"/>
                <a:gd name="connsiteY7" fmla="*/ 604155 h 5953844"/>
                <a:gd name="connsiteX8" fmla="*/ 2622270 w 3028611"/>
                <a:gd name="connsiteY8" fmla="*/ 696113 h 5953844"/>
                <a:gd name="connsiteX9" fmla="*/ 1334871 w 3028611"/>
                <a:gd name="connsiteY9" fmla="*/ 4026459 h 5953844"/>
                <a:gd name="connsiteX10" fmla="*/ 1204934 w 3028611"/>
                <a:gd name="connsiteY10" fmla="*/ 5069951 h 5953844"/>
                <a:gd name="connsiteX11" fmla="*/ 1350859 w 3028611"/>
                <a:gd name="connsiteY11" fmla="*/ 5399787 h 5953844"/>
                <a:gd name="connsiteX12" fmla="*/ 875094 w 3028611"/>
                <a:gd name="connsiteY12" fmla="*/ 5215876 h 5953844"/>
                <a:gd name="connsiteX13" fmla="*/ 599222 w 3028611"/>
                <a:gd name="connsiteY13" fmla="*/ 5929523 h 5953844"/>
                <a:gd name="connsiteX14" fmla="*/ 545253 w 3028611"/>
                <a:gd name="connsiteY14" fmla="*/ 5361802 h 5953844"/>
                <a:gd name="connsiteX15" fmla="*/ 399328 w 3028611"/>
                <a:gd name="connsiteY15" fmla="*/ 5031962 h 5953844"/>
                <a:gd name="connsiteX16" fmla="*/ 69488 w 3028611"/>
                <a:gd name="connsiteY16" fmla="*/ 5177890 h 5953844"/>
                <a:gd name="connsiteX17" fmla="*/ 583242 w 3028611"/>
                <a:gd name="connsiteY17" fmla="*/ 4556198 h 5953844"/>
                <a:gd name="connsiteX0" fmla="*/ 583242 w 3028611"/>
                <a:gd name="connsiteY0" fmla="*/ 4556194 h 5953840"/>
                <a:gd name="connsiteX1" fmla="*/ 751529 w 3028611"/>
                <a:gd name="connsiteY1" fmla="*/ 4033053 h 5953840"/>
                <a:gd name="connsiteX2" fmla="*/ 679521 w 3028611"/>
                <a:gd name="connsiteY2" fmla="*/ 3817029 h 5953840"/>
                <a:gd name="connsiteX3" fmla="*/ 967553 w 3028611"/>
                <a:gd name="connsiteY3" fmla="*/ 4033053 h 5953840"/>
                <a:gd name="connsiteX4" fmla="*/ 1042080 w 3028611"/>
                <a:gd name="connsiteY4" fmla="*/ 3528997 h 5953840"/>
                <a:gd name="connsiteX5" fmla="*/ 1114088 w 3028611"/>
                <a:gd name="connsiteY5" fmla="*/ 3673013 h 5953840"/>
                <a:gd name="connsiteX6" fmla="*/ 1188944 w 3028611"/>
                <a:gd name="connsiteY6" fmla="*/ 3696621 h 5953840"/>
                <a:gd name="connsiteX7" fmla="*/ 2384385 w 3028611"/>
                <a:gd name="connsiteY7" fmla="*/ 604151 h 5953840"/>
                <a:gd name="connsiteX8" fmla="*/ 2622270 w 3028611"/>
                <a:gd name="connsiteY8" fmla="*/ 696109 h 5953840"/>
                <a:gd name="connsiteX9" fmla="*/ 1334877 w 3028611"/>
                <a:gd name="connsiteY9" fmla="*/ 4026461 h 5953840"/>
                <a:gd name="connsiteX10" fmla="*/ 1204934 w 3028611"/>
                <a:gd name="connsiteY10" fmla="*/ 5069947 h 5953840"/>
                <a:gd name="connsiteX11" fmla="*/ 1350859 w 3028611"/>
                <a:gd name="connsiteY11" fmla="*/ 5399783 h 5953840"/>
                <a:gd name="connsiteX12" fmla="*/ 875094 w 3028611"/>
                <a:gd name="connsiteY12" fmla="*/ 5215872 h 5953840"/>
                <a:gd name="connsiteX13" fmla="*/ 599222 w 3028611"/>
                <a:gd name="connsiteY13" fmla="*/ 5929519 h 5953840"/>
                <a:gd name="connsiteX14" fmla="*/ 545253 w 3028611"/>
                <a:gd name="connsiteY14" fmla="*/ 5361798 h 5953840"/>
                <a:gd name="connsiteX15" fmla="*/ 399328 w 3028611"/>
                <a:gd name="connsiteY15" fmla="*/ 5031958 h 5953840"/>
                <a:gd name="connsiteX16" fmla="*/ 69488 w 3028611"/>
                <a:gd name="connsiteY16" fmla="*/ 5177886 h 5953840"/>
                <a:gd name="connsiteX17" fmla="*/ 583242 w 3028611"/>
                <a:gd name="connsiteY17" fmla="*/ 4556194 h 5953840"/>
                <a:gd name="connsiteX0" fmla="*/ 583242 w 3028611"/>
                <a:gd name="connsiteY0" fmla="*/ 4556198 h 5953844"/>
                <a:gd name="connsiteX1" fmla="*/ 751529 w 3028611"/>
                <a:gd name="connsiteY1" fmla="*/ 4033057 h 5953844"/>
                <a:gd name="connsiteX2" fmla="*/ 679521 w 3028611"/>
                <a:gd name="connsiteY2" fmla="*/ 3817033 h 5953844"/>
                <a:gd name="connsiteX3" fmla="*/ 967553 w 3028611"/>
                <a:gd name="connsiteY3" fmla="*/ 4033057 h 5953844"/>
                <a:gd name="connsiteX4" fmla="*/ 1042080 w 3028611"/>
                <a:gd name="connsiteY4" fmla="*/ 3529001 h 5953844"/>
                <a:gd name="connsiteX5" fmla="*/ 1114088 w 3028611"/>
                <a:gd name="connsiteY5" fmla="*/ 3673017 h 5953844"/>
                <a:gd name="connsiteX6" fmla="*/ 1188944 w 3028611"/>
                <a:gd name="connsiteY6" fmla="*/ 3696625 h 5953844"/>
                <a:gd name="connsiteX7" fmla="*/ 2384385 w 3028611"/>
                <a:gd name="connsiteY7" fmla="*/ 604155 h 5953844"/>
                <a:gd name="connsiteX8" fmla="*/ 2622270 w 3028611"/>
                <a:gd name="connsiteY8" fmla="*/ 696113 h 5953844"/>
                <a:gd name="connsiteX9" fmla="*/ 1334877 w 3028611"/>
                <a:gd name="connsiteY9" fmla="*/ 4026465 h 5953844"/>
                <a:gd name="connsiteX10" fmla="*/ 1204934 w 3028611"/>
                <a:gd name="connsiteY10" fmla="*/ 5069951 h 5953844"/>
                <a:gd name="connsiteX11" fmla="*/ 1350859 w 3028611"/>
                <a:gd name="connsiteY11" fmla="*/ 5399787 h 5953844"/>
                <a:gd name="connsiteX12" fmla="*/ 875094 w 3028611"/>
                <a:gd name="connsiteY12" fmla="*/ 5215876 h 5953844"/>
                <a:gd name="connsiteX13" fmla="*/ 599222 w 3028611"/>
                <a:gd name="connsiteY13" fmla="*/ 5929523 h 5953844"/>
                <a:gd name="connsiteX14" fmla="*/ 545253 w 3028611"/>
                <a:gd name="connsiteY14" fmla="*/ 5361802 h 5953844"/>
                <a:gd name="connsiteX15" fmla="*/ 399328 w 3028611"/>
                <a:gd name="connsiteY15" fmla="*/ 5031962 h 5953844"/>
                <a:gd name="connsiteX16" fmla="*/ 69488 w 3028611"/>
                <a:gd name="connsiteY16" fmla="*/ 5177890 h 5953844"/>
                <a:gd name="connsiteX17" fmla="*/ 583242 w 3028611"/>
                <a:gd name="connsiteY17" fmla="*/ 4556198 h 5953844"/>
                <a:gd name="connsiteX0" fmla="*/ 583242 w 3028611"/>
                <a:gd name="connsiteY0" fmla="*/ 4556194 h 5953840"/>
                <a:gd name="connsiteX1" fmla="*/ 751529 w 3028611"/>
                <a:gd name="connsiteY1" fmla="*/ 4033053 h 5953840"/>
                <a:gd name="connsiteX2" fmla="*/ 679521 w 3028611"/>
                <a:gd name="connsiteY2" fmla="*/ 3817029 h 5953840"/>
                <a:gd name="connsiteX3" fmla="*/ 967553 w 3028611"/>
                <a:gd name="connsiteY3" fmla="*/ 4033053 h 5953840"/>
                <a:gd name="connsiteX4" fmla="*/ 1042080 w 3028611"/>
                <a:gd name="connsiteY4" fmla="*/ 3528997 h 5953840"/>
                <a:gd name="connsiteX5" fmla="*/ 1114088 w 3028611"/>
                <a:gd name="connsiteY5" fmla="*/ 3673013 h 5953840"/>
                <a:gd name="connsiteX6" fmla="*/ 1188944 w 3028611"/>
                <a:gd name="connsiteY6" fmla="*/ 3696621 h 5953840"/>
                <a:gd name="connsiteX7" fmla="*/ 2384385 w 3028611"/>
                <a:gd name="connsiteY7" fmla="*/ 604151 h 5953840"/>
                <a:gd name="connsiteX8" fmla="*/ 2622270 w 3028611"/>
                <a:gd name="connsiteY8" fmla="*/ 696109 h 5953840"/>
                <a:gd name="connsiteX9" fmla="*/ 1334877 w 3028611"/>
                <a:gd name="connsiteY9" fmla="*/ 4026461 h 5953840"/>
                <a:gd name="connsiteX10" fmla="*/ 1204934 w 3028611"/>
                <a:gd name="connsiteY10" fmla="*/ 5069947 h 5953840"/>
                <a:gd name="connsiteX11" fmla="*/ 1350859 w 3028611"/>
                <a:gd name="connsiteY11" fmla="*/ 5399783 h 5953840"/>
                <a:gd name="connsiteX12" fmla="*/ 875094 w 3028611"/>
                <a:gd name="connsiteY12" fmla="*/ 5215872 h 5953840"/>
                <a:gd name="connsiteX13" fmla="*/ 599222 w 3028611"/>
                <a:gd name="connsiteY13" fmla="*/ 5929519 h 5953840"/>
                <a:gd name="connsiteX14" fmla="*/ 545253 w 3028611"/>
                <a:gd name="connsiteY14" fmla="*/ 5361798 h 5953840"/>
                <a:gd name="connsiteX15" fmla="*/ 399328 w 3028611"/>
                <a:gd name="connsiteY15" fmla="*/ 5031958 h 5953840"/>
                <a:gd name="connsiteX16" fmla="*/ 69488 w 3028611"/>
                <a:gd name="connsiteY16" fmla="*/ 5177886 h 5953840"/>
                <a:gd name="connsiteX17" fmla="*/ 583242 w 3028611"/>
                <a:gd name="connsiteY17" fmla="*/ 4556194 h 5953840"/>
                <a:gd name="connsiteX0" fmla="*/ 583242 w 2810606"/>
                <a:gd name="connsiteY0" fmla="*/ 4513820 h 5911466"/>
                <a:gd name="connsiteX1" fmla="*/ 751529 w 2810606"/>
                <a:gd name="connsiteY1" fmla="*/ 3990679 h 5911466"/>
                <a:gd name="connsiteX2" fmla="*/ 679521 w 2810606"/>
                <a:gd name="connsiteY2" fmla="*/ 3774655 h 5911466"/>
                <a:gd name="connsiteX3" fmla="*/ 967553 w 2810606"/>
                <a:gd name="connsiteY3" fmla="*/ 3990679 h 5911466"/>
                <a:gd name="connsiteX4" fmla="*/ 1042080 w 2810606"/>
                <a:gd name="connsiteY4" fmla="*/ 3486623 h 5911466"/>
                <a:gd name="connsiteX5" fmla="*/ 1114088 w 2810606"/>
                <a:gd name="connsiteY5" fmla="*/ 3630639 h 5911466"/>
                <a:gd name="connsiteX6" fmla="*/ 1188944 w 2810606"/>
                <a:gd name="connsiteY6" fmla="*/ 3654247 h 5911466"/>
                <a:gd name="connsiteX7" fmla="*/ 2384385 w 2810606"/>
                <a:gd name="connsiteY7" fmla="*/ 561777 h 5911466"/>
                <a:gd name="connsiteX8" fmla="*/ 2464888 w 2810606"/>
                <a:gd name="connsiteY8" fmla="*/ 283584 h 5911466"/>
                <a:gd name="connsiteX9" fmla="*/ 2622270 w 2810606"/>
                <a:gd name="connsiteY9" fmla="*/ 653735 h 5911466"/>
                <a:gd name="connsiteX10" fmla="*/ 1334877 w 2810606"/>
                <a:gd name="connsiteY10" fmla="*/ 3984087 h 5911466"/>
                <a:gd name="connsiteX11" fmla="*/ 1204934 w 2810606"/>
                <a:gd name="connsiteY11" fmla="*/ 5027573 h 5911466"/>
                <a:gd name="connsiteX12" fmla="*/ 1350859 w 2810606"/>
                <a:gd name="connsiteY12" fmla="*/ 5357409 h 5911466"/>
                <a:gd name="connsiteX13" fmla="*/ 875094 w 2810606"/>
                <a:gd name="connsiteY13" fmla="*/ 5173498 h 5911466"/>
                <a:gd name="connsiteX14" fmla="*/ 599222 w 2810606"/>
                <a:gd name="connsiteY14" fmla="*/ 5887145 h 5911466"/>
                <a:gd name="connsiteX15" fmla="*/ 545253 w 2810606"/>
                <a:gd name="connsiteY15" fmla="*/ 5319424 h 5911466"/>
                <a:gd name="connsiteX16" fmla="*/ 399328 w 2810606"/>
                <a:gd name="connsiteY16" fmla="*/ 4989584 h 5911466"/>
                <a:gd name="connsiteX17" fmla="*/ 69488 w 2810606"/>
                <a:gd name="connsiteY17" fmla="*/ 5135512 h 5911466"/>
                <a:gd name="connsiteX18" fmla="*/ 583242 w 2810606"/>
                <a:gd name="connsiteY18" fmla="*/ 4513820 h 5911466"/>
                <a:gd name="connsiteX0" fmla="*/ 583242 w 2810606"/>
                <a:gd name="connsiteY0" fmla="*/ 4562073 h 5959719"/>
                <a:gd name="connsiteX1" fmla="*/ 751529 w 2810606"/>
                <a:gd name="connsiteY1" fmla="*/ 4038932 h 5959719"/>
                <a:gd name="connsiteX2" fmla="*/ 679521 w 2810606"/>
                <a:gd name="connsiteY2" fmla="*/ 3822908 h 5959719"/>
                <a:gd name="connsiteX3" fmla="*/ 967553 w 2810606"/>
                <a:gd name="connsiteY3" fmla="*/ 4038932 h 5959719"/>
                <a:gd name="connsiteX4" fmla="*/ 1042080 w 2810606"/>
                <a:gd name="connsiteY4" fmla="*/ 3534876 h 5959719"/>
                <a:gd name="connsiteX5" fmla="*/ 1114088 w 2810606"/>
                <a:gd name="connsiteY5" fmla="*/ 3678892 h 5959719"/>
                <a:gd name="connsiteX6" fmla="*/ 1188944 w 2810606"/>
                <a:gd name="connsiteY6" fmla="*/ 3702500 h 5959719"/>
                <a:gd name="connsiteX7" fmla="*/ 2384385 w 2810606"/>
                <a:gd name="connsiteY7" fmla="*/ 610030 h 5959719"/>
                <a:gd name="connsiteX8" fmla="*/ 2330413 w 2810606"/>
                <a:gd name="connsiteY8" fmla="*/ 42309 h 5959719"/>
                <a:gd name="connsiteX9" fmla="*/ 2622270 w 2810606"/>
                <a:gd name="connsiteY9" fmla="*/ 701988 h 5959719"/>
                <a:gd name="connsiteX10" fmla="*/ 1334877 w 2810606"/>
                <a:gd name="connsiteY10" fmla="*/ 4032340 h 5959719"/>
                <a:gd name="connsiteX11" fmla="*/ 1204934 w 2810606"/>
                <a:gd name="connsiteY11" fmla="*/ 5075826 h 5959719"/>
                <a:gd name="connsiteX12" fmla="*/ 1350859 w 2810606"/>
                <a:gd name="connsiteY12" fmla="*/ 5405662 h 5959719"/>
                <a:gd name="connsiteX13" fmla="*/ 875094 w 2810606"/>
                <a:gd name="connsiteY13" fmla="*/ 5221751 h 5959719"/>
                <a:gd name="connsiteX14" fmla="*/ 599222 w 2810606"/>
                <a:gd name="connsiteY14" fmla="*/ 5935398 h 5959719"/>
                <a:gd name="connsiteX15" fmla="*/ 545253 w 2810606"/>
                <a:gd name="connsiteY15" fmla="*/ 5367677 h 5959719"/>
                <a:gd name="connsiteX16" fmla="*/ 399328 w 2810606"/>
                <a:gd name="connsiteY16" fmla="*/ 5037837 h 5959719"/>
                <a:gd name="connsiteX17" fmla="*/ 69488 w 2810606"/>
                <a:gd name="connsiteY17" fmla="*/ 5183765 h 5959719"/>
                <a:gd name="connsiteX18" fmla="*/ 583242 w 2810606"/>
                <a:gd name="connsiteY18" fmla="*/ 4562073 h 5959719"/>
                <a:gd name="connsiteX0" fmla="*/ 583242 w 2845450"/>
                <a:gd name="connsiteY0" fmla="*/ 4562707 h 5960353"/>
                <a:gd name="connsiteX1" fmla="*/ 751529 w 2845450"/>
                <a:gd name="connsiteY1" fmla="*/ 4039566 h 5960353"/>
                <a:gd name="connsiteX2" fmla="*/ 679521 w 2845450"/>
                <a:gd name="connsiteY2" fmla="*/ 3823542 h 5960353"/>
                <a:gd name="connsiteX3" fmla="*/ 967553 w 2845450"/>
                <a:gd name="connsiteY3" fmla="*/ 4039566 h 5960353"/>
                <a:gd name="connsiteX4" fmla="*/ 1042080 w 2845450"/>
                <a:gd name="connsiteY4" fmla="*/ 3535510 h 5960353"/>
                <a:gd name="connsiteX5" fmla="*/ 1114088 w 2845450"/>
                <a:gd name="connsiteY5" fmla="*/ 3679526 h 5960353"/>
                <a:gd name="connsiteX6" fmla="*/ 1188944 w 2845450"/>
                <a:gd name="connsiteY6" fmla="*/ 3703134 h 5960353"/>
                <a:gd name="connsiteX7" fmla="*/ 2384385 w 2845450"/>
                <a:gd name="connsiteY7" fmla="*/ 610664 h 5960353"/>
                <a:gd name="connsiteX8" fmla="*/ 2330413 w 2845450"/>
                <a:gd name="connsiteY8" fmla="*/ 42943 h 5960353"/>
                <a:gd name="connsiteX9" fmla="*/ 2673960 w 2845450"/>
                <a:gd name="connsiteY9" fmla="*/ 353007 h 5960353"/>
                <a:gd name="connsiteX10" fmla="*/ 2622270 w 2845450"/>
                <a:gd name="connsiteY10" fmla="*/ 702622 h 5960353"/>
                <a:gd name="connsiteX11" fmla="*/ 1334877 w 2845450"/>
                <a:gd name="connsiteY11" fmla="*/ 4032974 h 5960353"/>
                <a:gd name="connsiteX12" fmla="*/ 1204934 w 2845450"/>
                <a:gd name="connsiteY12" fmla="*/ 5076460 h 5960353"/>
                <a:gd name="connsiteX13" fmla="*/ 1350859 w 2845450"/>
                <a:gd name="connsiteY13" fmla="*/ 5406296 h 5960353"/>
                <a:gd name="connsiteX14" fmla="*/ 875094 w 2845450"/>
                <a:gd name="connsiteY14" fmla="*/ 5222385 h 5960353"/>
                <a:gd name="connsiteX15" fmla="*/ 599222 w 2845450"/>
                <a:gd name="connsiteY15" fmla="*/ 5936032 h 5960353"/>
                <a:gd name="connsiteX16" fmla="*/ 545253 w 2845450"/>
                <a:gd name="connsiteY16" fmla="*/ 5368311 h 5960353"/>
                <a:gd name="connsiteX17" fmla="*/ 399328 w 2845450"/>
                <a:gd name="connsiteY17" fmla="*/ 5038471 h 5960353"/>
                <a:gd name="connsiteX18" fmla="*/ 69488 w 2845450"/>
                <a:gd name="connsiteY18" fmla="*/ 5184399 h 5960353"/>
                <a:gd name="connsiteX19" fmla="*/ 583242 w 2845450"/>
                <a:gd name="connsiteY19" fmla="*/ 4562707 h 5960353"/>
                <a:gd name="connsiteX0" fmla="*/ 583242 w 3092703"/>
                <a:gd name="connsiteY0" fmla="*/ 4568406 h 5966052"/>
                <a:gd name="connsiteX1" fmla="*/ 751529 w 3092703"/>
                <a:gd name="connsiteY1" fmla="*/ 4045265 h 5966052"/>
                <a:gd name="connsiteX2" fmla="*/ 679521 w 3092703"/>
                <a:gd name="connsiteY2" fmla="*/ 3829241 h 5966052"/>
                <a:gd name="connsiteX3" fmla="*/ 967553 w 3092703"/>
                <a:gd name="connsiteY3" fmla="*/ 4045265 h 5966052"/>
                <a:gd name="connsiteX4" fmla="*/ 1042080 w 3092703"/>
                <a:gd name="connsiteY4" fmla="*/ 3541209 h 5966052"/>
                <a:gd name="connsiteX5" fmla="*/ 1114088 w 3092703"/>
                <a:gd name="connsiteY5" fmla="*/ 3685225 h 5966052"/>
                <a:gd name="connsiteX6" fmla="*/ 1188944 w 3092703"/>
                <a:gd name="connsiteY6" fmla="*/ 3708833 h 5966052"/>
                <a:gd name="connsiteX7" fmla="*/ 2384385 w 3092703"/>
                <a:gd name="connsiteY7" fmla="*/ 616363 h 5966052"/>
                <a:gd name="connsiteX8" fmla="*/ 2330413 w 3092703"/>
                <a:gd name="connsiteY8" fmla="*/ 48642 h 5966052"/>
                <a:gd name="connsiteX9" fmla="*/ 3044060 w 3092703"/>
                <a:gd name="connsiteY9" fmla="*/ 324515 h 5966052"/>
                <a:gd name="connsiteX10" fmla="*/ 2622270 w 3092703"/>
                <a:gd name="connsiteY10" fmla="*/ 708321 h 5966052"/>
                <a:gd name="connsiteX11" fmla="*/ 1334877 w 3092703"/>
                <a:gd name="connsiteY11" fmla="*/ 4038673 h 5966052"/>
                <a:gd name="connsiteX12" fmla="*/ 1204934 w 3092703"/>
                <a:gd name="connsiteY12" fmla="*/ 5082159 h 5966052"/>
                <a:gd name="connsiteX13" fmla="*/ 1350859 w 3092703"/>
                <a:gd name="connsiteY13" fmla="*/ 5411995 h 5966052"/>
                <a:gd name="connsiteX14" fmla="*/ 875094 w 3092703"/>
                <a:gd name="connsiteY14" fmla="*/ 5228084 h 5966052"/>
                <a:gd name="connsiteX15" fmla="*/ 599222 w 3092703"/>
                <a:gd name="connsiteY15" fmla="*/ 5941731 h 5966052"/>
                <a:gd name="connsiteX16" fmla="*/ 545253 w 3092703"/>
                <a:gd name="connsiteY16" fmla="*/ 5374010 h 5966052"/>
                <a:gd name="connsiteX17" fmla="*/ 399328 w 3092703"/>
                <a:gd name="connsiteY17" fmla="*/ 5044170 h 5966052"/>
                <a:gd name="connsiteX18" fmla="*/ 69488 w 3092703"/>
                <a:gd name="connsiteY18" fmla="*/ 5190098 h 5966052"/>
                <a:gd name="connsiteX19" fmla="*/ 583242 w 3092703"/>
                <a:gd name="connsiteY19" fmla="*/ 4568406 h 5966052"/>
                <a:gd name="connsiteX0" fmla="*/ 583242 w 3059385"/>
                <a:gd name="connsiteY0" fmla="*/ 4562073 h 5959719"/>
                <a:gd name="connsiteX1" fmla="*/ 751529 w 3059385"/>
                <a:gd name="connsiteY1" fmla="*/ 4038932 h 5959719"/>
                <a:gd name="connsiteX2" fmla="*/ 679521 w 3059385"/>
                <a:gd name="connsiteY2" fmla="*/ 3822908 h 5959719"/>
                <a:gd name="connsiteX3" fmla="*/ 967553 w 3059385"/>
                <a:gd name="connsiteY3" fmla="*/ 4038932 h 5959719"/>
                <a:gd name="connsiteX4" fmla="*/ 1042080 w 3059385"/>
                <a:gd name="connsiteY4" fmla="*/ 3534876 h 5959719"/>
                <a:gd name="connsiteX5" fmla="*/ 1114088 w 3059385"/>
                <a:gd name="connsiteY5" fmla="*/ 3678892 h 5959719"/>
                <a:gd name="connsiteX6" fmla="*/ 1188944 w 3059385"/>
                <a:gd name="connsiteY6" fmla="*/ 3702500 h 5959719"/>
                <a:gd name="connsiteX7" fmla="*/ 2384385 w 3059385"/>
                <a:gd name="connsiteY7" fmla="*/ 610030 h 5959719"/>
                <a:gd name="connsiteX8" fmla="*/ 2330413 w 3059385"/>
                <a:gd name="connsiteY8" fmla="*/ 42309 h 5959719"/>
                <a:gd name="connsiteX9" fmla="*/ 2714222 w 3059385"/>
                <a:gd name="connsiteY9" fmla="*/ 464102 h 5959719"/>
                <a:gd name="connsiteX10" fmla="*/ 3044060 w 3059385"/>
                <a:gd name="connsiteY10" fmla="*/ 318182 h 5959719"/>
                <a:gd name="connsiteX11" fmla="*/ 2622270 w 3059385"/>
                <a:gd name="connsiteY11" fmla="*/ 701988 h 5959719"/>
                <a:gd name="connsiteX12" fmla="*/ 1334877 w 3059385"/>
                <a:gd name="connsiteY12" fmla="*/ 4032340 h 5959719"/>
                <a:gd name="connsiteX13" fmla="*/ 1204934 w 3059385"/>
                <a:gd name="connsiteY13" fmla="*/ 5075826 h 5959719"/>
                <a:gd name="connsiteX14" fmla="*/ 1350859 w 3059385"/>
                <a:gd name="connsiteY14" fmla="*/ 5405662 h 5959719"/>
                <a:gd name="connsiteX15" fmla="*/ 875094 w 3059385"/>
                <a:gd name="connsiteY15" fmla="*/ 5221751 h 5959719"/>
                <a:gd name="connsiteX16" fmla="*/ 599222 w 3059385"/>
                <a:gd name="connsiteY16" fmla="*/ 5935398 h 5959719"/>
                <a:gd name="connsiteX17" fmla="*/ 545253 w 3059385"/>
                <a:gd name="connsiteY17" fmla="*/ 5367677 h 5959719"/>
                <a:gd name="connsiteX18" fmla="*/ 399328 w 3059385"/>
                <a:gd name="connsiteY18" fmla="*/ 5037837 h 5959719"/>
                <a:gd name="connsiteX19" fmla="*/ 69488 w 3059385"/>
                <a:gd name="connsiteY19" fmla="*/ 5183765 h 5959719"/>
                <a:gd name="connsiteX20" fmla="*/ 583242 w 3059385"/>
                <a:gd name="connsiteY20" fmla="*/ 4562073 h 5959719"/>
                <a:gd name="connsiteX0" fmla="*/ 583242 w 3205314"/>
                <a:gd name="connsiteY0" fmla="*/ 4562077 h 5959723"/>
                <a:gd name="connsiteX1" fmla="*/ 751529 w 3205314"/>
                <a:gd name="connsiteY1" fmla="*/ 4038936 h 5959723"/>
                <a:gd name="connsiteX2" fmla="*/ 679521 w 3205314"/>
                <a:gd name="connsiteY2" fmla="*/ 3822912 h 5959723"/>
                <a:gd name="connsiteX3" fmla="*/ 967553 w 3205314"/>
                <a:gd name="connsiteY3" fmla="*/ 4038936 h 5959723"/>
                <a:gd name="connsiteX4" fmla="*/ 1042080 w 3205314"/>
                <a:gd name="connsiteY4" fmla="*/ 3534880 h 5959723"/>
                <a:gd name="connsiteX5" fmla="*/ 1114088 w 3205314"/>
                <a:gd name="connsiteY5" fmla="*/ 3678896 h 5959723"/>
                <a:gd name="connsiteX6" fmla="*/ 1188944 w 3205314"/>
                <a:gd name="connsiteY6" fmla="*/ 3702504 h 5959723"/>
                <a:gd name="connsiteX7" fmla="*/ 2384385 w 3205314"/>
                <a:gd name="connsiteY7" fmla="*/ 610034 h 5959723"/>
                <a:gd name="connsiteX8" fmla="*/ 2330413 w 3205314"/>
                <a:gd name="connsiteY8" fmla="*/ 42313 h 5959723"/>
                <a:gd name="connsiteX9" fmla="*/ 2714222 w 3205314"/>
                <a:gd name="connsiteY9" fmla="*/ 464106 h 5959723"/>
                <a:gd name="connsiteX10" fmla="*/ 3189989 w 3205314"/>
                <a:gd name="connsiteY10" fmla="*/ 648016 h 5959723"/>
                <a:gd name="connsiteX11" fmla="*/ 2622270 w 3205314"/>
                <a:gd name="connsiteY11" fmla="*/ 701992 h 5959723"/>
                <a:gd name="connsiteX12" fmla="*/ 1334877 w 3205314"/>
                <a:gd name="connsiteY12" fmla="*/ 4032344 h 5959723"/>
                <a:gd name="connsiteX13" fmla="*/ 1204934 w 3205314"/>
                <a:gd name="connsiteY13" fmla="*/ 5075830 h 5959723"/>
                <a:gd name="connsiteX14" fmla="*/ 1350859 w 3205314"/>
                <a:gd name="connsiteY14" fmla="*/ 5405666 h 5959723"/>
                <a:gd name="connsiteX15" fmla="*/ 875094 w 3205314"/>
                <a:gd name="connsiteY15" fmla="*/ 5221755 h 5959723"/>
                <a:gd name="connsiteX16" fmla="*/ 599222 w 3205314"/>
                <a:gd name="connsiteY16" fmla="*/ 5935402 h 5959723"/>
                <a:gd name="connsiteX17" fmla="*/ 545253 w 3205314"/>
                <a:gd name="connsiteY17" fmla="*/ 5367681 h 5959723"/>
                <a:gd name="connsiteX18" fmla="*/ 399328 w 3205314"/>
                <a:gd name="connsiteY18" fmla="*/ 5037841 h 5959723"/>
                <a:gd name="connsiteX19" fmla="*/ 69488 w 3205314"/>
                <a:gd name="connsiteY19" fmla="*/ 5183769 h 5959723"/>
                <a:gd name="connsiteX20" fmla="*/ 583242 w 3205314"/>
                <a:gd name="connsiteY20" fmla="*/ 4562077 h 5959723"/>
                <a:gd name="connsiteX0" fmla="*/ 583242 w 3220639"/>
                <a:gd name="connsiteY0" fmla="*/ 4583732 h 5981378"/>
                <a:gd name="connsiteX1" fmla="*/ 751529 w 3220639"/>
                <a:gd name="connsiteY1" fmla="*/ 4060591 h 5981378"/>
                <a:gd name="connsiteX2" fmla="*/ 679521 w 3220639"/>
                <a:gd name="connsiteY2" fmla="*/ 3844567 h 5981378"/>
                <a:gd name="connsiteX3" fmla="*/ 967553 w 3220639"/>
                <a:gd name="connsiteY3" fmla="*/ 4060591 h 5981378"/>
                <a:gd name="connsiteX4" fmla="*/ 1042080 w 3220639"/>
                <a:gd name="connsiteY4" fmla="*/ 3556535 h 5981378"/>
                <a:gd name="connsiteX5" fmla="*/ 1114088 w 3220639"/>
                <a:gd name="connsiteY5" fmla="*/ 3700551 h 5981378"/>
                <a:gd name="connsiteX6" fmla="*/ 1188944 w 3220639"/>
                <a:gd name="connsiteY6" fmla="*/ 3724159 h 5981378"/>
                <a:gd name="connsiteX7" fmla="*/ 2384385 w 3220639"/>
                <a:gd name="connsiteY7" fmla="*/ 631689 h 5981378"/>
                <a:gd name="connsiteX8" fmla="*/ 2330413 w 3220639"/>
                <a:gd name="connsiteY8" fmla="*/ 63968 h 5981378"/>
                <a:gd name="connsiteX9" fmla="*/ 2806182 w 3220639"/>
                <a:gd name="connsiteY9" fmla="*/ 247876 h 5981378"/>
                <a:gd name="connsiteX10" fmla="*/ 3189989 w 3220639"/>
                <a:gd name="connsiteY10" fmla="*/ 669671 h 5981378"/>
                <a:gd name="connsiteX11" fmla="*/ 2622270 w 3220639"/>
                <a:gd name="connsiteY11" fmla="*/ 723647 h 5981378"/>
                <a:gd name="connsiteX12" fmla="*/ 1334877 w 3220639"/>
                <a:gd name="connsiteY12" fmla="*/ 4053999 h 5981378"/>
                <a:gd name="connsiteX13" fmla="*/ 1204934 w 3220639"/>
                <a:gd name="connsiteY13" fmla="*/ 5097485 h 5981378"/>
                <a:gd name="connsiteX14" fmla="*/ 1350859 w 3220639"/>
                <a:gd name="connsiteY14" fmla="*/ 5427321 h 5981378"/>
                <a:gd name="connsiteX15" fmla="*/ 875094 w 3220639"/>
                <a:gd name="connsiteY15" fmla="*/ 5243410 h 5981378"/>
                <a:gd name="connsiteX16" fmla="*/ 599222 w 3220639"/>
                <a:gd name="connsiteY16" fmla="*/ 5957057 h 5981378"/>
                <a:gd name="connsiteX17" fmla="*/ 545253 w 3220639"/>
                <a:gd name="connsiteY17" fmla="*/ 5389336 h 5981378"/>
                <a:gd name="connsiteX18" fmla="*/ 399328 w 3220639"/>
                <a:gd name="connsiteY18" fmla="*/ 5059496 h 5981378"/>
                <a:gd name="connsiteX19" fmla="*/ 69488 w 3220639"/>
                <a:gd name="connsiteY19" fmla="*/ 5205424 h 5981378"/>
                <a:gd name="connsiteX20" fmla="*/ 583242 w 3220639"/>
                <a:gd name="connsiteY20" fmla="*/ 4583732 h 5981378"/>
                <a:gd name="connsiteX0" fmla="*/ 583242 w 3220643"/>
                <a:gd name="connsiteY0" fmla="*/ 4608365 h 6006011"/>
                <a:gd name="connsiteX1" fmla="*/ 751529 w 3220643"/>
                <a:gd name="connsiteY1" fmla="*/ 4085224 h 6006011"/>
                <a:gd name="connsiteX2" fmla="*/ 679521 w 3220643"/>
                <a:gd name="connsiteY2" fmla="*/ 3869200 h 6006011"/>
                <a:gd name="connsiteX3" fmla="*/ 967553 w 3220643"/>
                <a:gd name="connsiteY3" fmla="*/ 4085224 h 6006011"/>
                <a:gd name="connsiteX4" fmla="*/ 1042080 w 3220643"/>
                <a:gd name="connsiteY4" fmla="*/ 3581168 h 6006011"/>
                <a:gd name="connsiteX5" fmla="*/ 1114088 w 3220643"/>
                <a:gd name="connsiteY5" fmla="*/ 3725184 h 6006011"/>
                <a:gd name="connsiteX6" fmla="*/ 1188944 w 3220643"/>
                <a:gd name="connsiteY6" fmla="*/ 3748792 h 6006011"/>
                <a:gd name="connsiteX7" fmla="*/ 2384385 w 3220643"/>
                <a:gd name="connsiteY7" fmla="*/ 656322 h 6006011"/>
                <a:gd name="connsiteX8" fmla="*/ 2330413 w 3220643"/>
                <a:gd name="connsiteY8" fmla="*/ 88601 h 6006011"/>
                <a:gd name="connsiteX9" fmla="*/ 2526681 w 3220643"/>
                <a:gd name="connsiteY9" fmla="*/ 124717 h 6006011"/>
                <a:gd name="connsiteX10" fmla="*/ 2806182 w 3220643"/>
                <a:gd name="connsiteY10" fmla="*/ 272509 h 6006011"/>
                <a:gd name="connsiteX11" fmla="*/ 3189989 w 3220643"/>
                <a:gd name="connsiteY11" fmla="*/ 694304 h 6006011"/>
                <a:gd name="connsiteX12" fmla="*/ 2622270 w 3220643"/>
                <a:gd name="connsiteY12" fmla="*/ 748280 h 6006011"/>
                <a:gd name="connsiteX13" fmla="*/ 1334877 w 3220643"/>
                <a:gd name="connsiteY13" fmla="*/ 4078632 h 6006011"/>
                <a:gd name="connsiteX14" fmla="*/ 1204934 w 3220643"/>
                <a:gd name="connsiteY14" fmla="*/ 5122118 h 6006011"/>
                <a:gd name="connsiteX15" fmla="*/ 1350859 w 3220643"/>
                <a:gd name="connsiteY15" fmla="*/ 5451954 h 6006011"/>
                <a:gd name="connsiteX16" fmla="*/ 875094 w 3220643"/>
                <a:gd name="connsiteY16" fmla="*/ 5268043 h 6006011"/>
                <a:gd name="connsiteX17" fmla="*/ 599222 w 3220643"/>
                <a:gd name="connsiteY17" fmla="*/ 5981690 h 6006011"/>
                <a:gd name="connsiteX18" fmla="*/ 545253 w 3220643"/>
                <a:gd name="connsiteY18" fmla="*/ 5413969 h 6006011"/>
                <a:gd name="connsiteX19" fmla="*/ 399328 w 3220643"/>
                <a:gd name="connsiteY19" fmla="*/ 5084129 h 6006011"/>
                <a:gd name="connsiteX20" fmla="*/ 69488 w 3220643"/>
                <a:gd name="connsiteY20" fmla="*/ 5230057 h 6006011"/>
                <a:gd name="connsiteX21" fmla="*/ 583242 w 3220643"/>
                <a:gd name="connsiteY21" fmla="*/ 4608365 h 6006011"/>
                <a:gd name="connsiteX0" fmla="*/ 583242 w 3220639"/>
                <a:gd name="connsiteY0" fmla="*/ 4562074 h 5959720"/>
                <a:gd name="connsiteX1" fmla="*/ 751529 w 3220639"/>
                <a:gd name="connsiteY1" fmla="*/ 4038933 h 5959720"/>
                <a:gd name="connsiteX2" fmla="*/ 679521 w 3220639"/>
                <a:gd name="connsiteY2" fmla="*/ 3822909 h 5959720"/>
                <a:gd name="connsiteX3" fmla="*/ 967553 w 3220639"/>
                <a:gd name="connsiteY3" fmla="*/ 4038933 h 5959720"/>
                <a:gd name="connsiteX4" fmla="*/ 1042080 w 3220639"/>
                <a:gd name="connsiteY4" fmla="*/ 3534877 h 5959720"/>
                <a:gd name="connsiteX5" fmla="*/ 1114088 w 3220639"/>
                <a:gd name="connsiteY5" fmla="*/ 3678893 h 5959720"/>
                <a:gd name="connsiteX6" fmla="*/ 1188944 w 3220639"/>
                <a:gd name="connsiteY6" fmla="*/ 3702501 h 5959720"/>
                <a:gd name="connsiteX7" fmla="*/ 2384385 w 3220639"/>
                <a:gd name="connsiteY7" fmla="*/ 610031 h 5959720"/>
                <a:gd name="connsiteX8" fmla="*/ 2330413 w 3220639"/>
                <a:gd name="connsiteY8" fmla="*/ 42310 h 5959720"/>
                <a:gd name="connsiteX9" fmla="*/ 2476343 w 3220639"/>
                <a:gd name="connsiteY9" fmla="*/ 372142 h 5959720"/>
                <a:gd name="connsiteX10" fmla="*/ 2806182 w 3220639"/>
                <a:gd name="connsiteY10" fmla="*/ 226218 h 5959720"/>
                <a:gd name="connsiteX11" fmla="*/ 3189989 w 3220639"/>
                <a:gd name="connsiteY11" fmla="*/ 648013 h 5959720"/>
                <a:gd name="connsiteX12" fmla="*/ 2622270 w 3220639"/>
                <a:gd name="connsiteY12" fmla="*/ 701989 h 5959720"/>
                <a:gd name="connsiteX13" fmla="*/ 1334877 w 3220639"/>
                <a:gd name="connsiteY13" fmla="*/ 4032341 h 5959720"/>
                <a:gd name="connsiteX14" fmla="*/ 1204934 w 3220639"/>
                <a:gd name="connsiteY14" fmla="*/ 5075827 h 5959720"/>
                <a:gd name="connsiteX15" fmla="*/ 1350859 w 3220639"/>
                <a:gd name="connsiteY15" fmla="*/ 5405663 h 5959720"/>
                <a:gd name="connsiteX16" fmla="*/ 875094 w 3220639"/>
                <a:gd name="connsiteY16" fmla="*/ 5221752 h 5959720"/>
                <a:gd name="connsiteX17" fmla="*/ 599222 w 3220639"/>
                <a:gd name="connsiteY17" fmla="*/ 5935399 h 5959720"/>
                <a:gd name="connsiteX18" fmla="*/ 545253 w 3220639"/>
                <a:gd name="connsiteY18" fmla="*/ 5367678 h 5959720"/>
                <a:gd name="connsiteX19" fmla="*/ 399328 w 3220639"/>
                <a:gd name="connsiteY19" fmla="*/ 5037838 h 5959720"/>
                <a:gd name="connsiteX20" fmla="*/ 69488 w 3220639"/>
                <a:gd name="connsiteY20" fmla="*/ 5183766 h 5959720"/>
                <a:gd name="connsiteX21" fmla="*/ 583242 w 3220639"/>
                <a:gd name="connsiteY21" fmla="*/ 4562074 h 5959720"/>
                <a:gd name="connsiteX0" fmla="*/ 583242 w 3312598"/>
                <a:gd name="connsiteY0" fmla="*/ 4562074 h 5959720"/>
                <a:gd name="connsiteX1" fmla="*/ 751529 w 3312598"/>
                <a:gd name="connsiteY1" fmla="*/ 4038933 h 5959720"/>
                <a:gd name="connsiteX2" fmla="*/ 679521 w 3312598"/>
                <a:gd name="connsiteY2" fmla="*/ 3822909 h 5959720"/>
                <a:gd name="connsiteX3" fmla="*/ 967553 w 3312598"/>
                <a:gd name="connsiteY3" fmla="*/ 4038933 h 5959720"/>
                <a:gd name="connsiteX4" fmla="*/ 1042080 w 3312598"/>
                <a:gd name="connsiteY4" fmla="*/ 3534877 h 5959720"/>
                <a:gd name="connsiteX5" fmla="*/ 1114088 w 3312598"/>
                <a:gd name="connsiteY5" fmla="*/ 3678893 h 5959720"/>
                <a:gd name="connsiteX6" fmla="*/ 1188944 w 3312598"/>
                <a:gd name="connsiteY6" fmla="*/ 3702501 h 5959720"/>
                <a:gd name="connsiteX7" fmla="*/ 2384385 w 3312598"/>
                <a:gd name="connsiteY7" fmla="*/ 610031 h 5959720"/>
                <a:gd name="connsiteX8" fmla="*/ 2330413 w 3312598"/>
                <a:gd name="connsiteY8" fmla="*/ 42310 h 5959720"/>
                <a:gd name="connsiteX9" fmla="*/ 2476343 w 3312598"/>
                <a:gd name="connsiteY9" fmla="*/ 372142 h 5959720"/>
                <a:gd name="connsiteX10" fmla="*/ 2806182 w 3312598"/>
                <a:gd name="connsiteY10" fmla="*/ 226218 h 5959720"/>
                <a:gd name="connsiteX11" fmla="*/ 3281945 w 3312598"/>
                <a:gd name="connsiteY11" fmla="*/ 410132 h 5959720"/>
                <a:gd name="connsiteX12" fmla="*/ 2622270 w 3312598"/>
                <a:gd name="connsiteY12" fmla="*/ 701989 h 5959720"/>
                <a:gd name="connsiteX13" fmla="*/ 1334877 w 3312598"/>
                <a:gd name="connsiteY13" fmla="*/ 4032341 h 5959720"/>
                <a:gd name="connsiteX14" fmla="*/ 1204934 w 3312598"/>
                <a:gd name="connsiteY14" fmla="*/ 5075827 h 5959720"/>
                <a:gd name="connsiteX15" fmla="*/ 1350859 w 3312598"/>
                <a:gd name="connsiteY15" fmla="*/ 5405663 h 5959720"/>
                <a:gd name="connsiteX16" fmla="*/ 875094 w 3312598"/>
                <a:gd name="connsiteY16" fmla="*/ 5221752 h 5959720"/>
                <a:gd name="connsiteX17" fmla="*/ 599222 w 3312598"/>
                <a:gd name="connsiteY17" fmla="*/ 5935399 h 5959720"/>
                <a:gd name="connsiteX18" fmla="*/ 545253 w 3312598"/>
                <a:gd name="connsiteY18" fmla="*/ 5367678 h 5959720"/>
                <a:gd name="connsiteX19" fmla="*/ 399328 w 3312598"/>
                <a:gd name="connsiteY19" fmla="*/ 5037838 h 5959720"/>
                <a:gd name="connsiteX20" fmla="*/ 69488 w 3312598"/>
                <a:gd name="connsiteY20" fmla="*/ 5183766 h 5959720"/>
                <a:gd name="connsiteX21" fmla="*/ 583242 w 3312598"/>
                <a:gd name="connsiteY21" fmla="*/ 4562074 h 5959720"/>
                <a:gd name="connsiteX0" fmla="*/ 583242 w 3297269"/>
                <a:gd name="connsiteY0" fmla="*/ 4562074 h 5959720"/>
                <a:gd name="connsiteX1" fmla="*/ 751529 w 3297269"/>
                <a:gd name="connsiteY1" fmla="*/ 4038933 h 5959720"/>
                <a:gd name="connsiteX2" fmla="*/ 679521 w 3297269"/>
                <a:gd name="connsiteY2" fmla="*/ 3822909 h 5959720"/>
                <a:gd name="connsiteX3" fmla="*/ 967553 w 3297269"/>
                <a:gd name="connsiteY3" fmla="*/ 4038933 h 5959720"/>
                <a:gd name="connsiteX4" fmla="*/ 1042080 w 3297269"/>
                <a:gd name="connsiteY4" fmla="*/ 3534877 h 5959720"/>
                <a:gd name="connsiteX5" fmla="*/ 1114088 w 3297269"/>
                <a:gd name="connsiteY5" fmla="*/ 3678893 h 5959720"/>
                <a:gd name="connsiteX6" fmla="*/ 1188944 w 3297269"/>
                <a:gd name="connsiteY6" fmla="*/ 3702501 h 5959720"/>
                <a:gd name="connsiteX7" fmla="*/ 2384385 w 3297269"/>
                <a:gd name="connsiteY7" fmla="*/ 610031 h 5959720"/>
                <a:gd name="connsiteX8" fmla="*/ 2330413 w 3297269"/>
                <a:gd name="connsiteY8" fmla="*/ 42310 h 5959720"/>
                <a:gd name="connsiteX9" fmla="*/ 2476343 w 3297269"/>
                <a:gd name="connsiteY9" fmla="*/ 372142 h 5959720"/>
                <a:gd name="connsiteX10" fmla="*/ 2714222 w 3297269"/>
                <a:gd name="connsiteY10" fmla="*/ 464102 h 5959720"/>
                <a:gd name="connsiteX11" fmla="*/ 3281945 w 3297269"/>
                <a:gd name="connsiteY11" fmla="*/ 410132 h 5959720"/>
                <a:gd name="connsiteX12" fmla="*/ 2622270 w 3297269"/>
                <a:gd name="connsiteY12" fmla="*/ 701989 h 5959720"/>
                <a:gd name="connsiteX13" fmla="*/ 1334877 w 3297269"/>
                <a:gd name="connsiteY13" fmla="*/ 4032341 h 5959720"/>
                <a:gd name="connsiteX14" fmla="*/ 1204934 w 3297269"/>
                <a:gd name="connsiteY14" fmla="*/ 5075827 h 5959720"/>
                <a:gd name="connsiteX15" fmla="*/ 1350859 w 3297269"/>
                <a:gd name="connsiteY15" fmla="*/ 5405663 h 5959720"/>
                <a:gd name="connsiteX16" fmla="*/ 875094 w 3297269"/>
                <a:gd name="connsiteY16" fmla="*/ 5221752 h 5959720"/>
                <a:gd name="connsiteX17" fmla="*/ 599222 w 3297269"/>
                <a:gd name="connsiteY17" fmla="*/ 5935399 h 5959720"/>
                <a:gd name="connsiteX18" fmla="*/ 545253 w 3297269"/>
                <a:gd name="connsiteY18" fmla="*/ 5367678 h 5959720"/>
                <a:gd name="connsiteX19" fmla="*/ 399328 w 3297269"/>
                <a:gd name="connsiteY19" fmla="*/ 5037838 h 5959720"/>
                <a:gd name="connsiteX20" fmla="*/ 69488 w 3297269"/>
                <a:gd name="connsiteY20" fmla="*/ 5183766 h 5959720"/>
                <a:gd name="connsiteX21" fmla="*/ 583242 w 3297269"/>
                <a:gd name="connsiteY21" fmla="*/ 4562074 h 5959720"/>
                <a:gd name="connsiteX0" fmla="*/ 583242 w 3297269"/>
                <a:gd name="connsiteY0" fmla="*/ 4562074 h 5959720"/>
                <a:gd name="connsiteX1" fmla="*/ 751529 w 3297269"/>
                <a:gd name="connsiteY1" fmla="*/ 4038933 h 5959720"/>
                <a:gd name="connsiteX2" fmla="*/ 679521 w 3297269"/>
                <a:gd name="connsiteY2" fmla="*/ 3822909 h 5959720"/>
                <a:gd name="connsiteX3" fmla="*/ 967553 w 3297269"/>
                <a:gd name="connsiteY3" fmla="*/ 4038933 h 5959720"/>
                <a:gd name="connsiteX4" fmla="*/ 1042080 w 3297269"/>
                <a:gd name="connsiteY4" fmla="*/ 3534877 h 5959720"/>
                <a:gd name="connsiteX5" fmla="*/ 1114088 w 3297269"/>
                <a:gd name="connsiteY5" fmla="*/ 3678893 h 5959720"/>
                <a:gd name="connsiteX6" fmla="*/ 1188944 w 3297269"/>
                <a:gd name="connsiteY6" fmla="*/ 3702501 h 5959720"/>
                <a:gd name="connsiteX7" fmla="*/ 2384385 w 3297269"/>
                <a:gd name="connsiteY7" fmla="*/ 610031 h 5959720"/>
                <a:gd name="connsiteX8" fmla="*/ 2330413 w 3297269"/>
                <a:gd name="connsiteY8" fmla="*/ 42310 h 5959720"/>
                <a:gd name="connsiteX9" fmla="*/ 2476343 w 3297269"/>
                <a:gd name="connsiteY9" fmla="*/ 372142 h 5959720"/>
                <a:gd name="connsiteX10" fmla="*/ 2714222 w 3297269"/>
                <a:gd name="connsiteY10" fmla="*/ 464102 h 5959720"/>
                <a:gd name="connsiteX11" fmla="*/ 3281945 w 3297269"/>
                <a:gd name="connsiteY11" fmla="*/ 410132 h 5959720"/>
                <a:gd name="connsiteX12" fmla="*/ 2622270 w 3297269"/>
                <a:gd name="connsiteY12" fmla="*/ 701989 h 5959720"/>
                <a:gd name="connsiteX13" fmla="*/ 1334877 w 3297269"/>
                <a:gd name="connsiteY13" fmla="*/ 4032341 h 5959720"/>
                <a:gd name="connsiteX14" fmla="*/ 1204934 w 3297269"/>
                <a:gd name="connsiteY14" fmla="*/ 5075827 h 5959720"/>
                <a:gd name="connsiteX15" fmla="*/ 1350859 w 3297269"/>
                <a:gd name="connsiteY15" fmla="*/ 5405663 h 5959720"/>
                <a:gd name="connsiteX16" fmla="*/ 875094 w 3297269"/>
                <a:gd name="connsiteY16" fmla="*/ 5221752 h 5959720"/>
                <a:gd name="connsiteX17" fmla="*/ 599222 w 3297269"/>
                <a:gd name="connsiteY17" fmla="*/ 5935399 h 5959720"/>
                <a:gd name="connsiteX18" fmla="*/ 545253 w 3297269"/>
                <a:gd name="connsiteY18" fmla="*/ 5367678 h 5959720"/>
                <a:gd name="connsiteX19" fmla="*/ 399328 w 3297269"/>
                <a:gd name="connsiteY19" fmla="*/ 5037838 h 5959720"/>
                <a:gd name="connsiteX20" fmla="*/ 69488 w 3297269"/>
                <a:gd name="connsiteY20" fmla="*/ 5183766 h 5959720"/>
                <a:gd name="connsiteX21" fmla="*/ 583242 w 3297269"/>
                <a:gd name="connsiteY21" fmla="*/ 4562074 h 5959720"/>
                <a:gd name="connsiteX0" fmla="*/ 583242 w 3297269"/>
                <a:gd name="connsiteY0" fmla="*/ 4562074 h 5959720"/>
                <a:gd name="connsiteX1" fmla="*/ 751529 w 3297269"/>
                <a:gd name="connsiteY1" fmla="*/ 4038933 h 5959720"/>
                <a:gd name="connsiteX2" fmla="*/ 679521 w 3297269"/>
                <a:gd name="connsiteY2" fmla="*/ 3822909 h 5959720"/>
                <a:gd name="connsiteX3" fmla="*/ 967553 w 3297269"/>
                <a:gd name="connsiteY3" fmla="*/ 4038933 h 5959720"/>
                <a:gd name="connsiteX4" fmla="*/ 1042080 w 3297269"/>
                <a:gd name="connsiteY4" fmla="*/ 3534877 h 5959720"/>
                <a:gd name="connsiteX5" fmla="*/ 1114088 w 3297269"/>
                <a:gd name="connsiteY5" fmla="*/ 3678893 h 5959720"/>
                <a:gd name="connsiteX6" fmla="*/ 1188944 w 3297269"/>
                <a:gd name="connsiteY6" fmla="*/ 3702501 h 5959720"/>
                <a:gd name="connsiteX7" fmla="*/ 2384385 w 3297269"/>
                <a:gd name="connsiteY7" fmla="*/ 610031 h 5959720"/>
                <a:gd name="connsiteX8" fmla="*/ 2330413 w 3297269"/>
                <a:gd name="connsiteY8" fmla="*/ 42310 h 5959720"/>
                <a:gd name="connsiteX9" fmla="*/ 2476338 w 3297269"/>
                <a:gd name="connsiteY9" fmla="*/ 372146 h 5959720"/>
                <a:gd name="connsiteX10" fmla="*/ 2714222 w 3297269"/>
                <a:gd name="connsiteY10" fmla="*/ 464102 h 5959720"/>
                <a:gd name="connsiteX11" fmla="*/ 3281945 w 3297269"/>
                <a:gd name="connsiteY11" fmla="*/ 410132 h 5959720"/>
                <a:gd name="connsiteX12" fmla="*/ 2622270 w 3297269"/>
                <a:gd name="connsiteY12" fmla="*/ 701989 h 5959720"/>
                <a:gd name="connsiteX13" fmla="*/ 1334877 w 3297269"/>
                <a:gd name="connsiteY13" fmla="*/ 4032341 h 5959720"/>
                <a:gd name="connsiteX14" fmla="*/ 1204934 w 3297269"/>
                <a:gd name="connsiteY14" fmla="*/ 5075827 h 5959720"/>
                <a:gd name="connsiteX15" fmla="*/ 1350859 w 3297269"/>
                <a:gd name="connsiteY15" fmla="*/ 5405663 h 5959720"/>
                <a:gd name="connsiteX16" fmla="*/ 875094 w 3297269"/>
                <a:gd name="connsiteY16" fmla="*/ 5221752 h 5959720"/>
                <a:gd name="connsiteX17" fmla="*/ 599222 w 3297269"/>
                <a:gd name="connsiteY17" fmla="*/ 5935399 h 5959720"/>
                <a:gd name="connsiteX18" fmla="*/ 545253 w 3297269"/>
                <a:gd name="connsiteY18" fmla="*/ 5367678 h 5959720"/>
                <a:gd name="connsiteX19" fmla="*/ 399328 w 3297269"/>
                <a:gd name="connsiteY19" fmla="*/ 5037838 h 5959720"/>
                <a:gd name="connsiteX20" fmla="*/ 69488 w 3297269"/>
                <a:gd name="connsiteY20" fmla="*/ 5183766 h 5959720"/>
                <a:gd name="connsiteX21" fmla="*/ 583242 w 3297269"/>
                <a:gd name="connsiteY21" fmla="*/ 4562074 h 5959720"/>
                <a:gd name="connsiteX0" fmla="*/ 583242 w 3297269"/>
                <a:gd name="connsiteY0" fmla="*/ 4559411 h 5957057"/>
                <a:gd name="connsiteX1" fmla="*/ 751529 w 3297269"/>
                <a:gd name="connsiteY1" fmla="*/ 4036270 h 5957057"/>
                <a:gd name="connsiteX2" fmla="*/ 679521 w 3297269"/>
                <a:gd name="connsiteY2" fmla="*/ 3820246 h 5957057"/>
                <a:gd name="connsiteX3" fmla="*/ 967553 w 3297269"/>
                <a:gd name="connsiteY3" fmla="*/ 4036270 h 5957057"/>
                <a:gd name="connsiteX4" fmla="*/ 1042080 w 3297269"/>
                <a:gd name="connsiteY4" fmla="*/ 3532214 h 5957057"/>
                <a:gd name="connsiteX5" fmla="*/ 1114088 w 3297269"/>
                <a:gd name="connsiteY5" fmla="*/ 3676230 h 5957057"/>
                <a:gd name="connsiteX6" fmla="*/ 1188944 w 3297269"/>
                <a:gd name="connsiteY6" fmla="*/ 3699838 h 5957057"/>
                <a:gd name="connsiteX7" fmla="*/ 2384385 w 3297269"/>
                <a:gd name="connsiteY7" fmla="*/ 607368 h 5957057"/>
                <a:gd name="connsiteX8" fmla="*/ 2330413 w 3297269"/>
                <a:gd name="connsiteY8" fmla="*/ 39647 h 5957057"/>
                <a:gd name="connsiteX9" fmla="*/ 2476338 w 3297269"/>
                <a:gd name="connsiteY9" fmla="*/ 369483 h 5957057"/>
                <a:gd name="connsiteX10" fmla="*/ 2714222 w 3297269"/>
                <a:gd name="connsiteY10" fmla="*/ 461439 h 5957057"/>
                <a:gd name="connsiteX11" fmla="*/ 3281945 w 3297269"/>
                <a:gd name="connsiteY11" fmla="*/ 407469 h 5957057"/>
                <a:gd name="connsiteX12" fmla="*/ 2622270 w 3297269"/>
                <a:gd name="connsiteY12" fmla="*/ 699326 h 5957057"/>
                <a:gd name="connsiteX13" fmla="*/ 1334877 w 3297269"/>
                <a:gd name="connsiteY13" fmla="*/ 4029678 h 5957057"/>
                <a:gd name="connsiteX14" fmla="*/ 1204934 w 3297269"/>
                <a:gd name="connsiteY14" fmla="*/ 5073164 h 5957057"/>
                <a:gd name="connsiteX15" fmla="*/ 1350859 w 3297269"/>
                <a:gd name="connsiteY15" fmla="*/ 5403000 h 5957057"/>
                <a:gd name="connsiteX16" fmla="*/ 875094 w 3297269"/>
                <a:gd name="connsiteY16" fmla="*/ 5219089 h 5957057"/>
                <a:gd name="connsiteX17" fmla="*/ 599222 w 3297269"/>
                <a:gd name="connsiteY17" fmla="*/ 5932736 h 5957057"/>
                <a:gd name="connsiteX18" fmla="*/ 545253 w 3297269"/>
                <a:gd name="connsiteY18" fmla="*/ 5365015 h 5957057"/>
                <a:gd name="connsiteX19" fmla="*/ 399328 w 3297269"/>
                <a:gd name="connsiteY19" fmla="*/ 5035175 h 5957057"/>
                <a:gd name="connsiteX20" fmla="*/ 69488 w 3297269"/>
                <a:gd name="connsiteY20" fmla="*/ 5181103 h 5957057"/>
                <a:gd name="connsiteX21" fmla="*/ 583242 w 3297269"/>
                <a:gd name="connsiteY21" fmla="*/ 4559411 h 5957057"/>
                <a:gd name="connsiteX0" fmla="*/ 583242 w 3297269"/>
                <a:gd name="connsiteY0" fmla="*/ 4559411 h 5957057"/>
                <a:gd name="connsiteX1" fmla="*/ 751529 w 3297269"/>
                <a:gd name="connsiteY1" fmla="*/ 4036270 h 5957057"/>
                <a:gd name="connsiteX2" fmla="*/ 679521 w 3297269"/>
                <a:gd name="connsiteY2" fmla="*/ 3820246 h 5957057"/>
                <a:gd name="connsiteX3" fmla="*/ 967553 w 3297269"/>
                <a:gd name="connsiteY3" fmla="*/ 4036270 h 5957057"/>
                <a:gd name="connsiteX4" fmla="*/ 1042080 w 3297269"/>
                <a:gd name="connsiteY4" fmla="*/ 3532214 h 5957057"/>
                <a:gd name="connsiteX5" fmla="*/ 1114088 w 3297269"/>
                <a:gd name="connsiteY5" fmla="*/ 3676230 h 5957057"/>
                <a:gd name="connsiteX6" fmla="*/ 1188944 w 3297269"/>
                <a:gd name="connsiteY6" fmla="*/ 3699838 h 5957057"/>
                <a:gd name="connsiteX7" fmla="*/ 2384385 w 3297269"/>
                <a:gd name="connsiteY7" fmla="*/ 607368 h 5957057"/>
                <a:gd name="connsiteX8" fmla="*/ 2330413 w 3297269"/>
                <a:gd name="connsiteY8" fmla="*/ 39647 h 5957057"/>
                <a:gd name="connsiteX9" fmla="*/ 2476338 w 3297269"/>
                <a:gd name="connsiteY9" fmla="*/ 369483 h 5957057"/>
                <a:gd name="connsiteX10" fmla="*/ 2714222 w 3297269"/>
                <a:gd name="connsiteY10" fmla="*/ 461439 h 5957057"/>
                <a:gd name="connsiteX11" fmla="*/ 3281945 w 3297269"/>
                <a:gd name="connsiteY11" fmla="*/ 407469 h 5957057"/>
                <a:gd name="connsiteX12" fmla="*/ 2622270 w 3297269"/>
                <a:gd name="connsiteY12" fmla="*/ 699326 h 5957057"/>
                <a:gd name="connsiteX13" fmla="*/ 1334877 w 3297269"/>
                <a:gd name="connsiteY13" fmla="*/ 4029678 h 5957057"/>
                <a:gd name="connsiteX14" fmla="*/ 1204934 w 3297269"/>
                <a:gd name="connsiteY14" fmla="*/ 5073164 h 5957057"/>
                <a:gd name="connsiteX15" fmla="*/ 1350859 w 3297269"/>
                <a:gd name="connsiteY15" fmla="*/ 5403000 h 5957057"/>
                <a:gd name="connsiteX16" fmla="*/ 875094 w 3297269"/>
                <a:gd name="connsiteY16" fmla="*/ 5219089 h 5957057"/>
                <a:gd name="connsiteX17" fmla="*/ 599222 w 3297269"/>
                <a:gd name="connsiteY17" fmla="*/ 5932736 h 5957057"/>
                <a:gd name="connsiteX18" fmla="*/ 545253 w 3297269"/>
                <a:gd name="connsiteY18" fmla="*/ 5365015 h 5957057"/>
                <a:gd name="connsiteX19" fmla="*/ 399328 w 3297269"/>
                <a:gd name="connsiteY19" fmla="*/ 5035175 h 5957057"/>
                <a:gd name="connsiteX20" fmla="*/ 69488 w 3297269"/>
                <a:gd name="connsiteY20" fmla="*/ 5181103 h 5957057"/>
                <a:gd name="connsiteX21" fmla="*/ 583242 w 3297269"/>
                <a:gd name="connsiteY21" fmla="*/ 4559411 h 5957057"/>
                <a:gd name="connsiteX0" fmla="*/ 583242 w 3297269"/>
                <a:gd name="connsiteY0" fmla="*/ 4559411 h 5957057"/>
                <a:gd name="connsiteX1" fmla="*/ 751529 w 3297269"/>
                <a:gd name="connsiteY1" fmla="*/ 4036270 h 5957057"/>
                <a:gd name="connsiteX2" fmla="*/ 679521 w 3297269"/>
                <a:gd name="connsiteY2" fmla="*/ 3820246 h 5957057"/>
                <a:gd name="connsiteX3" fmla="*/ 967553 w 3297269"/>
                <a:gd name="connsiteY3" fmla="*/ 4036270 h 5957057"/>
                <a:gd name="connsiteX4" fmla="*/ 1042080 w 3297269"/>
                <a:gd name="connsiteY4" fmla="*/ 3532214 h 5957057"/>
                <a:gd name="connsiteX5" fmla="*/ 1114088 w 3297269"/>
                <a:gd name="connsiteY5" fmla="*/ 3676230 h 5957057"/>
                <a:gd name="connsiteX6" fmla="*/ 1188944 w 3297269"/>
                <a:gd name="connsiteY6" fmla="*/ 3699838 h 5957057"/>
                <a:gd name="connsiteX7" fmla="*/ 2384385 w 3297269"/>
                <a:gd name="connsiteY7" fmla="*/ 607368 h 5957057"/>
                <a:gd name="connsiteX8" fmla="*/ 2330413 w 3297269"/>
                <a:gd name="connsiteY8" fmla="*/ 39647 h 5957057"/>
                <a:gd name="connsiteX9" fmla="*/ 2476338 w 3297269"/>
                <a:gd name="connsiteY9" fmla="*/ 369483 h 5957057"/>
                <a:gd name="connsiteX10" fmla="*/ 2714222 w 3297269"/>
                <a:gd name="connsiteY10" fmla="*/ 461439 h 5957057"/>
                <a:gd name="connsiteX11" fmla="*/ 3281945 w 3297269"/>
                <a:gd name="connsiteY11" fmla="*/ 407469 h 5957057"/>
                <a:gd name="connsiteX12" fmla="*/ 2622270 w 3297269"/>
                <a:gd name="connsiteY12" fmla="*/ 699326 h 5957057"/>
                <a:gd name="connsiteX13" fmla="*/ 1334877 w 3297269"/>
                <a:gd name="connsiteY13" fmla="*/ 4029678 h 5957057"/>
                <a:gd name="connsiteX14" fmla="*/ 1204934 w 3297269"/>
                <a:gd name="connsiteY14" fmla="*/ 5073164 h 5957057"/>
                <a:gd name="connsiteX15" fmla="*/ 1350859 w 3297269"/>
                <a:gd name="connsiteY15" fmla="*/ 5403000 h 5957057"/>
                <a:gd name="connsiteX16" fmla="*/ 875094 w 3297269"/>
                <a:gd name="connsiteY16" fmla="*/ 5219089 h 5957057"/>
                <a:gd name="connsiteX17" fmla="*/ 599222 w 3297269"/>
                <a:gd name="connsiteY17" fmla="*/ 5932736 h 5957057"/>
                <a:gd name="connsiteX18" fmla="*/ 545253 w 3297269"/>
                <a:gd name="connsiteY18" fmla="*/ 5365015 h 5957057"/>
                <a:gd name="connsiteX19" fmla="*/ 399328 w 3297269"/>
                <a:gd name="connsiteY19" fmla="*/ 5035175 h 5957057"/>
                <a:gd name="connsiteX20" fmla="*/ 69488 w 3297269"/>
                <a:gd name="connsiteY20" fmla="*/ 5181103 h 5957057"/>
                <a:gd name="connsiteX21" fmla="*/ 583242 w 3297269"/>
                <a:gd name="connsiteY21" fmla="*/ 4559411 h 5957057"/>
                <a:gd name="connsiteX0" fmla="*/ 583242 w 3297269"/>
                <a:gd name="connsiteY0" fmla="*/ 4601721 h 5999367"/>
                <a:gd name="connsiteX1" fmla="*/ 751529 w 3297269"/>
                <a:gd name="connsiteY1" fmla="*/ 4078580 h 5999367"/>
                <a:gd name="connsiteX2" fmla="*/ 679521 w 3297269"/>
                <a:gd name="connsiteY2" fmla="*/ 3862556 h 5999367"/>
                <a:gd name="connsiteX3" fmla="*/ 967553 w 3297269"/>
                <a:gd name="connsiteY3" fmla="*/ 4078580 h 5999367"/>
                <a:gd name="connsiteX4" fmla="*/ 1042080 w 3297269"/>
                <a:gd name="connsiteY4" fmla="*/ 3574524 h 5999367"/>
                <a:gd name="connsiteX5" fmla="*/ 1114088 w 3297269"/>
                <a:gd name="connsiteY5" fmla="*/ 3718540 h 5999367"/>
                <a:gd name="connsiteX6" fmla="*/ 1096988 w 3297269"/>
                <a:gd name="connsiteY6" fmla="*/ 3980026 h 5999367"/>
                <a:gd name="connsiteX7" fmla="*/ 2384385 w 3297269"/>
                <a:gd name="connsiteY7" fmla="*/ 649678 h 5999367"/>
                <a:gd name="connsiteX8" fmla="*/ 2330413 w 3297269"/>
                <a:gd name="connsiteY8" fmla="*/ 81957 h 5999367"/>
                <a:gd name="connsiteX9" fmla="*/ 2476338 w 3297269"/>
                <a:gd name="connsiteY9" fmla="*/ 411793 h 5999367"/>
                <a:gd name="connsiteX10" fmla="*/ 2714222 w 3297269"/>
                <a:gd name="connsiteY10" fmla="*/ 503749 h 5999367"/>
                <a:gd name="connsiteX11" fmla="*/ 3281945 w 3297269"/>
                <a:gd name="connsiteY11" fmla="*/ 449779 h 5999367"/>
                <a:gd name="connsiteX12" fmla="*/ 2622270 w 3297269"/>
                <a:gd name="connsiteY12" fmla="*/ 741636 h 5999367"/>
                <a:gd name="connsiteX13" fmla="*/ 1334877 w 3297269"/>
                <a:gd name="connsiteY13" fmla="*/ 4071988 h 5999367"/>
                <a:gd name="connsiteX14" fmla="*/ 1204934 w 3297269"/>
                <a:gd name="connsiteY14" fmla="*/ 5115474 h 5999367"/>
                <a:gd name="connsiteX15" fmla="*/ 1350859 w 3297269"/>
                <a:gd name="connsiteY15" fmla="*/ 5445310 h 5999367"/>
                <a:gd name="connsiteX16" fmla="*/ 875094 w 3297269"/>
                <a:gd name="connsiteY16" fmla="*/ 5261399 h 5999367"/>
                <a:gd name="connsiteX17" fmla="*/ 599222 w 3297269"/>
                <a:gd name="connsiteY17" fmla="*/ 5975046 h 5999367"/>
                <a:gd name="connsiteX18" fmla="*/ 545253 w 3297269"/>
                <a:gd name="connsiteY18" fmla="*/ 5407325 h 5999367"/>
                <a:gd name="connsiteX19" fmla="*/ 399328 w 3297269"/>
                <a:gd name="connsiteY19" fmla="*/ 5077485 h 5999367"/>
                <a:gd name="connsiteX20" fmla="*/ 69488 w 3297269"/>
                <a:gd name="connsiteY20" fmla="*/ 5223413 h 5999367"/>
                <a:gd name="connsiteX21" fmla="*/ 583242 w 3297269"/>
                <a:gd name="connsiteY21" fmla="*/ 4601721 h 5999367"/>
                <a:gd name="connsiteX0" fmla="*/ 583242 w 3297269"/>
                <a:gd name="connsiteY0" fmla="*/ 4601721 h 5999367"/>
                <a:gd name="connsiteX1" fmla="*/ 751529 w 3297269"/>
                <a:gd name="connsiteY1" fmla="*/ 4078580 h 5999367"/>
                <a:gd name="connsiteX2" fmla="*/ 679521 w 3297269"/>
                <a:gd name="connsiteY2" fmla="*/ 3862556 h 5999367"/>
                <a:gd name="connsiteX3" fmla="*/ 967553 w 3297269"/>
                <a:gd name="connsiteY3" fmla="*/ 4078580 h 5999367"/>
                <a:gd name="connsiteX4" fmla="*/ 1042080 w 3297269"/>
                <a:gd name="connsiteY4" fmla="*/ 3574524 h 5999367"/>
                <a:gd name="connsiteX5" fmla="*/ 1114088 w 3297269"/>
                <a:gd name="connsiteY5" fmla="*/ 3718540 h 5999367"/>
                <a:gd name="connsiteX6" fmla="*/ 1096988 w 3297269"/>
                <a:gd name="connsiteY6" fmla="*/ 3980026 h 5999367"/>
                <a:gd name="connsiteX7" fmla="*/ 2384385 w 3297269"/>
                <a:gd name="connsiteY7" fmla="*/ 649678 h 5999367"/>
                <a:gd name="connsiteX8" fmla="*/ 2330413 w 3297269"/>
                <a:gd name="connsiteY8" fmla="*/ 81957 h 5999367"/>
                <a:gd name="connsiteX9" fmla="*/ 2476338 w 3297269"/>
                <a:gd name="connsiteY9" fmla="*/ 411793 h 5999367"/>
                <a:gd name="connsiteX10" fmla="*/ 2714222 w 3297269"/>
                <a:gd name="connsiteY10" fmla="*/ 503749 h 5999367"/>
                <a:gd name="connsiteX11" fmla="*/ 3281945 w 3297269"/>
                <a:gd name="connsiteY11" fmla="*/ 449779 h 5999367"/>
                <a:gd name="connsiteX12" fmla="*/ 2622270 w 3297269"/>
                <a:gd name="connsiteY12" fmla="*/ 741636 h 5999367"/>
                <a:gd name="connsiteX13" fmla="*/ 1334877 w 3297269"/>
                <a:gd name="connsiteY13" fmla="*/ 4071988 h 5999367"/>
                <a:gd name="connsiteX14" fmla="*/ 1204934 w 3297269"/>
                <a:gd name="connsiteY14" fmla="*/ 5115474 h 5999367"/>
                <a:gd name="connsiteX15" fmla="*/ 1350859 w 3297269"/>
                <a:gd name="connsiteY15" fmla="*/ 5445310 h 5999367"/>
                <a:gd name="connsiteX16" fmla="*/ 875094 w 3297269"/>
                <a:gd name="connsiteY16" fmla="*/ 5261399 h 5999367"/>
                <a:gd name="connsiteX17" fmla="*/ 599222 w 3297269"/>
                <a:gd name="connsiteY17" fmla="*/ 5975046 h 5999367"/>
                <a:gd name="connsiteX18" fmla="*/ 545253 w 3297269"/>
                <a:gd name="connsiteY18" fmla="*/ 5407325 h 5999367"/>
                <a:gd name="connsiteX19" fmla="*/ 399328 w 3297269"/>
                <a:gd name="connsiteY19" fmla="*/ 5077485 h 5999367"/>
                <a:gd name="connsiteX20" fmla="*/ 69488 w 3297269"/>
                <a:gd name="connsiteY20" fmla="*/ 5223413 h 5999367"/>
                <a:gd name="connsiteX21" fmla="*/ 583242 w 3297269"/>
                <a:gd name="connsiteY21" fmla="*/ 4601721 h 5999367"/>
                <a:gd name="connsiteX0" fmla="*/ 583242 w 3297269"/>
                <a:gd name="connsiteY0" fmla="*/ 4601721 h 5999367"/>
                <a:gd name="connsiteX1" fmla="*/ 751529 w 3297269"/>
                <a:gd name="connsiteY1" fmla="*/ 4078580 h 5999367"/>
                <a:gd name="connsiteX2" fmla="*/ 679521 w 3297269"/>
                <a:gd name="connsiteY2" fmla="*/ 3862556 h 5999367"/>
                <a:gd name="connsiteX3" fmla="*/ 967553 w 3297269"/>
                <a:gd name="connsiteY3" fmla="*/ 4078580 h 5999367"/>
                <a:gd name="connsiteX4" fmla="*/ 1114088 w 3297269"/>
                <a:gd name="connsiteY4" fmla="*/ 3718540 h 5999367"/>
                <a:gd name="connsiteX5" fmla="*/ 1096988 w 3297269"/>
                <a:gd name="connsiteY5" fmla="*/ 3980026 h 5999367"/>
                <a:gd name="connsiteX6" fmla="*/ 2384385 w 3297269"/>
                <a:gd name="connsiteY6" fmla="*/ 649678 h 5999367"/>
                <a:gd name="connsiteX7" fmla="*/ 2330413 w 3297269"/>
                <a:gd name="connsiteY7" fmla="*/ 81957 h 5999367"/>
                <a:gd name="connsiteX8" fmla="*/ 2476338 w 3297269"/>
                <a:gd name="connsiteY8" fmla="*/ 411793 h 5999367"/>
                <a:gd name="connsiteX9" fmla="*/ 2714222 w 3297269"/>
                <a:gd name="connsiteY9" fmla="*/ 503749 h 5999367"/>
                <a:gd name="connsiteX10" fmla="*/ 3281945 w 3297269"/>
                <a:gd name="connsiteY10" fmla="*/ 449779 h 5999367"/>
                <a:gd name="connsiteX11" fmla="*/ 2622270 w 3297269"/>
                <a:gd name="connsiteY11" fmla="*/ 741636 h 5999367"/>
                <a:gd name="connsiteX12" fmla="*/ 1334877 w 3297269"/>
                <a:gd name="connsiteY12" fmla="*/ 4071988 h 5999367"/>
                <a:gd name="connsiteX13" fmla="*/ 1204934 w 3297269"/>
                <a:gd name="connsiteY13" fmla="*/ 5115474 h 5999367"/>
                <a:gd name="connsiteX14" fmla="*/ 1350859 w 3297269"/>
                <a:gd name="connsiteY14" fmla="*/ 5445310 h 5999367"/>
                <a:gd name="connsiteX15" fmla="*/ 875094 w 3297269"/>
                <a:gd name="connsiteY15" fmla="*/ 5261399 h 5999367"/>
                <a:gd name="connsiteX16" fmla="*/ 599222 w 3297269"/>
                <a:gd name="connsiteY16" fmla="*/ 5975046 h 5999367"/>
                <a:gd name="connsiteX17" fmla="*/ 545253 w 3297269"/>
                <a:gd name="connsiteY17" fmla="*/ 5407325 h 5999367"/>
                <a:gd name="connsiteX18" fmla="*/ 399328 w 3297269"/>
                <a:gd name="connsiteY18" fmla="*/ 5077485 h 5999367"/>
                <a:gd name="connsiteX19" fmla="*/ 69488 w 3297269"/>
                <a:gd name="connsiteY19" fmla="*/ 5223413 h 5999367"/>
                <a:gd name="connsiteX20" fmla="*/ 583242 w 3297269"/>
                <a:gd name="connsiteY20" fmla="*/ 4601721 h 5999367"/>
                <a:gd name="connsiteX0" fmla="*/ 583242 w 3297269"/>
                <a:gd name="connsiteY0" fmla="*/ 4601721 h 5999367"/>
                <a:gd name="connsiteX1" fmla="*/ 751529 w 3297269"/>
                <a:gd name="connsiteY1" fmla="*/ 4078580 h 5999367"/>
                <a:gd name="connsiteX2" fmla="*/ 679521 w 3297269"/>
                <a:gd name="connsiteY2" fmla="*/ 3862556 h 5999367"/>
                <a:gd name="connsiteX3" fmla="*/ 967553 w 3297269"/>
                <a:gd name="connsiteY3" fmla="*/ 4078580 h 5999367"/>
                <a:gd name="connsiteX4" fmla="*/ 1114088 w 3297269"/>
                <a:gd name="connsiteY4" fmla="*/ 3718540 h 5999367"/>
                <a:gd name="connsiteX5" fmla="*/ 1096988 w 3297269"/>
                <a:gd name="connsiteY5" fmla="*/ 3980026 h 5999367"/>
                <a:gd name="connsiteX6" fmla="*/ 2384385 w 3297269"/>
                <a:gd name="connsiteY6" fmla="*/ 649678 h 5999367"/>
                <a:gd name="connsiteX7" fmla="*/ 2330413 w 3297269"/>
                <a:gd name="connsiteY7" fmla="*/ 81957 h 5999367"/>
                <a:gd name="connsiteX8" fmla="*/ 2476338 w 3297269"/>
                <a:gd name="connsiteY8" fmla="*/ 411793 h 5999367"/>
                <a:gd name="connsiteX9" fmla="*/ 2714222 w 3297269"/>
                <a:gd name="connsiteY9" fmla="*/ 503749 h 5999367"/>
                <a:gd name="connsiteX10" fmla="*/ 3281945 w 3297269"/>
                <a:gd name="connsiteY10" fmla="*/ 449779 h 5999367"/>
                <a:gd name="connsiteX11" fmla="*/ 2622270 w 3297269"/>
                <a:gd name="connsiteY11" fmla="*/ 741636 h 5999367"/>
                <a:gd name="connsiteX12" fmla="*/ 1334877 w 3297269"/>
                <a:gd name="connsiteY12" fmla="*/ 4071988 h 5999367"/>
                <a:gd name="connsiteX13" fmla="*/ 1204934 w 3297269"/>
                <a:gd name="connsiteY13" fmla="*/ 5115474 h 5999367"/>
                <a:gd name="connsiteX14" fmla="*/ 1350859 w 3297269"/>
                <a:gd name="connsiteY14" fmla="*/ 5445310 h 5999367"/>
                <a:gd name="connsiteX15" fmla="*/ 875094 w 3297269"/>
                <a:gd name="connsiteY15" fmla="*/ 5261399 h 5999367"/>
                <a:gd name="connsiteX16" fmla="*/ 599222 w 3297269"/>
                <a:gd name="connsiteY16" fmla="*/ 5975046 h 5999367"/>
                <a:gd name="connsiteX17" fmla="*/ 545253 w 3297269"/>
                <a:gd name="connsiteY17" fmla="*/ 5407325 h 5999367"/>
                <a:gd name="connsiteX18" fmla="*/ 399328 w 3297269"/>
                <a:gd name="connsiteY18" fmla="*/ 5077485 h 5999367"/>
                <a:gd name="connsiteX19" fmla="*/ 69488 w 3297269"/>
                <a:gd name="connsiteY19" fmla="*/ 5223413 h 5999367"/>
                <a:gd name="connsiteX20" fmla="*/ 583242 w 3297269"/>
                <a:gd name="connsiteY20" fmla="*/ 4601721 h 5999367"/>
                <a:gd name="connsiteX0" fmla="*/ 583242 w 3297269"/>
                <a:gd name="connsiteY0" fmla="*/ 4601721 h 5999367"/>
                <a:gd name="connsiteX1" fmla="*/ 751529 w 3297269"/>
                <a:gd name="connsiteY1" fmla="*/ 4078580 h 5999367"/>
                <a:gd name="connsiteX2" fmla="*/ 679521 w 3297269"/>
                <a:gd name="connsiteY2" fmla="*/ 3862556 h 5999367"/>
                <a:gd name="connsiteX3" fmla="*/ 967553 w 3297269"/>
                <a:gd name="connsiteY3" fmla="*/ 4078580 h 5999367"/>
                <a:gd name="connsiteX4" fmla="*/ 1114088 w 3297269"/>
                <a:gd name="connsiteY4" fmla="*/ 3718540 h 5999367"/>
                <a:gd name="connsiteX5" fmla="*/ 1096988 w 3297269"/>
                <a:gd name="connsiteY5" fmla="*/ 3980026 h 5999367"/>
                <a:gd name="connsiteX6" fmla="*/ 2384385 w 3297269"/>
                <a:gd name="connsiteY6" fmla="*/ 649678 h 5999367"/>
                <a:gd name="connsiteX7" fmla="*/ 2330413 w 3297269"/>
                <a:gd name="connsiteY7" fmla="*/ 81957 h 5999367"/>
                <a:gd name="connsiteX8" fmla="*/ 2476338 w 3297269"/>
                <a:gd name="connsiteY8" fmla="*/ 411793 h 5999367"/>
                <a:gd name="connsiteX9" fmla="*/ 2714222 w 3297269"/>
                <a:gd name="connsiteY9" fmla="*/ 503749 h 5999367"/>
                <a:gd name="connsiteX10" fmla="*/ 3281945 w 3297269"/>
                <a:gd name="connsiteY10" fmla="*/ 449779 h 5999367"/>
                <a:gd name="connsiteX11" fmla="*/ 2622270 w 3297269"/>
                <a:gd name="connsiteY11" fmla="*/ 741636 h 5999367"/>
                <a:gd name="connsiteX12" fmla="*/ 1334877 w 3297269"/>
                <a:gd name="connsiteY12" fmla="*/ 4071988 h 5999367"/>
                <a:gd name="connsiteX13" fmla="*/ 1204934 w 3297269"/>
                <a:gd name="connsiteY13" fmla="*/ 5115474 h 5999367"/>
                <a:gd name="connsiteX14" fmla="*/ 1350859 w 3297269"/>
                <a:gd name="connsiteY14" fmla="*/ 5445310 h 5999367"/>
                <a:gd name="connsiteX15" fmla="*/ 875094 w 3297269"/>
                <a:gd name="connsiteY15" fmla="*/ 5261399 h 5999367"/>
                <a:gd name="connsiteX16" fmla="*/ 599222 w 3297269"/>
                <a:gd name="connsiteY16" fmla="*/ 5975046 h 5999367"/>
                <a:gd name="connsiteX17" fmla="*/ 545253 w 3297269"/>
                <a:gd name="connsiteY17" fmla="*/ 5407325 h 5999367"/>
                <a:gd name="connsiteX18" fmla="*/ 399328 w 3297269"/>
                <a:gd name="connsiteY18" fmla="*/ 5077485 h 5999367"/>
                <a:gd name="connsiteX19" fmla="*/ 69488 w 3297269"/>
                <a:gd name="connsiteY19" fmla="*/ 5223413 h 5999367"/>
                <a:gd name="connsiteX20" fmla="*/ 583242 w 3297269"/>
                <a:gd name="connsiteY20" fmla="*/ 4601721 h 5999367"/>
                <a:gd name="connsiteX0" fmla="*/ 583242 w 3297269"/>
                <a:gd name="connsiteY0" fmla="*/ 4601721 h 5999367"/>
                <a:gd name="connsiteX1" fmla="*/ 751529 w 3297269"/>
                <a:gd name="connsiteY1" fmla="*/ 4078580 h 5999367"/>
                <a:gd name="connsiteX2" fmla="*/ 679521 w 3297269"/>
                <a:gd name="connsiteY2" fmla="*/ 3862556 h 5999367"/>
                <a:gd name="connsiteX3" fmla="*/ 967553 w 3297269"/>
                <a:gd name="connsiteY3" fmla="*/ 4078580 h 5999367"/>
                <a:gd name="connsiteX4" fmla="*/ 1114088 w 3297269"/>
                <a:gd name="connsiteY4" fmla="*/ 3718540 h 5999367"/>
                <a:gd name="connsiteX5" fmla="*/ 1096988 w 3297269"/>
                <a:gd name="connsiteY5" fmla="*/ 3980026 h 5999367"/>
                <a:gd name="connsiteX6" fmla="*/ 2384385 w 3297269"/>
                <a:gd name="connsiteY6" fmla="*/ 649678 h 5999367"/>
                <a:gd name="connsiteX7" fmla="*/ 2330413 w 3297269"/>
                <a:gd name="connsiteY7" fmla="*/ 81957 h 5999367"/>
                <a:gd name="connsiteX8" fmla="*/ 2476338 w 3297269"/>
                <a:gd name="connsiteY8" fmla="*/ 411793 h 5999367"/>
                <a:gd name="connsiteX9" fmla="*/ 2714222 w 3297269"/>
                <a:gd name="connsiteY9" fmla="*/ 503749 h 5999367"/>
                <a:gd name="connsiteX10" fmla="*/ 3281945 w 3297269"/>
                <a:gd name="connsiteY10" fmla="*/ 449779 h 5999367"/>
                <a:gd name="connsiteX11" fmla="*/ 2622270 w 3297269"/>
                <a:gd name="connsiteY11" fmla="*/ 741636 h 5999367"/>
                <a:gd name="connsiteX12" fmla="*/ 1334877 w 3297269"/>
                <a:gd name="connsiteY12" fmla="*/ 4071988 h 5999367"/>
                <a:gd name="connsiteX13" fmla="*/ 1204934 w 3297269"/>
                <a:gd name="connsiteY13" fmla="*/ 5115474 h 5999367"/>
                <a:gd name="connsiteX14" fmla="*/ 1350859 w 3297269"/>
                <a:gd name="connsiteY14" fmla="*/ 5445310 h 5999367"/>
                <a:gd name="connsiteX15" fmla="*/ 875094 w 3297269"/>
                <a:gd name="connsiteY15" fmla="*/ 5261399 h 5999367"/>
                <a:gd name="connsiteX16" fmla="*/ 599222 w 3297269"/>
                <a:gd name="connsiteY16" fmla="*/ 5975046 h 5999367"/>
                <a:gd name="connsiteX17" fmla="*/ 545253 w 3297269"/>
                <a:gd name="connsiteY17" fmla="*/ 5407325 h 5999367"/>
                <a:gd name="connsiteX18" fmla="*/ 399328 w 3297269"/>
                <a:gd name="connsiteY18" fmla="*/ 5077485 h 5999367"/>
                <a:gd name="connsiteX19" fmla="*/ 69488 w 3297269"/>
                <a:gd name="connsiteY19" fmla="*/ 5223413 h 5999367"/>
                <a:gd name="connsiteX20" fmla="*/ 583242 w 3297269"/>
                <a:gd name="connsiteY20" fmla="*/ 4601721 h 5999367"/>
                <a:gd name="connsiteX0" fmla="*/ 583242 w 3297269"/>
                <a:gd name="connsiteY0" fmla="*/ 4601725 h 5999371"/>
                <a:gd name="connsiteX1" fmla="*/ 751529 w 3297269"/>
                <a:gd name="connsiteY1" fmla="*/ 4078584 h 5999371"/>
                <a:gd name="connsiteX2" fmla="*/ 679521 w 3297269"/>
                <a:gd name="connsiteY2" fmla="*/ 3862560 h 5999371"/>
                <a:gd name="connsiteX3" fmla="*/ 967553 w 3297269"/>
                <a:gd name="connsiteY3" fmla="*/ 4078584 h 5999371"/>
                <a:gd name="connsiteX4" fmla="*/ 1114088 w 3297269"/>
                <a:gd name="connsiteY4" fmla="*/ 3718544 h 5999371"/>
                <a:gd name="connsiteX5" fmla="*/ 1096988 w 3297269"/>
                <a:gd name="connsiteY5" fmla="*/ 3980030 h 5999371"/>
                <a:gd name="connsiteX6" fmla="*/ 2384382 w 3297269"/>
                <a:gd name="connsiteY6" fmla="*/ 649678 h 5999371"/>
                <a:gd name="connsiteX7" fmla="*/ 2330413 w 3297269"/>
                <a:gd name="connsiteY7" fmla="*/ 81961 h 5999371"/>
                <a:gd name="connsiteX8" fmla="*/ 2476338 w 3297269"/>
                <a:gd name="connsiteY8" fmla="*/ 411797 h 5999371"/>
                <a:gd name="connsiteX9" fmla="*/ 2714222 w 3297269"/>
                <a:gd name="connsiteY9" fmla="*/ 503753 h 5999371"/>
                <a:gd name="connsiteX10" fmla="*/ 3281945 w 3297269"/>
                <a:gd name="connsiteY10" fmla="*/ 449783 h 5999371"/>
                <a:gd name="connsiteX11" fmla="*/ 2622270 w 3297269"/>
                <a:gd name="connsiteY11" fmla="*/ 741640 h 5999371"/>
                <a:gd name="connsiteX12" fmla="*/ 1334877 w 3297269"/>
                <a:gd name="connsiteY12" fmla="*/ 4071992 h 5999371"/>
                <a:gd name="connsiteX13" fmla="*/ 1204934 w 3297269"/>
                <a:gd name="connsiteY13" fmla="*/ 5115478 h 5999371"/>
                <a:gd name="connsiteX14" fmla="*/ 1350859 w 3297269"/>
                <a:gd name="connsiteY14" fmla="*/ 5445314 h 5999371"/>
                <a:gd name="connsiteX15" fmla="*/ 875094 w 3297269"/>
                <a:gd name="connsiteY15" fmla="*/ 5261403 h 5999371"/>
                <a:gd name="connsiteX16" fmla="*/ 599222 w 3297269"/>
                <a:gd name="connsiteY16" fmla="*/ 5975050 h 5999371"/>
                <a:gd name="connsiteX17" fmla="*/ 545253 w 3297269"/>
                <a:gd name="connsiteY17" fmla="*/ 5407329 h 5999371"/>
                <a:gd name="connsiteX18" fmla="*/ 399328 w 3297269"/>
                <a:gd name="connsiteY18" fmla="*/ 5077489 h 5999371"/>
                <a:gd name="connsiteX19" fmla="*/ 69488 w 3297269"/>
                <a:gd name="connsiteY19" fmla="*/ 5223417 h 5999371"/>
                <a:gd name="connsiteX20" fmla="*/ 583242 w 3297269"/>
                <a:gd name="connsiteY20" fmla="*/ 4601725 h 5999371"/>
                <a:gd name="connsiteX0" fmla="*/ 583242 w 3297269"/>
                <a:gd name="connsiteY0" fmla="*/ 4559411 h 5957057"/>
                <a:gd name="connsiteX1" fmla="*/ 751529 w 3297269"/>
                <a:gd name="connsiteY1" fmla="*/ 4036270 h 5957057"/>
                <a:gd name="connsiteX2" fmla="*/ 679521 w 3297269"/>
                <a:gd name="connsiteY2" fmla="*/ 3820246 h 5957057"/>
                <a:gd name="connsiteX3" fmla="*/ 967553 w 3297269"/>
                <a:gd name="connsiteY3" fmla="*/ 4036270 h 5957057"/>
                <a:gd name="connsiteX4" fmla="*/ 1114088 w 3297269"/>
                <a:gd name="connsiteY4" fmla="*/ 3676230 h 5957057"/>
                <a:gd name="connsiteX5" fmla="*/ 1096988 w 3297269"/>
                <a:gd name="connsiteY5" fmla="*/ 3937716 h 5957057"/>
                <a:gd name="connsiteX6" fmla="*/ 2384382 w 3297269"/>
                <a:gd name="connsiteY6" fmla="*/ 607364 h 5957057"/>
                <a:gd name="connsiteX7" fmla="*/ 2330413 w 3297269"/>
                <a:gd name="connsiteY7" fmla="*/ 39647 h 5957057"/>
                <a:gd name="connsiteX8" fmla="*/ 2476338 w 3297269"/>
                <a:gd name="connsiteY8" fmla="*/ 369483 h 5957057"/>
                <a:gd name="connsiteX9" fmla="*/ 2714222 w 3297269"/>
                <a:gd name="connsiteY9" fmla="*/ 461439 h 5957057"/>
                <a:gd name="connsiteX10" fmla="*/ 3281945 w 3297269"/>
                <a:gd name="connsiteY10" fmla="*/ 407469 h 5957057"/>
                <a:gd name="connsiteX11" fmla="*/ 2622270 w 3297269"/>
                <a:gd name="connsiteY11" fmla="*/ 699326 h 5957057"/>
                <a:gd name="connsiteX12" fmla="*/ 1334877 w 3297269"/>
                <a:gd name="connsiteY12" fmla="*/ 4029678 h 5957057"/>
                <a:gd name="connsiteX13" fmla="*/ 1204934 w 3297269"/>
                <a:gd name="connsiteY13" fmla="*/ 5073164 h 5957057"/>
                <a:gd name="connsiteX14" fmla="*/ 1350859 w 3297269"/>
                <a:gd name="connsiteY14" fmla="*/ 5403000 h 5957057"/>
                <a:gd name="connsiteX15" fmla="*/ 875094 w 3297269"/>
                <a:gd name="connsiteY15" fmla="*/ 5219089 h 5957057"/>
                <a:gd name="connsiteX16" fmla="*/ 599222 w 3297269"/>
                <a:gd name="connsiteY16" fmla="*/ 5932736 h 5957057"/>
                <a:gd name="connsiteX17" fmla="*/ 545253 w 3297269"/>
                <a:gd name="connsiteY17" fmla="*/ 5365015 h 5957057"/>
                <a:gd name="connsiteX18" fmla="*/ 399328 w 3297269"/>
                <a:gd name="connsiteY18" fmla="*/ 5035175 h 5957057"/>
                <a:gd name="connsiteX19" fmla="*/ 69488 w 3297269"/>
                <a:gd name="connsiteY19" fmla="*/ 5181103 h 5957057"/>
                <a:gd name="connsiteX20" fmla="*/ 583242 w 3297269"/>
                <a:gd name="connsiteY20" fmla="*/ 4559411 h 5957057"/>
                <a:gd name="connsiteX0" fmla="*/ 583242 w 3297269"/>
                <a:gd name="connsiteY0" fmla="*/ 4559411 h 5957057"/>
                <a:gd name="connsiteX1" fmla="*/ 751529 w 3297269"/>
                <a:gd name="connsiteY1" fmla="*/ 4036270 h 5957057"/>
                <a:gd name="connsiteX2" fmla="*/ 679521 w 3297269"/>
                <a:gd name="connsiteY2" fmla="*/ 3820246 h 5957057"/>
                <a:gd name="connsiteX3" fmla="*/ 967553 w 3297269"/>
                <a:gd name="connsiteY3" fmla="*/ 4036270 h 5957057"/>
                <a:gd name="connsiteX4" fmla="*/ 1114088 w 3297269"/>
                <a:gd name="connsiteY4" fmla="*/ 3676230 h 5957057"/>
                <a:gd name="connsiteX5" fmla="*/ 1096988 w 3297269"/>
                <a:gd name="connsiteY5" fmla="*/ 3937716 h 5957057"/>
                <a:gd name="connsiteX6" fmla="*/ 2384382 w 3297269"/>
                <a:gd name="connsiteY6" fmla="*/ 607364 h 5957057"/>
                <a:gd name="connsiteX7" fmla="*/ 2330413 w 3297269"/>
                <a:gd name="connsiteY7" fmla="*/ 39647 h 5957057"/>
                <a:gd name="connsiteX8" fmla="*/ 2476338 w 3297269"/>
                <a:gd name="connsiteY8" fmla="*/ 369483 h 5957057"/>
                <a:gd name="connsiteX9" fmla="*/ 2714222 w 3297269"/>
                <a:gd name="connsiteY9" fmla="*/ 461439 h 5957057"/>
                <a:gd name="connsiteX10" fmla="*/ 3281945 w 3297269"/>
                <a:gd name="connsiteY10" fmla="*/ 407469 h 5957057"/>
                <a:gd name="connsiteX11" fmla="*/ 2622270 w 3297269"/>
                <a:gd name="connsiteY11" fmla="*/ 699326 h 5957057"/>
                <a:gd name="connsiteX12" fmla="*/ 1866395 w 3297269"/>
                <a:gd name="connsiteY12" fmla="*/ 2376417 h 5957057"/>
                <a:gd name="connsiteX13" fmla="*/ 1334877 w 3297269"/>
                <a:gd name="connsiteY13" fmla="*/ 4029678 h 5957057"/>
                <a:gd name="connsiteX14" fmla="*/ 1204934 w 3297269"/>
                <a:gd name="connsiteY14" fmla="*/ 5073164 h 5957057"/>
                <a:gd name="connsiteX15" fmla="*/ 1350859 w 3297269"/>
                <a:gd name="connsiteY15" fmla="*/ 5403000 h 5957057"/>
                <a:gd name="connsiteX16" fmla="*/ 875094 w 3297269"/>
                <a:gd name="connsiteY16" fmla="*/ 5219089 h 5957057"/>
                <a:gd name="connsiteX17" fmla="*/ 599222 w 3297269"/>
                <a:gd name="connsiteY17" fmla="*/ 5932736 h 5957057"/>
                <a:gd name="connsiteX18" fmla="*/ 545253 w 3297269"/>
                <a:gd name="connsiteY18" fmla="*/ 5365015 h 5957057"/>
                <a:gd name="connsiteX19" fmla="*/ 399328 w 3297269"/>
                <a:gd name="connsiteY19" fmla="*/ 5035175 h 5957057"/>
                <a:gd name="connsiteX20" fmla="*/ 69488 w 3297269"/>
                <a:gd name="connsiteY20" fmla="*/ 5181103 h 5957057"/>
                <a:gd name="connsiteX21" fmla="*/ 583242 w 3297269"/>
                <a:gd name="connsiteY21" fmla="*/ 4559411 h 5957057"/>
                <a:gd name="connsiteX0" fmla="*/ 583242 w 3297269"/>
                <a:gd name="connsiteY0" fmla="*/ 4559411 h 5957057"/>
                <a:gd name="connsiteX1" fmla="*/ 751529 w 3297269"/>
                <a:gd name="connsiteY1" fmla="*/ 4036270 h 5957057"/>
                <a:gd name="connsiteX2" fmla="*/ 679521 w 3297269"/>
                <a:gd name="connsiteY2" fmla="*/ 3820246 h 5957057"/>
                <a:gd name="connsiteX3" fmla="*/ 967553 w 3297269"/>
                <a:gd name="connsiteY3" fmla="*/ 4036270 h 5957057"/>
                <a:gd name="connsiteX4" fmla="*/ 1114088 w 3297269"/>
                <a:gd name="connsiteY4" fmla="*/ 3676230 h 5957057"/>
                <a:gd name="connsiteX5" fmla="*/ 1096988 w 3297269"/>
                <a:gd name="connsiteY5" fmla="*/ 3937716 h 5957057"/>
                <a:gd name="connsiteX6" fmla="*/ 2384382 w 3297269"/>
                <a:gd name="connsiteY6" fmla="*/ 607364 h 5957057"/>
                <a:gd name="connsiteX7" fmla="*/ 2330413 w 3297269"/>
                <a:gd name="connsiteY7" fmla="*/ 39647 h 5957057"/>
                <a:gd name="connsiteX8" fmla="*/ 2476338 w 3297269"/>
                <a:gd name="connsiteY8" fmla="*/ 369483 h 5957057"/>
                <a:gd name="connsiteX9" fmla="*/ 2714222 w 3297269"/>
                <a:gd name="connsiteY9" fmla="*/ 461439 h 5957057"/>
                <a:gd name="connsiteX10" fmla="*/ 3281945 w 3297269"/>
                <a:gd name="connsiteY10" fmla="*/ 407469 h 5957057"/>
                <a:gd name="connsiteX11" fmla="*/ 2622270 w 3297269"/>
                <a:gd name="connsiteY11" fmla="*/ 699326 h 5957057"/>
                <a:gd name="connsiteX12" fmla="*/ 1866395 w 3297269"/>
                <a:gd name="connsiteY12" fmla="*/ 2376417 h 5957057"/>
                <a:gd name="connsiteX13" fmla="*/ 1242919 w 3297269"/>
                <a:gd name="connsiteY13" fmla="*/ 4267552 h 5957057"/>
                <a:gd name="connsiteX14" fmla="*/ 1204934 w 3297269"/>
                <a:gd name="connsiteY14" fmla="*/ 5073164 h 5957057"/>
                <a:gd name="connsiteX15" fmla="*/ 1350859 w 3297269"/>
                <a:gd name="connsiteY15" fmla="*/ 5403000 h 5957057"/>
                <a:gd name="connsiteX16" fmla="*/ 875094 w 3297269"/>
                <a:gd name="connsiteY16" fmla="*/ 5219089 h 5957057"/>
                <a:gd name="connsiteX17" fmla="*/ 599222 w 3297269"/>
                <a:gd name="connsiteY17" fmla="*/ 5932736 h 5957057"/>
                <a:gd name="connsiteX18" fmla="*/ 545253 w 3297269"/>
                <a:gd name="connsiteY18" fmla="*/ 5365015 h 5957057"/>
                <a:gd name="connsiteX19" fmla="*/ 399328 w 3297269"/>
                <a:gd name="connsiteY19" fmla="*/ 5035175 h 5957057"/>
                <a:gd name="connsiteX20" fmla="*/ 69488 w 3297269"/>
                <a:gd name="connsiteY20" fmla="*/ 5181103 h 5957057"/>
                <a:gd name="connsiteX21" fmla="*/ 583242 w 3297269"/>
                <a:gd name="connsiteY21" fmla="*/ 4559411 h 5957057"/>
                <a:gd name="connsiteX0" fmla="*/ 583242 w 3297269"/>
                <a:gd name="connsiteY0" fmla="*/ 4559411 h 5957057"/>
                <a:gd name="connsiteX1" fmla="*/ 751529 w 3297269"/>
                <a:gd name="connsiteY1" fmla="*/ 4036270 h 5957057"/>
                <a:gd name="connsiteX2" fmla="*/ 679521 w 3297269"/>
                <a:gd name="connsiteY2" fmla="*/ 3820246 h 5957057"/>
                <a:gd name="connsiteX3" fmla="*/ 967553 w 3297269"/>
                <a:gd name="connsiteY3" fmla="*/ 4036270 h 5957057"/>
                <a:gd name="connsiteX4" fmla="*/ 1114088 w 3297269"/>
                <a:gd name="connsiteY4" fmla="*/ 3676230 h 5957057"/>
                <a:gd name="connsiteX5" fmla="*/ 1096988 w 3297269"/>
                <a:gd name="connsiteY5" fmla="*/ 3937716 h 5957057"/>
                <a:gd name="connsiteX6" fmla="*/ 2384382 w 3297269"/>
                <a:gd name="connsiteY6" fmla="*/ 607364 h 5957057"/>
                <a:gd name="connsiteX7" fmla="*/ 2330413 w 3297269"/>
                <a:gd name="connsiteY7" fmla="*/ 39647 h 5957057"/>
                <a:gd name="connsiteX8" fmla="*/ 2476338 w 3297269"/>
                <a:gd name="connsiteY8" fmla="*/ 369483 h 5957057"/>
                <a:gd name="connsiteX9" fmla="*/ 2714222 w 3297269"/>
                <a:gd name="connsiteY9" fmla="*/ 461439 h 5957057"/>
                <a:gd name="connsiteX10" fmla="*/ 3281945 w 3297269"/>
                <a:gd name="connsiteY10" fmla="*/ 407469 h 5957057"/>
                <a:gd name="connsiteX11" fmla="*/ 2622270 w 3297269"/>
                <a:gd name="connsiteY11" fmla="*/ 699326 h 5957057"/>
                <a:gd name="connsiteX12" fmla="*/ 1866395 w 3297269"/>
                <a:gd name="connsiteY12" fmla="*/ 2376417 h 5957057"/>
                <a:gd name="connsiteX13" fmla="*/ 1242919 w 3297269"/>
                <a:gd name="connsiteY13" fmla="*/ 4267552 h 5957057"/>
                <a:gd name="connsiteX14" fmla="*/ 1204934 w 3297269"/>
                <a:gd name="connsiteY14" fmla="*/ 5073164 h 5957057"/>
                <a:gd name="connsiteX15" fmla="*/ 1350859 w 3297269"/>
                <a:gd name="connsiteY15" fmla="*/ 5403000 h 5957057"/>
                <a:gd name="connsiteX16" fmla="*/ 875094 w 3297269"/>
                <a:gd name="connsiteY16" fmla="*/ 5219089 h 5957057"/>
                <a:gd name="connsiteX17" fmla="*/ 599222 w 3297269"/>
                <a:gd name="connsiteY17" fmla="*/ 5932736 h 5957057"/>
                <a:gd name="connsiteX18" fmla="*/ 545253 w 3297269"/>
                <a:gd name="connsiteY18" fmla="*/ 5365015 h 5957057"/>
                <a:gd name="connsiteX19" fmla="*/ 399328 w 3297269"/>
                <a:gd name="connsiteY19" fmla="*/ 5035175 h 5957057"/>
                <a:gd name="connsiteX20" fmla="*/ 69488 w 3297269"/>
                <a:gd name="connsiteY20" fmla="*/ 5181103 h 5957057"/>
                <a:gd name="connsiteX21" fmla="*/ 583242 w 3297269"/>
                <a:gd name="connsiteY21" fmla="*/ 4559411 h 5957057"/>
                <a:gd name="connsiteX0" fmla="*/ 583242 w 3297269"/>
                <a:gd name="connsiteY0" fmla="*/ 4559411 h 5957057"/>
                <a:gd name="connsiteX1" fmla="*/ 751529 w 3297269"/>
                <a:gd name="connsiteY1" fmla="*/ 4036270 h 5957057"/>
                <a:gd name="connsiteX2" fmla="*/ 679521 w 3297269"/>
                <a:gd name="connsiteY2" fmla="*/ 3820246 h 5957057"/>
                <a:gd name="connsiteX3" fmla="*/ 967553 w 3297269"/>
                <a:gd name="connsiteY3" fmla="*/ 4036270 h 5957057"/>
                <a:gd name="connsiteX4" fmla="*/ 1114088 w 3297269"/>
                <a:gd name="connsiteY4" fmla="*/ 3676230 h 5957057"/>
                <a:gd name="connsiteX5" fmla="*/ 1096988 w 3297269"/>
                <a:gd name="connsiteY5" fmla="*/ 3937716 h 5957057"/>
                <a:gd name="connsiteX6" fmla="*/ 2384382 w 3297269"/>
                <a:gd name="connsiteY6" fmla="*/ 607364 h 5957057"/>
                <a:gd name="connsiteX7" fmla="*/ 2330413 w 3297269"/>
                <a:gd name="connsiteY7" fmla="*/ 39647 h 5957057"/>
                <a:gd name="connsiteX8" fmla="*/ 2476338 w 3297269"/>
                <a:gd name="connsiteY8" fmla="*/ 369483 h 5957057"/>
                <a:gd name="connsiteX9" fmla="*/ 2714222 w 3297269"/>
                <a:gd name="connsiteY9" fmla="*/ 461439 h 5957057"/>
                <a:gd name="connsiteX10" fmla="*/ 3281945 w 3297269"/>
                <a:gd name="connsiteY10" fmla="*/ 407469 h 5957057"/>
                <a:gd name="connsiteX11" fmla="*/ 2622270 w 3297269"/>
                <a:gd name="connsiteY11" fmla="*/ 699326 h 5957057"/>
                <a:gd name="connsiteX12" fmla="*/ 1866395 w 3297269"/>
                <a:gd name="connsiteY12" fmla="*/ 2376417 h 5957057"/>
                <a:gd name="connsiteX13" fmla="*/ 1242919 w 3297269"/>
                <a:gd name="connsiteY13" fmla="*/ 4267552 h 5957057"/>
                <a:gd name="connsiteX14" fmla="*/ 1204934 w 3297269"/>
                <a:gd name="connsiteY14" fmla="*/ 5073164 h 5957057"/>
                <a:gd name="connsiteX15" fmla="*/ 1350859 w 3297269"/>
                <a:gd name="connsiteY15" fmla="*/ 5403000 h 5957057"/>
                <a:gd name="connsiteX16" fmla="*/ 875094 w 3297269"/>
                <a:gd name="connsiteY16" fmla="*/ 5219089 h 5957057"/>
                <a:gd name="connsiteX17" fmla="*/ 599222 w 3297269"/>
                <a:gd name="connsiteY17" fmla="*/ 5932736 h 5957057"/>
                <a:gd name="connsiteX18" fmla="*/ 545253 w 3297269"/>
                <a:gd name="connsiteY18" fmla="*/ 5365015 h 5957057"/>
                <a:gd name="connsiteX19" fmla="*/ 399328 w 3297269"/>
                <a:gd name="connsiteY19" fmla="*/ 5035175 h 5957057"/>
                <a:gd name="connsiteX20" fmla="*/ 69488 w 3297269"/>
                <a:gd name="connsiteY20" fmla="*/ 5181103 h 5957057"/>
                <a:gd name="connsiteX21" fmla="*/ 583242 w 3297269"/>
                <a:gd name="connsiteY21" fmla="*/ 4559411 h 5957057"/>
                <a:gd name="connsiteX0" fmla="*/ 583242 w 3297269"/>
                <a:gd name="connsiteY0" fmla="*/ 4559411 h 5957057"/>
                <a:gd name="connsiteX1" fmla="*/ 751529 w 3297269"/>
                <a:gd name="connsiteY1" fmla="*/ 4036270 h 5957057"/>
                <a:gd name="connsiteX2" fmla="*/ 679521 w 3297269"/>
                <a:gd name="connsiteY2" fmla="*/ 3820246 h 5957057"/>
                <a:gd name="connsiteX3" fmla="*/ 967553 w 3297269"/>
                <a:gd name="connsiteY3" fmla="*/ 4036270 h 5957057"/>
                <a:gd name="connsiteX4" fmla="*/ 1114088 w 3297269"/>
                <a:gd name="connsiteY4" fmla="*/ 3676230 h 5957057"/>
                <a:gd name="connsiteX5" fmla="*/ 1096988 w 3297269"/>
                <a:gd name="connsiteY5" fmla="*/ 3937716 h 5957057"/>
                <a:gd name="connsiteX6" fmla="*/ 2384382 w 3297269"/>
                <a:gd name="connsiteY6" fmla="*/ 607364 h 5957057"/>
                <a:gd name="connsiteX7" fmla="*/ 2330413 w 3297269"/>
                <a:gd name="connsiteY7" fmla="*/ 39647 h 5957057"/>
                <a:gd name="connsiteX8" fmla="*/ 2476338 w 3297269"/>
                <a:gd name="connsiteY8" fmla="*/ 369483 h 5957057"/>
                <a:gd name="connsiteX9" fmla="*/ 2714222 w 3297269"/>
                <a:gd name="connsiteY9" fmla="*/ 461439 h 5957057"/>
                <a:gd name="connsiteX10" fmla="*/ 3281945 w 3297269"/>
                <a:gd name="connsiteY10" fmla="*/ 407469 h 5957057"/>
                <a:gd name="connsiteX11" fmla="*/ 2622270 w 3297269"/>
                <a:gd name="connsiteY11" fmla="*/ 699326 h 5957057"/>
                <a:gd name="connsiteX12" fmla="*/ 1866395 w 3297269"/>
                <a:gd name="connsiteY12" fmla="*/ 2376417 h 5957057"/>
                <a:gd name="connsiteX13" fmla="*/ 1242919 w 3297269"/>
                <a:gd name="connsiteY13" fmla="*/ 4267552 h 5957057"/>
                <a:gd name="connsiteX14" fmla="*/ 1204934 w 3297269"/>
                <a:gd name="connsiteY14" fmla="*/ 5073164 h 5957057"/>
                <a:gd name="connsiteX15" fmla="*/ 1350859 w 3297269"/>
                <a:gd name="connsiteY15" fmla="*/ 5403000 h 5957057"/>
                <a:gd name="connsiteX16" fmla="*/ 875094 w 3297269"/>
                <a:gd name="connsiteY16" fmla="*/ 5219089 h 5957057"/>
                <a:gd name="connsiteX17" fmla="*/ 599222 w 3297269"/>
                <a:gd name="connsiteY17" fmla="*/ 5932736 h 5957057"/>
                <a:gd name="connsiteX18" fmla="*/ 545253 w 3297269"/>
                <a:gd name="connsiteY18" fmla="*/ 5365015 h 5957057"/>
                <a:gd name="connsiteX19" fmla="*/ 399328 w 3297269"/>
                <a:gd name="connsiteY19" fmla="*/ 5035175 h 5957057"/>
                <a:gd name="connsiteX20" fmla="*/ 69488 w 3297269"/>
                <a:gd name="connsiteY20" fmla="*/ 5181103 h 5957057"/>
                <a:gd name="connsiteX21" fmla="*/ 583242 w 3297269"/>
                <a:gd name="connsiteY21" fmla="*/ 4559411 h 5957057"/>
                <a:gd name="connsiteX0" fmla="*/ 583242 w 3297269"/>
                <a:gd name="connsiteY0" fmla="*/ 4559411 h 5957057"/>
                <a:gd name="connsiteX1" fmla="*/ 751529 w 3297269"/>
                <a:gd name="connsiteY1" fmla="*/ 4036270 h 5957057"/>
                <a:gd name="connsiteX2" fmla="*/ 679521 w 3297269"/>
                <a:gd name="connsiteY2" fmla="*/ 3820246 h 5957057"/>
                <a:gd name="connsiteX3" fmla="*/ 967553 w 3297269"/>
                <a:gd name="connsiteY3" fmla="*/ 4036270 h 5957057"/>
                <a:gd name="connsiteX4" fmla="*/ 1114088 w 3297269"/>
                <a:gd name="connsiteY4" fmla="*/ 3676230 h 5957057"/>
                <a:gd name="connsiteX5" fmla="*/ 1096988 w 3297269"/>
                <a:gd name="connsiteY5" fmla="*/ 3937716 h 5957057"/>
                <a:gd name="connsiteX6" fmla="*/ 2384382 w 3297269"/>
                <a:gd name="connsiteY6" fmla="*/ 607364 h 5957057"/>
                <a:gd name="connsiteX7" fmla="*/ 2330413 w 3297269"/>
                <a:gd name="connsiteY7" fmla="*/ 39647 h 5957057"/>
                <a:gd name="connsiteX8" fmla="*/ 2476338 w 3297269"/>
                <a:gd name="connsiteY8" fmla="*/ 369483 h 5957057"/>
                <a:gd name="connsiteX9" fmla="*/ 2714222 w 3297269"/>
                <a:gd name="connsiteY9" fmla="*/ 461439 h 5957057"/>
                <a:gd name="connsiteX10" fmla="*/ 3281945 w 3297269"/>
                <a:gd name="connsiteY10" fmla="*/ 407469 h 5957057"/>
                <a:gd name="connsiteX11" fmla="*/ 2622270 w 3297269"/>
                <a:gd name="connsiteY11" fmla="*/ 699326 h 5957057"/>
                <a:gd name="connsiteX12" fmla="*/ 1866395 w 3297269"/>
                <a:gd name="connsiteY12" fmla="*/ 2376417 h 5957057"/>
                <a:gd name="connsiteX13" fmla="*/ 1242919 w 3297269"/>
                <a:gd name="connsiteY13" fmla="*/ 4267552 h 5957057"/>
                <a:gd name="connsiteX14" fmla="*/ 1204934 w 3297269"/>
                <a:gd name="connsiteY14" fmla="*/ 5073164 h 5957057"/>
                <a:gd name="connsiteX15" fmla="*/ 1350859 w 3297269"/>
                <a:gd name="connsiteY15" fmla="*/ 5403000 h 5957057"/>
                <a:gd name="connsiteX16" fmla="*/ 875094 w 3297269"/>
                <a:gd name="connsiteY16" fmla="*/ 5219089 h 5957057"/>
                <a:gd name="connsiteX17" fmla="*/ 599222 w 3297269"/>
                <a:gd name="connsiteY17" fmla="*/ 5932736 h 5957057"/>
                <a:gd name="connsiteX18" fmla="*/ 545253 w 3297269"/>
                <a:gd name="connsiteY18" fmla="*/ 5365015 h 5957057"/>
                <a:gd name="connsiteX19" fmla="*/ 399328 w 3297269"/>
                <a:gd name="connsiteY19" fmla="*/ 5035175 h 5957057"/>
                <a:gd name="connsiteX20" fmla="*/ 69488 w 3297269"/>
                <a:gd name="connsiteY20" fmla="*/ 5181103 h 5957057"/>
                <a:gd name="connsiteX21" fmla="*/ 583242 w 3297269"/>
                <a:gd name="connsiteY21" fmla="*/ 4559411 h 5957057"/>
                <a:gd name="connsiteX0" fmla="*/ 583242 w 3297269"/>
                <a:gd name="connsiteY0" fmla="*/ 4559411 h 5957057"/>
                <a:gd name="connsiteX1" fmla="*/ 751529 w 3297269"/>
                <a:gd name="connsiteY1" fmla="*/ 4036270 h 5957057"/>
                <a:gd name="connsiteX2" fmla="*/ 679521 w 3297269"/>
                <a:gd name="connsiteY2" fmla="*/ 3820246 h 5957057"/>
                <a:gd name="connsiteX3" fmla="*/ 967553 w 3297269"/>
                <a:gd name="connsiteY3" fmla="*/ 4036270 h 5957057"/>
                <a:gd name="connsiteX4" fmla="*/ 1114088 w 3297269"/>
                <a:gd name="connsiteY4" fmla="*/ 3676230 h 5957057"/>
                <a:gd name="connsiteX5" fmla="*/ 1096988 w 3297269"/>
                <a:gd name="connsiteY5" fmla="*/ 3937716 h 5957057"/>
                <a:gd name="connsiteX6" fmla="*/ 2384382 w 3297269"/>
                <a:gd name="connsiteY6" fmla="*/ 607364 h 5957057"/>
                <a:gd name="connsiteX7" fmla="*/ 2330413 w 3297269"/>
                <a:gd name="connsiteY7" fmla="*/ 39647 h 5957057"/>
                <a:gd name="connsiteX8" fmla="*/ 2476338 w 3297269"/>
                <a:gd name="connsiteY8" fmla="*/ 369483 h 5957057"/>
                <a:gd name="connsiteX9" fmla="*/ 2714222 w 3297269"/>
                <a:gd name="connsiteY9" fmla="*/ 461439 h 5957057"/>
                <a:gd name="connsiteX10" fmla="*/ 3281945 w 3297269"/>
                <a:gd name="connsiteY10" fmla="*/ 407469 h 5957057"/>
                <a:gd name="connsiteX11" fmla="*/ 2622270 w 3297269"/>
                <a:gd name="connsiteY11" fmla="*/ 699326 h 5957057"/>
                <a:gd name="connsiteX12" fmla="*/ 1866395 w 3297269"/>
                <a:gd name="connsiteY12" fmla="*/ 2376417 h 5957057"/>
                <a:gd name="connsiteX13" fmla="*/ 1242919 w 3297269"/>
                <a:gd name="connsiteY13" fmla="*/ 4267552 h 5957057"/>
                <a:gd name="connsiteX14" fmla="*/ 1204934 w 3297269"/>
                <a:gd name="connsiteY14" fmla="*/ 5073164 h 5957057"/>
                <a:gd name="connsiteX15" fmla="*/ 1350859 w 3297269"/>
                <a:gd name="connsiteY15" fmla="*/ 5403000 h 5957057"/>
                <a:gd name="connsiteX16" fmla="*/ 875094 w 3297269"/>
                <a:gd name="connsiteY16" fmla="*/ 5219089 h 5957057"/>
                <a:gd name="connsiteX17" fmla="*/ 599222 w 3297269"/>
                <a:gd name="connsiteY17" fmla="*/ 5932736 h 5957057"/>
                <a:gd name="connsiteX18" fmla="*/ 545253 w 3297269"/>
                <a:gd name="connsiteY18" fmla="*/ 5365015 h 5957057"/>
                <a:gd name="connsiteX19" fmla="*/ 399328 w 3297269"/>
                <a:gd name="connsiteY19" fmla="*/ 5035175 h 5957057"/>
                <a:gd name="connsiteX20" fmla="*/ 69488 w 3297269"/>
                <a:gd name="connsiteY20" fmla="*/ 5181103 h 5957057"/>
                <a:gd name="connsiteX21" fmla="*/ 583242 w 3297269"/>
                <a:gd name="connsiteY21" fmla="*/ 4559411 h 5957057"/>
                <a:gd name="connsiteX0" fmla="*/ 583242 w 3297269"/>
                <a:gd name="connsiteY0" fmla="*/ 4559411 h 5957057"/>
                <a:gd name="connsiteX1" fmla="*/ 751529 w 3297269"/>
                <a:gd name="connsiteY1" fmla="*/ 4036270 h 5957057"/>
                <a:gd name="connsiteX2" fmla="*/ 679521 w 3297269"/>
                <a:gd name="connsiteY2" fmla="*/ 3820246 h 5957057"/>
                <a:gd name="connsiteX3" fmla="*/ 967553 w 3297269"/>
                <a:gd name="connsiteY3" fmla="*/ 4036270 h 5957057"/>
                <a:gd name="connsiteX4" fmla="*/ 1114088 w 3297269"/>
                <a:gd name="connsiteY4" fmla="*/ 3676230 h 5957057"/>
                <a:gd name="connsiteX5" fmla="*/ 1096988 w 3297269"/>
                <a:gd name="connsiteY5" fmla="*/ 3937716 h 5957057"/>
                <a:gd name="connsiteX6" fmla="*/ 2384382 w 3297269"/>
                <a:gd name="connsiteY6" fmla="*/ 607364 h 5957057"/>
                <a:gd name="connsiteX7" fmla="*/ 2330413 w 3297269"/>
                <a:gd name="connsiteY7" fmla="*/ 39647 h 5957057"/>
                <a:gd name="connsiteX8" fmla="*/ 2476338 w 3297269"/>
                <a:gd name="connsiteY8" fmla="*/ 369483 h 5957057"/>
                <a:gd name="connsiteX9" fmla="*/ 2714220 w 3297269"/>
                <a:gd name="connsiteY9" fmla="*/ 461434 h 5957057"/>
                <a:gd name="connsiteX10" fmla="*/ 3281945 w 3297269"/>
                <a:gd name="connsiteY10" fmla="*/ 407469 h 5957057"/>
                <a:gd name="connsiteX11" fmla="*/ 2622270 w 3297269"/>
                <a:gd name="connsiteY11" fmla="*/ 699326 h 5957057"/>
                <a:gd name="connsiteX12" fmla="*/ 1866395 w 3297269"/>
                <a:gd name="connsiteY12" fmla="*/ 2376417 h 5957057"/>
                <a:gd name="connsiteX13" fmla="*/ 1242919 w 3297269"/>
                <a:gd name="connsiteY13" fmla="*/ 4267552 h 5957057"/>
                <a:gd name="connsiteX14" fmla="*/ 1204934 w 3297269"/>
                <a:gd name="connsiteY14" fmla="*/ 5073164 h 5957057"/>
                <a:gd name="connsiteX15" fmla="*/ 1350859 w 3297269"/>
                <a:gd name="connsiteY15" fmla="*/ 5403000 h 5957057"/>
                <a:gd name="connsiteX16" fmla="*/ 875094 w 3297269"/>
                <a:gd name="connsiteY16" fmla="*/ 5219089 h 5957057"/>
                <a:gd name="connsiteX17" fmla="*/ 599222 w 3297269"/>
                <a:gd name="connsiteY17" fmla="*/ 5932736 h 5957057"/>
                <a:gd name="connsiteX18" fmla="*/ 545253 w 3297269"/>
                <a:gd name="connsiteY18" fmla="*/ 5365015 h 5957057"/>
                <a:gd name="connsiteX19" fmla="*/ 399328 w 3297269"/>
                <a:gd name="connsiteY19" fmla="*/ 5035175 h 5957057"/>
                <a:gd name="connsiteX20" fmla="*/ 69488 w 3297269"/>
                <a:gd name="connsiteY20" fmla="*/ 5181103 h 5957057"/>
                <a:gd name="connsiteX21" fmla="*/ 583242 w 3297269"/>
                <a:gd name="connsiteY21" fmla="*/ 4559411 h 5957057"/>
                <a:gd name="connsiteX0" fmla="*/ 583242 w 3297269"/>
                <a:gd name="connsiteY0" fmla="*/ 4559411 h 5957057"/>
                <a:gd name="connsiteX1" fmla="*/ 751529 w 3297269"/>
                <a:gd name="connsiteY1" fmla="*/ 4036270 h 5957057"/>
                <a:gd name="connsiteX2" fmla="*/ 679521 w 3297269"/>
                <a:gd name="connsiteY2" fmla="*/ 3820246 h 5957057"/>
                <a:gd name="connsiteX3" fmla="*/ 967553 w 3297269"/>
                <a:gd name="connsiteY3" fmla="*/ 4036270 h 5957057"/>
                <a:gd name="connsiteX4" fmla="*/ 1114088 w 3297269"/>
                <a:gd name="connsiteY4" fmla="*/ 3676230 h 5957057"/>
                <a:gd name="connsiteX5" fmla="*/ 1096988 w 3297269"/>
                <a:gd name="connsiteY5" fmla="*/ 3937716 h 5957057"/>
                <a:gd name="connsiteX6" fmla="*/ 2384382 w 3297269"/>
                <a:gd name="connsiteY6" fmla="*/ 607364 h 5957057"/>
                <a:gd name="connsiteX7" fmla="*/ 2330413 w 3297269"/>
                <a:gd name="connsiteY7" fmla="*/ 39647 h 5957057"/>
                <a:gd name="connsiteX8" fmla="*/ 2476338 w 3297269"/>
                <a:gd name="connsiteY8" fmla="*/ 369483 h 5957057"/>
                <a:gd name="connsiteX9" fmla="*/ 2714220 w 3297269"/>
                <a:gd name="connsiteY9" fmla="*/ 461434 h 5957057"/>
                <a:gd name="connsiteX10" fmla="*/ 3281945 w 3297269"/>
                <a:gd name="connsiteY10" fmla="*/ 407469 h 5957057"/>
                <a:gd name="connsiteX11" fmla="*/ 2622270 w 3297269"/>
                <a:gd name="connsiteY11" fmla="*/ 699326 h 5957057"/>
                <a:gd name="connsiteX12" fmla="*/ 1866395 w 3297269"/>
                <a:gd name="connsiteY12" fmla="*/ 2376417 h 5957057"/>
                <a:gd name="connsiteX13" fmla="*/ 1242919 w 3297269"/>
                <a:gd name="connsiteY13" fmla="*/ 4267552 h 5957057"/>
                <a:gd name="connsiteX14" fmla="*/ 1204934 w 3297269"/>
                <a:gd name="connsiteY14" fmla="*/ 5073164 h 5957057"/>
                <a:gd name="connsiteX15" fmla="*/ 1350859 w 3297269"/>
                <a:gd name="connsiteY15" fmla="*/ 5403000 h 5957057"/>
                <a:gd name="connsiteX16" fmla="*/ 875094 w 3297269"/>
                <a:gd name="connsiteY16" fmla="*/ 5219089 h 5957057"/>
                <a:gd name="connsiteX17" fmla="*/ 599222 w 3297269"/>
                <a:gd name="connsiteY17" fmla="*/ 5932736 h 5957057"/>
                <a:gd name="connsiteX18" fmla="*/ 545253 w 3297269"/>
                <a:gd name="connsiteY18" fmla="*/ 5365015 h 5957057"/>
                <a:gd name="connsiteX19" fmla="*/ 399328 w 3297269"/>
                <a:gd name="connsiteY19" fmla="*/ 5035175 h 5957057"/>
                <a:gd name="connsiteX20" fmla="*/ 69488 w 3297269"/>
                <a:gd name="connsiteY20" fmla="*/ 5181103 h 5957057"/>
                <a:gd name="connsiteX21" fmla="*/ 583242 w 3297269"/>
                <a:gd name="connsiteY21" fmla="*/ 4559411 h 5957057"/>
                <a:gd name="connsiteX0" fmla="*/ 583242 w 3297269"/>
                <a:gd name="connsiteY0" fmla="*/ 4559411 h 5957057"/>
                <a:gd name="connsiteX1" fmla="*/ 675197 w 3297269"/>
                <a:gd name="connsiteY1" fmla="*/ 4321522 h 5957057"/>
                <a:gd name="connsiteX2" fmla="*/ 679521 w 3297269"/>
                <a:gd name="connsiteY2" fmla="*/ 3820246 h 5957057"/>
                <a:gd name="connsiteX3" fmla="*/ 967553 w 3297269"/>
                <a:gd name="connsiteY3" fmla="*/ 4036270 h 5957057"/>
                <a:gd name="connsiteX4" fmla="*/ 1114088 w 3297269"/>
                <a:gd name="connsiteY4" fmla="*/ 3676230 h 5957057"/>
                <a:gd name="connsiteX5" fmla="*/ 1096988 w 3297269"/>
                <a:gd name="connsiteY5" fmla="*/ 3937716 h 5957057"/>
                <a:gd name="connsiteX6" fmla="*/ 2384382 w 3297269"/>
                <a:gd name="connsiteY6" fmla="*/ 607364 h 5957057"/>
                <a:gd name="connsiteX7" fmla="*/ 2330413 w 3297269"/>
                <a:gd name="connsiteY7" fmla="*/ 39647 h 5957057"/>
                <a:gd name="connsiteX8" fmla="*/ 2476338 w 3297269"/>
                <a:gd name="connsiteY8" fmla="*/ 369483 h 5957057"/>
                <a:gd name="connsiteX9" fmla="*/ 2714220 w 3297269"/>
                <a:gd name="connsiteY9" fmla="*/ 461434 h 5957057"/>
                <a:gd name="connsiteX10" fmla="*/ 3281945 w 3297269"/>
                <a:gd name="connsiteY10" fmla="*/ 407469 h 5957057"/>
                <a:gd name="connsiteX11" fmla="*/ 2622270 w 3297269"/>
                <a:gd name="connsiteY11" fmla="*/ 699326 h 5957057"/>
                <a:gd name="connsiteX12" fmla="*/ 1866395 w 3297269"/>
                <a:gd name="connsiteY12" fmla="*/ 2376417 h 5957057"/>
                <a:gd name="connsiteX13" fmla="*/ 1242919 w 3297269"/>
                <a:gd name="connsiteY13" fmla="*/ 4267552 h 5957057"/>
                <a:gd name="connsiteX14" fmla="*/ 1204934 w 3297269"/>
                <a:gd name="connsiteY14" fmla="*/ 5073164 h 5957057"/>
                <a:gd name="connsiteX15" fmla="*/ 1350859 w 3297269"/>
                <a:gd name="connsiteY15" fmla="*/ 5403000 h 5957057"/>
                <a:gd name="connsiteX16" fmla="*/ 875094 w 3297269"/>
                <a:gd name="connsiteY16" fmla="*/ 5219089 h 5957057"/>
                <a:gd name="connsiteX17" fmla="*/ 599222 w 3297269"/>
                <a:gd name="connsiteY17" fmla="*/ 5932736 h 5957057"/>
                <a:gd name="connsiteX18" fmla="*/ 545253 w 3297269"/>
                <a:gd name="connsiteY18" fmla="*/ 5365015 h 5957057"/>
                <a:gd name="connsiteX19" fmla="*/ 399328 w 3297269"/>
                <a:gd name="connsiteY19" fmla="*/ 5035175 h 5957057"/>
                <a:gd name="connsiteX20" fmla="*/ 69488 w 3297269"/>
                <a:gd name="connsiteY20" fmla="*/ 5181103 h 5957057"/>
                <a:gd name="connsiteX21" fmla="*/ 583242 w 3297269"/>
                <a:gd name="connsiteY21" fmla="*/ 4559411 h 5957057"/>
                <a:gd name="connsiteX0" fmla="*/ 583242 w 3297269"/>
                <a:gd name="connsiteY0" fmla="*/ 4559411 h 5957057"/>
                <a:gd name="connsiteX1" fmla="*/ 675197 w 3297269"/>
                <a:gd name="connsiteY1" fmla="*/ 4321522 h 5957057"/>
                <a:gd name="connsiteX2" fmla="*/ 529271 w 3297269"/>
                <a:gd name="connsiteY2" fmla="*/ 3991684 h 5957057"/>
                <a:gd name="connsiteX3" fmla="*/ 967553 w 3297269"/>
                <a:gd name="connsiteY3" fmla="*/ 4036270 h 5957057"/>
                <a:gd name="connsiteX4" fmla="*/ 1114088 w 3297269"/>
                <a:gd name="connsiteY4" fmla="*/ 3676230 h 5957057"/>
                <a:gd name="connsiteX5" fmla="*/ 1096988 w 3297269"/>
                <a:gd name="connsiteY5" fmla="*/ 3937716 h 5957057"/>
                <a:gd name="connsiteX6" fmla="*/ 2384382 w 3297269"/>
                <a:gd name="connsiteY6" fmla="*/ 607364 h 5957057"/>
                <a:gd name="connsiteX7" fmla="*/ 2330413 w 3297269"/>
                <a:gd name="connsiteY7" fmla="*/ 39647 h 5957057"/>
                <a:gd name="connsiteX8" fmla="*/ 2476338 w 3297269"/>
                <a:gd name="connsiteY8" fmla="*/ 369483 h 5957057"/>
                <a:gd name="connsiteX9" fmla="*/ 2714220 w 3297269"/>
                <a:gd name="connsiteY9" fmla="*/ 461434 h 5957057"/>
                <a:gd name="connsiteX10" fmla="*/ 3281945 w 3297269"/>
                <a:gd name="connsiteY10" fmla="*/ 407469 h 5957057"/>
                <a:gd name="connsiteX11" fmla="*/ 2622270 w 3297269"/>
                <a:gd name="connsiteY11" fmla="*/ 699326 h 5957057"/>
                <a:gd name="connsiteX12" fmla="*/ 1866395 w 3297269"/>
                <a:gd name="connsiteY12" fmla="*/ 2376417 h 5957057"/>
                <a:gd name="connsiteX13" fmla="*/ 1242919 w 3297269"/>
                <a:gd name="connsiteY13" fmla="*/ 4267552 h 5957057"/>
                <a:gd name="connsiteX14" fmla="*/ 1204934 w 3297269"/>
                <a:gd name="connsiteY14" fmla="*/ 5073164 h 5957057"/>
                <a:gd name="connsiteX15" fmla="*/ 1350859 w 3297269"/>
                <a:gd name="connsiteY15" fmla="*/ 5403000 h 5957057"/>
                <a:gd name="connsiteX16" fmla="*/ 875094 w 3297269"/>
                <a:gd name="connsiteY16" fmla="*/ 5219089 h 5957057"/>
                <a:gd name="connsiteX17" fmla="*/ 599222 w 3297269"/>
                <a:gd name="connsiteY17" fmla="*/ 5932736 h 5957057"/>
                <a:gd name="connsiteX18" fmla="*/ 545253 w 3297269"/>
                <a:gd name="connsiteY18" fmla="*/ 5365015 h 5957057"/>
                <a:gd name="connsiteX19" fmla="*/ 399328 w 3297269"/>
                <a:gd name="connsiteY19" fmla="*/ 5035175 h 5957057"/>
                <a:gd name="connsiteX20" fmla="*/ 69488 w 3297269"/>
                <a:gd name="connsiteY20" fmla="*/ 5181103 h 5957057"/>
                <a:gd name="connsiteX21" fmla="*/ 583242 w 3297269"/>
                <a:gd name="connsiteY21" fmla="*/ 4559411 h 5957057"/>
                <a:gd name="connsiteX0" fmla="*/ 583242 w 3297269"/>
                <a:gd name="connsiteY0" fmla="*/ 4559411 h 5957057"/>
                <a:gd name="connsiteX1" fmla="*/ 675197 w 3297269"/>
                <a:gd name="connsiteY1" fmla="*/ 4321522 h 5957057"/>
                <a:gd name="connsiteX2" fmla="*/ 529271 w 3297269"/>
                <a:gd name="connsiteY2" fmla="*/ 3991684 h 5957057"/>
                <a:gd name="connsiteX3" fmla="*/ 967553 w 3297269"/>
                <a:gd name="connsiteY3" fmla="*/ 4036270 h 5957057"/>
                <a:gd name="connsiteX4" fmla="*/ 1096988 w 3297269"/>
                <a:gd name="connsiteY4" fmla="*/ 3937716 h 5957057"/>
                <a:gd name="connsiteX5" fmla="*/ 2384382 w 3297269"/>
                <a:gd name="connsiteY5" fmla="*/ 607364 h 5957057"/>
                <a:gd name="connsiteX6" fmla="*/ 2330413 w 3297269"/>
                <a:gd name="connsiteY6" fmla="*/ 39647 h 5957057"/>
                <a:gd name="connsiteX7" fmla="*/ 2476338 w 3297269"/>
                <a:gd name="connsiteY7" fmla="*/ 369483 h 5957057"/>
                <a:gd name="connsiteX8" fmla="*/ 2714220 w 3297269"/>
                <a:gd name="connsiteY8" fmla="*/ 461434 h 5957057"/>
                <a:gd name="connsiteX9" fmla="*/ 3281945 w 3297269"/>
                <a:gd name="connsiteY9" fmla="*/ 407469 h 5957057"/>
                <a:gd name="connsiteX10" fmla="*/ 2622270 w 3297269"/>
                <a:gd name="connsiteY10" fmla="*/ 699326 h 5957057"/>
                <a:gd name="connsiteX11" fmla="*/ 1866395 w 3297269"/>
                <a:gd name="connsiteY11" fmla="*/ 2376417 h 5957057"/>
                <a:gd name="connsiteX12" fmla="*/ 1242919 w 3297269"/>
                <a:gd name="connsiteY12" fmla="*/ 4267552 h 5957057"/>
                <a:gd name="connsiteX13" fmla="*/ 1204934 w 3297269"/>
                <a:gd name="connsiteY13" fmla="*/ 5073164 h 5957057"/>
                <a:gd name="connsiteX14" fmla="*/ 1350859 w 3297269"/>
                <a:gd name="connsiteY14" fmla="*/ 5403000 h 5957057"/>
                <a:gd name="connsiteX15" fmla="*/ 875094 w 3297269"/>
                <a:gd name="connsiteY15" fmla="*/ 5219089 h 5957057"/>
                <a:gd name="connsiteX16" fmla="*/ 599222 w 3297269"/>
                <a:gd name="connsiteY16" fmla="*/ 5932736 h 5957057"/>
                <a:gd name="connsiteX17" fmla="*/ 545253 w 3297269"/>
                <a:gd name="connsiteY17" fmla="*/ 5365015 h 5957057"/>
                <a:gd name="connsiteX18" fmla="*/ 399328 w 3297269"/>
                <a:gd name="connsiteY18" fmla="*/ 5035175 h 5957057"/>
                <a:gd name="connsiteX19" fmla="*/ 69488 w 3297269"/>
                <a:gd name="connsiteY19" fmla="*/ 5181103 h 5957057"/>
                <a:gd name="connsiteX20" fmla="*/ 583242 w 3297269"/>
                <a:gd name="connsiteY20" fmla="*/ 4559411 h 5957057"/>
                <a:gd name="connsiteX0" fmla="*/ 583242 w 3297269"/>
                <a:gd name="connsiteY0" fmla="*/ 4559411 h 5957057"/>
                <a:gd name="connsiteX1" fmla="*/ 675197 w 3297269"/>
                <a:gd name="connsiteY1" fmla="*/ 4321522 h 5957057"/>
                <a:gd name="connsiteX2" fmla="*/ 529271 w 3297269"/>
                <a:gd name="connsiteY2" fmla="*/ 3991684 h 5957057"/>
                <a:gd name="connsiteX3" fmla="*/ 1096988 w 3297269"/>
                <a:gd name="connsiteY3" fmla="*/ 3937716 h 5957057"/>
                <a:gd name="connsiteX4" fmla="*/ 2384382 w 3297269"/>
                <a:gd name="connsiteY4" fmla="*/ 607364 h 5957057"/>
                <a:gd name="connsiteX5" fmla="*/ 2330413 w 3297269"/>
                <a:gd name="connsiteY5" fmla="*/ 39647 h 5957057"/>
                <a:gd name="connsiteX6" fmla="*/ 2476338 w 3297269"/>
                <a:gd name="connsiteY6" fmla="*/ 369483 h 5957057"/>
                <a:gd name="connsiteX7" fmla="*/ 2714220 w 3297269"/>
                <a:gd name="connsiteY7" fmla="*/ 461434 h 5957057"/>
                <a:gd name="connsiteX8" fmla="*/ 3281945 w 3297269"/>
                <a:gd name="connsiteY8" fmla="*/ 407469 h 5957057"/>
                <a:gd name="connsiteX9" fmla="*/ 2622270 w 3297269"/>
                <a:gd name="connsiteY9" fmla="*/ 699326 h 5957057"/>
                <a:gd name="connsiteX10" fmla="*/ 1866395 w 3297269"/>
                <a:gd name="connsiteY10" fmla="*/ 2376417 h 5957057"/>
                <a:gd name="connsiteX11" fmla="*/ 1242919 w 3297269"/>
                <a:gd name="connsiteY11" fmla="*/ 4267552 h 5957057"/>
                <a:gd name="connsiteX12" fmla="*/ 1204934 w 3297269"/>
                <a:gd name="connsiteY12" fmla="*/ 5073164 h 5957057"/>
                <a:gd name="connsiteX13" fmla="*/ 1350859 w 3297269"/>
                <a:gd name="connsiteY13" fmla="*/ 5403000 h 5957057"/>
                <a:gd name="connsiteX14" fmla="*/ 875094 w 3297269"/>
                <a:gd name="connsiteY14" fmla="*/ 5219089 h 5957057"/>
                <a:gd name="connsiteX15" fmla="*/ 599222 w 3297269"/>
                <a:gd name="connsiteY15" fmla="*/ 5932736 h 5957057"/>
                <a:gd name="connsiteX16" fmla="*/ 545253 w 3297269"/>
                <a:gd name="connsiteY16" fmla="*/ 5365015 h 5957057"/>
                <a:gd name="connsiteX17" fmla="*/ 399328 w 3297269"/>
                <a:gd name="connsiteY17" fmla="*/ 5035175 h 5957057"/>
                <a:gd name="connsiteX18" fmla="*/ 69488 w 3297269"/>
                <a:gd name="connsiteY18" fmla="*/ 5181103 h 5957057"/>
                <a:gd name="connsiteX19" fmla="*/ 583242 w 3297269"/>
                <a:gd name="connsiteY19" fmla="*/ 4559411 h 5957057"/>
                <a:gd name="connsiteX0" fmla="*/ 491284 w 3297269"/>
                <a:gd name="connsiteY0" fmla="*/ 4797287 h 5957057"/>
                <a:gd name="connsiteX1" fmla="*/ 675197 w 3297269"/>
                <a:gd name="connsiteY1" fmla="*/ 4321522 h 5957057"/>
                <a:gd name="connsiteX2" fmla="*/ 529271 w 3297269"/>
                <a:gd name="connsiteY2" fmla="*/ 3991684 h 5957057"/>
                <a:gd name="connsiteX3" fmla="*/ 1096988 w 3297269"/>
                <a:gd name="connsiteY3" fmla="*/ 3937716 h 5957057"/>
                <a:gd name="connsiteX4" fmla="*/ 2384382 w 3297269"/>
                <a:gd name="connsiteY4" fmla="*/ 607364 h 5957057"/>
                <a:gd name="connsiteX5" fmla="*/ 2330413 w 3297269"/>
                <a:gd name="connsiteY5" fmla="*/ 39647 h 5957057"/>
                <a:gd name="connsiteX6" fmla="*/ 2476338 w 3297269"/>
                <a:gd name="connsiteY6" fmla="*/ 369483 h 5957057"/>
                <a:gd name="connsiteX7" fmla="*/ 2714220 w 3297269"/>
                <a:gd name="connsiteY7" fmla="*/ 461434 h 5957057"/>
                <a:gd name="connsiteX8" fmla="*/ 3281945 w 3297269"/>
                <a:gd name="connsiteY8" fmla="*/ 407469 h 5957057"/>
                <a:gd name="connsiteX9" fmla="*/ 2622270 w 3297269"/>
                <a:gd name="connsiteY9" fmla="*/ 699326 h 5957057"/>
                <a:gd name="connsiteX10" fmla="*/ 1866395 w 3297269"/>
                <a:gd name="connsiteY10" fmla="*/ 2376417 h 5957057"/>
                <a:gd name="connsiteX11" fmla="*/ 1242919 w 3297269"/>
                <a:gd name="connsiteY11" fmla="*/ 4267552 h 5957057"/>
                <a:gd name="connsiteX12" fmla="*/ 1204934 w 3297269"/>
                <a:gd name="connsiteY12" fmla="*/ 5073164 h 5957057"/>
                <a:gd name="connsiteX13" fmla="*/ 1350859 w 3297269"/>
                <a:gd name="connsiteY13" fmla="*/ 5403000 h 5957057"/>
                <a:gd name="connsiteX14" fmla="*/ 875094 w 3297269"/>
                <a:gd name="connsiteY14" fmla="*/ 5219089 h 5957057"/>
                <a:gd name="connsiteX15" fmla="*/ 599222 w 3297269"/>
                <a:gd name="connsiteY15" fmla="*/ 5932736 h 5957057"/>
                <a:gd name="connsiteX16" fmla="*/ 545253 w 3297269"/>
                <a:gd name="connsiteY16" fmla="*/ 5365015 h 5957057"/>
                <a:gd name="connsiteX17" fmla="*/ 399328 w 3297269"/>
                <a:gd name="connsiteY17" fmla="*/ 5035175 h 5957057"/>
                <a:gd name="connsiteX18" fmla="*/ 69488 w 3297269"/>
                <a:gd name="connsiteY18" fmla="*/ 5181103 h 5957057"/>
                <a:gd name="connsiteX19" fmla="*/ 491284 w 3297269"/>
                <a:gd name="connsiteY19" fmla="*/ 4797287 h 5957057"/>
                <a:gd name="connsiteX0" fmla="*/ 583240 w 3297269"/>
                <a:gd name="connsiteY0" fmla="*/ 4559405 h 5957057"/>
                <a:gd name="connsiteX1" fmla="*/ 675197 w 3297269"/>
                <a:gd name="connsiteY1" fmla="*/ 4321522 h 5957057"/>
                <a:gd name="connsiteX2" fmla="*/ 529271 w 3297269"/>
                <a:gd name="connsiteY2" fmla="*/ 3991684 h 5957057"/>
                <a:gd name="connsiteX3" fmla="*/ 1096988 w 3297269"/>
                <a:gd name="connsiteY3" fmla="*/ 3937716 h 5957057"/>
                <a:gd name="connsiteX4" fmla="*/ 2384382 w 3297269"/>
                <a:gd name="connsiteY4" fmla="*/ 607364 h 5957057"/>
                <a:gd name="connsiteX5" fmla="*/ 2330413 w 3297269"/>
                <a:gd name="connsiteY5" fmla="*/ 39647 h 5957057"/>
                <a:gd name="connsiteX6" fmla="*/ 2476338 w 3297269"/>
                <a:gd name="connsiteY6" fmla="*/ 369483 h 5957057"/>
                <a:gd name="connsiteX7" fmla="*/ 2714220 w 3297269"/>
                <a:gd name="connsiteY7" fmla="*/ 461434 h 5957057"/>
                <a:gd name="connsiteX8" fmla="*/ 3281945 w 3297269"/>
                <a:gd name="connsiteY8" fmla="*/ 407469 h 5957057"/>
                <a:gd name="connsiteX9" fmla="*/ 2622270 w 3297269"/>
                <a:gd name="connsiteY9" fmla="*/ 699326 h 5957057"/>
                <a:gd name="connsiteX10" fmla="*/ 1866395 w 3297269"/>
                <a:gd name="connsiteY10" fmla="*/ 2376417 h 5957057"/>
                <a:gd name="connsiteX11" fmla="*/ 1242919 w 3297269"/>
                <a:gd name="connsiteY11" fmla="*/ 4267552 h 5957057"/>
                <a:gd name="connsiteX12" fmla="*/ 1204934 w 3297269"/>
                <a:gd name="connsiteY12" fmla="*/ 5073164 h 5957057"/>
                <a:gd name="connsiteX13" fmla="*/ 1350859 w 3297269"/>
                <a:gd name="connsiteY13" fmla="*/ 5403000 h 5957057"/>
                <a:gd name="connsiteX14" fmla="*/ 875094 w 3297269"/>
                <a:gd name="connsiteY14" fmla="*/ 5219089 h 5957057"/>
                <a:gd name="connsiteX15" fmla="*/ 599222 w 3297269"/>
                <a:gd name="connsiteY15" fmla="*/ 5932736 h 5957057"/>
                <a:gd name="connsiteX16" fmla="*/ 545253 w 3297269"/>
                <a:gd name="connsiteY16" fmla="*/ 5365015 h 5957057"/>
                <a:gd name="connsiteX17" fmla="*/ 399328 w 3297269"/>
                <a:gd name="connsiteY17" fmla="*/ 5035175 h 5957057"/>
                <a:gd name="connsiteX18" fmla="*/ 69488 w 3297269"/>
                <a:gd name="connsiteY18" fmla="*/ 5181103 h 5957057"/>
                <a:gd name="connsiteX19" fmla="*/ 583240 w 3297269"/>
                <a:gd name="connsiteY19" fmla="*/ 4559405 h 5957057"/>
                <a:gd name="connsiteX0" fmla="*/ 583240 w 3297269"/>
                <a:gd name="connsiteY0" fmla="*/ 4559405 h 5957057"/>
                <a:gd name="connsiteX1" fmla="*/ 675197 w 3297269"/>
                <a:gd name="connsiteY1" fmla="*/ 4321522 h 5957057"/>
                <a:gd name="connsiteX2" fmla="*/ 529271 w 3297269"/>
                <a:gd name="connsiteY2" fmla="*/ 3991684 h 5957057"/>
                <a:gd name="connsiteX3" fmla="*/ 1096988 w 3297269"/>
                <a:gd name="connsiteY3" fmla="*/ 3937716 h 5957057"/>
                <a:gd name="connsiteX4" fmla="*/ 2384382 w 3297269"/>
                <a:gd name="connsiteY4" fmla="*/ 607364 h 5957057"/>
                <a:gd name="connsiteX5" fmla="*/ 2330413 w 3297269"/>
                <a:gd name="connsiteY5" fmla="*/ 39647 h 5957057"/>
                <a:gd name="connsiteX6" fmla="*/ 2476338 w 3297269"/>
                <a:gd name="connsiteY6" fmla="*/ 369483 h 5957057"/>
                <a:gd name="connsiteX7" fmla="*/ 2714220 w 3297269"/>
                <a:gd name="connsiteY7" fmla="*/ 461434 h 5957057"/>
                <a:gd name="connsiteX8" fmla="*/ 3281945 w 3297269"/>
                <a:gd name="connsiteY8" fmla="*/ 407469 h 5957057"/>
                <a:gd name="connsiteX9" fmla="*/ 2622270 w 3297269"/>
                <a:gd name="connsiteY9" fmla="*/ 699326 h 5957057"/>
                <a:gd name="connsiteX10" fmla="*/ 1866395 w 3297269"/>
                <a:gd name="connsiteY10" fmla="*/ 2376417 h 5957057"/>
                <a:gd name="connsiteX11" fmla="*/ 1242919 w 3297269"/>
                <a:gd name="connsiteY11" fmla="*/ 4267552 h 5957057"/>
                <a:gd name="connsiteX12" fmla="*/ 1204934 w 3297269"/>
                <a:gd name="connsiteY12" fmla="*/ 5073164 h 5957057"/>
                <a:gd name="connsiteX13" fmla="*/ 1350859 w 3297269"/>
                <a:gd name="connsiteY13" fmla="*/ 5403000 h 5957057"/>
                <a:gd name="connsiteX14" fmla="*/ 875094 w 3297269"/>
                <a:gd name="connsiteY14" fmla="*/ 5219089 h 5957057"/>
                <a:gd name="connsiteX15" fmla="*/ 599222 w 3297269"/>
                <a:gd name="connsiteY15" fmla="*/ 5932736 h 5957057"/>
                <a:gd name="connsiteX16" fmla="*/ 545253 w 3297269"/>
                <a:gd name="connsiteY16" fmla="*/ 5365015 h 5957057"/>
                <a:gd name="connsiteX17" fmla="*/ 399328 w 3297269"/>
                <a:gd name="connsiteY17" fmla="*/ 5035175 h 5957057"/>
                <a:gd name="connsiteX18" fmla="*/ 69488 w 3297269"/>
                <a:gd name="connsiteY18" fmla="*/ 5181103 h 5957057"/>
                <a:gd name="connsiteX19" fmla="*/ 583240 w 3297269"/>
                <a:gd name="connsiteY19" fmla="*/ 4559405 h 5957057"/>
                <a:gd name="connsiteX0" fmla="*/ 583240 w 3297269"/>
                <a:gd name="connsiteY0" fmla="*/ 4559405 h 5957057"/>
                <a:gd name="connsiteX1" fmla="*/ 675197 w 3297269"/>
                <a:gd name="connsiteY1" fmla="*/ 4321522 h 5957057"/>
                <a:gd name="connsiteX2" fmla="*/ 529271 w 3297269"/>
                <a:gd name="connsiteY2" fmla="*/ 3991684 h 5957057"/>
                <a:gd name="connsiteX3" fmla="*/ 1096988 w 3297269"/>
                <a:gd name="connsiteY3" fmla="*/ 3937716 h 5957057"/>
                <a:gd name="connsiteX4" fmla="*/ 2384382 w 3297269"/>
                <a:gd name="connsiteY4" fmla="*/ 607364 h 5957057"/>
                <a:gd name="connsiteX5" fmla="*/ 2330413 w 3297269"/>
                <a:gd name="connsiteY5" fmla="*/ 39647 h 5957057"/>
                <a:gd name="connsiteX6" fmla="*/ 2476338 w 3297269"/>
                <a:gd name="connsiteY6" fmla="*/ 369483 h 5957057"/>
                <a:gd name="connsiteX7" fmla="*/ 2714220 w 3297269"/>
                <a:gd name="connsiteY7" fmla="*/ 461434 h 5957057"/>
                <a:gd name="connsiteX8" fmla="*/ 3281945 w 3297269"/>
                <a:gd name="connsiteY8" fmla="*/ 407469 h 5957057"/>
                <a:gd name="connsiteX9" fmla="*/ 2622270 w 3297269"/>
                <a:gd name="connsiteY9" fmla="*/ 699326 h 5957057"/>
                <a:gd name="connsiteX10" fmla="*/ 1866395 w 3297269"/>
                <a:gd name="connsiteY10" fmla="*/ 2376417 h 5957057"/>
                <a:gd name="connsiteX11" fmla="*/ 1242919 w 3297269"/>
                <a:gd name="connsiteY11" fmla="*/ 4267552 h 5957057"/>
                <a:gd name="connsiteX12" fmla="*/ 1204934 w 3297269"/>
                <a:gd name="connsiteY12" fmla="*/ 5073164 h 5957057"/>
                <a:gd name="connsiteX13" fmla="*/ 1350859 w 3297269"/>
                <a:gd name="connsiteY13" fmla="*/ 5403000 h 5957057"/>
                <a:gd name="connsiteX14" fmla="*/ 875094 w 3297269"/>
                <a:gd name="connsiteY14" fmla="*/ 5219089 h 5957057"/>
                <a:gd name="connsiteX15" fmla="*/ 599222 w 3297269"/>
                <a:gd name="connsiteY15" fmla="*/ 5932736 h 5957057"/>
                <a:gd name="connsiteX16" fmla="*/ 545253 w 3297269"/>
                <a:gd name="connsiteY16" fmla="*/ 5365015 h 5957057"/>
                <a:gd name="connsiteX17" fmla="*/ 399328 w 3297269"/>
                <a:gd name="connsiteY17" fmla="*/ 5035175 h 5957057"/>
                <a:gd name="connsiteX18" fmla="*/ 69488 w 3297269"/>
                <a:gd name="connsiteY18" fmla="*/ 5181103 h 5957057"/>
                <a:gd name="connsiteX19" fmla="*/ 583240 w 3297269"/>
                <a:gd name="connsiteY19" fmla="*/ 4559405 h 5957057"/>
                <a:gd name="connsiteX0" fmla="*/ 821125 w 3535154"/>
                <a:gd name="connsiteY0" fmla="*/ 4559405 h 5957057"/>
                <a:gd name="connsiteX1" fmla="*/ 913082 w 3535154"/>
                <a:gd name="connsiteY1" fmla="*/ 4321522 h 5957057"/>
                <a:gd name="connsiteX2" fmla="*/ 767156 w 3535154"/>
                <a:gd name="connsiteY2" fmla="*/ 3991684 h 5957057"/>
                <a:gd name="connsiteX3" fmla="*/ 1334873 w 3535154"/>
                <a:gd name="connsiteY3" fmla="*/ 3937716 h 5957057"/>
                <a:gd name="connsiteX4" fmla="*/ 2622267 w 3535154"/>
                <a:gd name="connsiteY4" fmla="*/ 607364 h 5957057"/>
                <a:gd name="connsiteX5" fmla="*/ 2568298 w 3535154"/>
                <a:gd name="connsiteY5" fmla="*/ 39647 h 5957057"/>
                <a:gd name="connsiteX6" fmla="*/ 2714223 w 3535154"/>
                <a:gd name="connsiteY6" fmla="*/ 369483 h 5957057"/>
                <a:gd name="connsiteX7" fmla="*/ 2952105 w 3535154"/>
                <a:gd name="connsiteY7" fmla="*/ 461434 h 5957057"/>
                <a:gd name="connsiteX8" fmla="*/ 3519830 w 3535154"/>
                <a:gd name="connsiteY8" fmla="*/ 407469 h 5957057"/>
                <a:gd name="connsiteX9" fmla="*/ 2860155 w 3535154"/>
                <a:gd name="connsiteY9" fmla="*/ 699326 h 5957057"/>
                <a:gd name="connsiteX10" fmla="*/ 2104280 w 3535154"/>
                <a:gd name="connsiteY10" fmla="*/ 2376417 h 5957057"/>
                <a:gd name="connsiteX11" fmla="*/ 1480804 w 3535154"/>
                <a:gd name="connsiteY11" fmla="*/ 4267552 h 5957057"/>
                <a:gd name="connsiteX12" fmla="*/ 1442819 w 3535154"/>
                <a:gd name="connsiteY12" fmla="*/ 5073164 h 5957057"/>
                <a:gd name="connsiteX13" fmla="*/ 1588744 w 3535154"/>
                <a:gd name="connsiteY13" fmla="*/ 5403000 h 5957057"/>
                <a:gd name="connsiteX14" fmla="*/ 1112979 w 3535154"/>
                <a:gd name="connsiteY14" fmla="*/ 5219089 h 5957057"/>
                <a:gd name="connsiteX15" fmla="*/ 837107 w 3535154"/>
                <a:gd name="connsiteY15" fmla="*/ 5932736 h 5957057"/>
                <a:gd name="connsiteX16" fmla="*/ 783138 w 3535154"/>
                <a:gd name="connsiteY16" fmla="*/ 5365015 h 5957057"/>
                <a:gd name="connsiteX17" fmla="*/ 637213 w 3535154"/>
                <a:gd name="connsiteY17" fmla="*/ 5035175 h 5957057"/>
                <a:gd name="connsiteX18" fmla="*/ 69491 w 3535154"/>
                <a:gd name="connsiteY18" fmla="*/ 5089139 h 5957057"/>
                <a:gd name="connsiteX19" fmla="*/ 821125 w 3535154"/>
                <a:gd name="connsiteY19" fmla="*/ 4559405 h 5957057"/>
                <a:gd name="connsiteX0" fmla="*/ 729167 w 3535150"/>
                <a:gd name="connsiteY0" fmla="*/ 4797284 h 5957057"/>
                <a:gd name="connsiteX1" fmla="*/ 913078 w 3535150"/>
                <a:gd name="connsiteY1" fmla="*/ 4321522 h 5957057"/>
                <a:gd name="connsiteX2" fmla="*/ 767152 w 3535150"/>
                <a:gd name="connsiteY2" fmla="*/ 3991684 h 5957057"/>
                <a:gd name="connsiteX3" fmla="*/ 1334869 w 3535150"/>
                <a:gd name="connsiteY3" fmla="*/ 3937716 h 5957057"/>
                <a:gd name="connsiteX4" fmla="*/ 2622263 w 3535150"/>
                <a:gd name="connsiteY4" fmla="*/ 607364 h 5957057"/>
                <a:gd name="connsiteX5" fmla="*/ 2568294 w 3535150"/>
                <a:gd name="connsiteY5" fmla="*/ 39647 h 5957057"/>
                <a:gd name="connsiteX6" fmla="*/ 2714219 w 3535150"/>
                <a:gd name="connsiteY6" fmla="*/ 369483 h 5957057"/>
                <a:gd name="connsiteX7" fmla="*/ 2952101 w 3535150"/>
                <a:gd name="connsiteY7" fmla="*/ 461434 h 5957057"/>
                <a:gd name="connsiteX8" fmla="*/ 3519826 w 3535150"/>
                <a:gd name="connsiteY8" fmla="*/ 407469 h 5957057"/>
                <a:gd name="connsiteX9" fmla="*/ 2860151 w 3535150"/>
                <a:gd name="connsiteY9" fmla="*/ 699326 h 5957057"/>
                <a:gd name="connsiteX10" fmla="*/ 2104276 w 3535150"/>
                <a:gd name="connsiteY10" fmla="*/ 2376417 h 5957057"/>
                <a:gd name="connsiteX11" fmla="*/ 1480800 w 3535150"/>
                <a:gd name="connsiteY11" fmla="*/ 4267552 h 5957057"/>
                <a:gd name="connsiteX12" fmla="*/ 1442815 w 3535150"/>
                <a:gd name="connsiteY12" fmla="*/ 5073164 h 5957057"/>
                <a:gd name="connsiteX13" fmla="*/ 1588740 w 3535150"/>
                <a:gd name="connsiteY13" fmla="*/ 5403000 h 5957057"/>
                <a:gd name="connsiteX14" fmla="*/ 1112975 w 3535150"/>
                <a:gd name="connsiteY14" fmla="*/ 5219089 h 5957057"/>
                <a:gd name="connsiteX15" fmla="*/ 837103 w 3535150"/>
                <a:gd name="connsiteY15" fmla="*/ 5932736 h 5957057"/>
                <a:gd name="connsiteX16" fmla="*/ 783134 w 3535150"/>
                <a:gd name="connsiteY16" fmla="*/ 5365015 h 5957057"/>
                <a:gd name="connsiteX17" fmla="*/ 637209 w 3535150"/>
                <a:gd name="connsiteY17" fmla="*/ 5035175 h 5957057"/>
                <a:gd name="connsiteX18" fmla="*/ 69487 w 3535150"/>
                <a:gd name="connsiteY18" fmla="*/ 5089139 h 5957057"/>
                <a:gd name="connsiteX19" fmla="*/ 729167 w 3535150"/>
                <a:gd name="connsiteY19" fmla="*/ 4797284 h 5957057"/>
                <a:gd name="connsiteX0" fmla="*/ 729171 w 3535154"/>
                <a:gd name="connsiteY0" fmla="*/ 4797284 h 5957057"/>
                <a:gd name="connsiteX1" fmla="*/ 913086 w 3535154"/>
                <a:gd name="connsiteY1" fmla="*/ 4321521 h 5957057"/>
                <a:gd name="connsiteX2" fmla="*/ 767156 w 3535154"/>
                <a:gd name="connsiteY2" fmla="*/ 3991684 h 5957057"/>
                <a:gd name="connsiteX3" fmla="*/ 1334873 w 3535154"/>
                <a:gd name="connsiteY3" fmla="*/ 3937716 h 5957057"/>
                <a:gd name="connsiteX4" fmla="*/ 2622267 w 3535154"/>
                <a:gd name="connsiteY4" fmla="*/ 607364 h 5957057"/>
                <a:gd name="connsiteX5" fmla="*/ 2568298 w 3535154"/>
                <a:gd name="connsiteY5" fmla="*/ 39647 h 5957057"/>
                <a:gd name="connsiteX6" fmla="*/ 2714223 w 3535154"/>
                <a:gd name="connsiteY6" fmla="*/ 369483 h 5957057"/>
                <a:gd name="connsiteX7" fmla="*/ 2952105 w 3535154"/>
                <a:gd name="connsiteY7" fmla="*/ 461434 h 5957057"/>
                <a:gd name="connsiteX8" fmla="*/ 3519830 w 3535154"/>
                <a:gd name="connsiteY8" fmla="*/ 407469 h 5957057"/>
                <a:gd name="connsiteX9" fmla="*/ 2860155 w 3535154"/>
                <a:gd name="connsiteY9" fmla="*/ 699326 h 5957057"/>
                <a:gd name="connsiteX10" fmla="*/ 2104280 w 3535154"/>
                <a:gd name="connsiteY10" fmla="*/ 2376417 h 5957057"/>
                <a:gd name="connsiteX11" fmla="*/ 1480804 w 3535154"/>
                <a:gd name="connsiteY11" fmla="*/ 4267552 h 5957057"/>
                <a:gd name="connsiteX12" fmla="*/ 1442819 w 3535154"/>
                <a:gd name="connsiteY12" fmla="*/ 5073164 h 5957057"/>
                <a:gd name="connsiteX13" fmla="*/ 1588744 w 3535154"/>
                <a:gd name="connsiteY13" fmla="*/ 5403000 h 5957057"/>
                <a:gd name="connsiteX14" fmla="*/ 1112979 w 3535154"/>
                <a:gd name="connsiteY14" fmla="*/ 5219089 h 5957057"/>
                <a:gd name="connsiteX15" fmla="*/ 837107 w 3535154"/>
                <a:gd name="connsiteY15" fmla="*/ 5932736 h 5957057"/>
                <a:gd name="connsiteX16" fmla="*/ 783138 w 3535154"/>
                <a:gd name="connsiteY16" fmla="*/ 5365015 h 5957057"/>
                <a:gd name="connsiteX17" fmla="*/ 637213 w 3535154"/>
                <a:gd name="connsiteY17" fmla="*/ 5035175 h 5957057"/>
                <a:gd name="connsiteX18" fmla="*/ 69491 w 3535154"/>
                <a:gd name="connsiteY18" fmla="*/ 5089139 h 5957057"/>
                <a:gd name="connsiteX19" fmla="*/ 729171 w 3535154"/>
                <a:gd name="connsiteY19" fmla="*/ 4797284 h 5957057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</a:cxnLst>
              <a:rect l="l" t="t" r="r" b="b"/>
              <a:pathLst>
                <a:path w="3535154" h="5957057">
                  <a:moveTo>
                    <a:pt x="729171" y="4797284"/>
                  </a:moveTo>
                  <a:cubicBezTo>
                    <a:pt x="869770" y="4669348"/>
                    <a:pt x="906755" y="4455788"/>
                    <a:pt x="913086" y="4321521"/>
                  </a:cubicBezTo>
                  <a:cubicBezTo>
                    <a:pt x="919417" y="4187254"/>
                    <a:pt x="696858" y="4055652"/>
                    <a:pt x="767156" y="3991684"/>
                  </a:cubicBezTo>
                  <a:cubicBezTo>
                    <a:pt x="938209" y="3920230"/>
                    <a:pt x="1025688" y="4501769"/>
                    <a:pt x="1334873" y="3937716"/>
                  </a:cubicBezTo>
                  <a:cubicBezTo>
                    <a:pt x="1639362" y="3428193"/>
                    <a:pt x="2416696" y="1257042"/>
                    <a:pt x="2622267" y="607364"/>
                  </a:cubicBezTo>
                  <a:cubicBezTo>
                    <a:pt x="2501414" y="77234"/>
                    <a:pt x="2552972" y="79294"/>
                    <a:pt x="2568298" y="39647"/>
                  </a:cubicBezTo>
                  <a:cubicBezTo>
                    <a:pt x="2583624" y="0"/>
                    <a:pt x="2650255" y="299185"/>
                    <a:pt x="2714223" y="369483"/>
                  </a:cubicBezTo>
                  <a:cubicBezTo>
                    <a:pt x="2778191" y="439781"/>
                    <a:pt x="2817837" y="455103"/>
                    <a:pt x="2952105" y="461434"/>
                  </a:cubicBezTo>
                  <a:cubicBezTo>
                    <a:pt x="3217286" y="349868"/>
                    <a:pt x="3535155" y="367820"/>
                    <a:pt x="3519830" y="407469"/>
                  </a:cubicBezTo>
                  <a:cubicBezTo>
                    <a:pt x="3504505" y="447118"/>
                    <a:pt x="3096080" y="371168"/>
                    <a:pt x="2860155" y="699326"/>
                  </a:cubicBezTo>
                  <a:cubicBezTo>
                    <a:pt x="2624230" y="1027484"/>
                    <a:pt x="2334172" y="1781713"/>
                    <a:pt x="2104280" y="2376417"/>
                  </a:cubicBezTo>
                  <a:cubicBezTo>
                    <a:pt x="1874388" y="2971121"/>
                    <a:pt x="1658194" y="3639281"/>
                    <a:pt x="1480804" y="4267552"/>
                  </a:cubicBezTo>
                  <a:cubicBezTo>
                    <a:pt x="1385786" y="4636121"/>
                    <a:pt x="1424829" y="4883923"/>
                    <a:pt x="1442819" y="5073164"/>
                  </a:cubicBezTo>
                  <a:cubicBezTo>
                    <a:pt x="1460809" y="5262405"/>
                    <a:pt x="1643717" y="5378679"/>
                    <a:pt x="1588744" y="5403000"/>
                  </a:cubicBezTo>
                  <a:cubicBezTo>
                    <a:pt x="1533771" y="5427321"/>
                    <a:pt x="1238252" y="5130800"/>
                    <a:pt x="1112979" y="5219089"/>
                  </a:cubicBezTo>
                  <a:cubicBezTo>
                    <a:pt x="987706" y="5307378"/>
                    <a:pt x="892080" y="5908415"/>
                    <a:pt x="837107" y="5932736"/>
                  </a:cubicBezTo>
                  <a:cubicBezTo>
                    <a:pt x="782134" y="5957057"/>
                    <a:pt x="816454" y="5514609"/>
                    <a:pt x="783138" y="5365015"/>
                  </a:cubicBezTo>
                  <a:cubicBezTo>
                    <a:pt x="749822" y="5215422"/>
                    <a:pt x="756154" y="5081154"/>
                    <a:pt x="637213" y="5035175"/>
                  </a:cubicBezTo>
                  <a:cubicBezTo>
                    <a:pt x="518272" y="4989196"/>
                    <a:pt x="98178" y="5098104"/>
                    <a:pt x="69491" y="5089139"/>
                  </a:cubicBezTo>
                  <a:cubicBezTo>
                    <a:pt x="2" y="5071077"/>
                    <a:pt x="588572" y="4925220"/>
                    <a:pt x="729171" y="4797284"/>
                  </a:cubicBezTo>
                  <a:close/>
                </a:path>
              </a:pathLst>
            </a:custGeom>
            <a:solidFill>
              <a:schemeClr val="accent4">
                <a:lumMod val="20000"/>
                <a:lumOff val="80000"/>
              </a:schemeClr>
            </a:solidFill>
            <a:ln w="9525">
              <a:solidFill>
                <a:schemeClr val="tx1"/>
              </a:solidFill>
            </a:ln>
          </p:spPr>
          <p:style>
            <a:lnRef idx="2">
              <a:schemeClr val="accent4">
                <a:shade val="50000"/>
              </a:schemeClr>
            </a:lnRef>
            <a:fillRef idx="1">
              <a:schemeClr val="accent4"/>
            </a:fillRef>
            <a:effectRef idx="0">
              <a:schemeClr val="accent4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s-ES" dirty="0">
                <a:latin typeface="+mj-lt"/>
              </a:endParaRPr>
            </a:p>
          </p:txBody>
        </p:sp>
        <p:sp>
          <p:nvSpPr>
            <p:cNvPr id="67" name="66 Elipse"/>
            <p:cNvSpPr/>
            <p:nvPr/>
          </p:nvSpPr>
          <p:spPr>
            <a:xfrm>
              <a:off x="6485734" y="2624877"/>
              <a:ext cx="144000" cy="93600"/>
            </a:xfrm>
            <a:prstGeom prst="ellipse">
              <a:avLst/>
            </a:prstGeom>
            <a:solidFill>
              <a:srgbClr val="7030A0"/>
            </a:solidFill>
            <a:ln w="9525">
              <a:solidFill>
                <a:schemeClr val="tx1"/>
              </a:solidFill>
            </a:ln>
          </p:spPr>
          <p:style>
            <a:lnRef idx="2">
              <a:schemeClr val="accent2">
                <a:shade val="50000"/>
              </a:schemeClr>
            </a:lnRef>
            <a:fillRef idx="1">
              <a:schemeClr val="accent2"/>
            </a:fillRef>
            <a:effectRef idx="0">
              <a:schemeClr val="accent2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s-ES">
                <a:latin typeface="+mj-lt"/>
              </a:endParaRPr>
            </a:p>
          </p:txBody>
        </p:sp>
      </p:grpSp>
      <p:grpSp>
        <p:nvGrpSpPr>
          <p:cNvPr id="48" name="132 Grupo"/>
          <p:cNvGrpSpPr/>
          <p:nvPr/>
        </p:nvGrpSpPr>
        <p:grpSpPr>
          <a:xfrm rot="9935391">
            <a:off x="8404121" y="1439972"/>
            <a:ext cx="382019" cy="324204"/>
            <a:chOff x="6530763" y="3362263"/>
            <a:chExt cx="1128497" cy="792089"/>
          </a:xfrm>
        </p:grpSpPr>
        <p:sp>
          <p:nvSpPr>
            <p:cNvPr id="64" name="63 Forma libre"/>
            <p:cNvSpPr/>
            <p:nvPr/>
          </p:nvSpPr>
          <p:spPr>
            <a:xfrm rot="20651426">
              <a:off x="6530763" y="3362263"/>
              <a:ext cx="1128497" cy="792089"/>
            </a:xfrm>
            <a:custGeom>
              <a:avLst/>
              <a:gdLst>
                <a:gd name="connsiteX0" fmla="*/ 519112 w 2347912"/>
                <a:gd name="connsiteY0" fmla="*/ 447675 h 1609725"/>
                <a:gd name="connsiteX1" fmla="*/ 581025 w 2347912"/>
                <a:gd name="connsiteY1" fmla="*/ 385762 h 1609725"/>
                <a:gd name="connsiteX2" fmla="*/ 619125 w 2347912"/>
                <a:gd name="connsiteY2" fmla="*/ 352425 h 1609725"/>
                <a:gd name="connsiteX3" fmla="*/ 590550 w 2347912"/>
                <a:gd name="connsiteY3" fmla="*/ 200025 h 1609725"/>
                <a:gd name="connsiteX4" fmla="*/ 504825 w 2347912"/>
                <a:gd name="connsiteY4" fmla="*/ 85725 h 1609725"/>
                <a:gd name="connsiteX5" fmla="*/ 414337 w 2347912"/>
                <a:gd name="connsiteY5" fmla="*/ 28575 h 1609725"/>
                <a:gd name="connsiteX6" fmla="*/ 295275 w 2347912"/>
                <a:gd name="connsiteY6" fmla="*/ 0 h 1609725"/>
                <a:gd name="connsiteX7" fmla="*/ 123825 w 2347912"/>
                <a:gd name="connsiteY7" fmla="*/ 23812 h 1609725"/>
                <a:gd name="connsiteX8" fmla="*/ 19050 w 2347912"/>
                <a:gd name="connsiteY8" fmla="*/ 142875 h 1609725"/>
                <a:gd name="connsiteX9" fmla="*/ 0 w 2347912"/>
                <a:gd name="connsiteY9" fmla="*/ 319087 h 1609725"/>
                <a:gd name="connsiteX10" fmla="*/ 33337 w 2347912"/>
                <a:gd name="connsiteY10" fmla="*/ 490537 h 1609725"/>
                <a:gd name="connsiteX11" fmla="*/ 123825 w 2347912"/>
                <a:gd name="connsiteY11" fmla="*/ 566737 h 1609725"/>
                <a:gd name="connsiteX12" fmla="*/ 247650 w 2347912"/>
                <a:gd name="connsiteY12" fmla="*/ 585787 h 1609725"/>
                <a:gd name="connsiteX13" fmla="*/ 319087 w 2347912"/>
                <a:gd name="connsiteY13" fmla="*/ 576262 h 1609725"/>
                <a:gd name="connsiteX14" fmla="*/ 385762 w 2347912"/>
                <a:gd name="connsiteY14" fmla="*/ 552450 h 1609725"/>
                <a:gd name="connsiteX15" fmla="*/ 500062 w 2347912"/>
                <a:gd name="connsiteY15" fmla="*/ 609600 h 1609725"/>
                <a:gd name="connsiteX16" fmla="*/ 595312 w 2347912"/>
                <a:gd name="connsiteY16" fmla="*/ 704850 h 1609725"/>
                <a:gd name="connsiteX17" fmla="*/ 719137 w 2347912"/>
                <a:gd name="connsiteY17" fmla="*/ 809625 h 1609725"/>
                <a:gd name="connsiteX18" fmla="*/ 871537 w 2347912"/>
                <a:gd name="connsiteY18" fmla="*/ 923925 h 1609725"/>
                <a:gd name="connsiteX19" fmla="*/ 1023937 w 2347912"/>
                <a:gd name="connsiteY19" fmla="*/ 1009650 h 1609725"/>
                <a:gd name="connsiteX20" fmla="*/ 1452562 w 2347912"/>
                <a:gd name="connsiteY20" fmla="*/ 1281112 h 1609725"/>
                <a:gd name="connsiteX21" fmla="*/ 1738312 w 2347912"/>
                <a:gd name="connsiteY21" fmla="*/ 1414462 h 1609725"/>
                <a:gd name="connsiteX22" fmla="*/ 1833562 w 2347912"/>
                <a:gd name="connsiteY22" fmla="*/ 1438275 h 1609725"/>
                <a:gd name="connsiteX23" fmla="*/ 1938337 w 2347912"/>
                <a:gd name="connsiteY23" fmla="*/ 1443037 h 1609725"/>
                <a:gd name="connsiteX24" fmla="*/ 2019300 w 2347912"/>
                <a:gd name="connsiteY24" fmla="*/ 1443037 h 1609725"/>
                <a:gd name="connsiteX25" fmla="*/ 2105025 w 2347912"/>
                <a:gd name="connsiteY25" fmla="*/ 1452562 h 1609725"/>
                <a:gd name="connsiteX26" fmla="*/ 2147887 w 2347912"/>
                <a:gd name="connsiteY26" fmla="*/ 1481137 h 1609725"/>
                <a:gd name="connsiteX27" fmla="*/ 2190750 w 2347912"/>
                <a:gd name="connsiteY27" fmla="*/ 1547812 h 1609725"/>
                <a:gd name="connsiteX28" fmla="*/ 2247900 w 2347912"/>
                <a:gd name="connsiteY28" fmla="*/ 1595437 h 1609725"/>
                <a:gd name="connsiteX29" fmla="*/ 2314575 w 2347912"/>
                <a:gd name="connsiteY29" fmla="*/ 1609725 h 1609725"/>
                <a:gd name="connsiteX30" fmla="*/ 2276475 w 2347912"/>
                <a:gd name="connsiteY30" fmla="*/ 1562100 h 1609725"/>
                <a:gd name="connsiteX31" fmla="*/ 2276475 w 2347912"/>
                <a:gd name="connsiteY31" fmla="*/ 1562100 h 1609725"/>
                <a:gd name="connsiteX32" fmla="*/ 2290762 w 2347912"/>
                <a:gd name="connsiteY32" fmla="*/ 1504950 h 1609725"/>
                <a:gd name="connsiteX33" fmla="*/ 2314575 w 2347912"/>
                <a:gd name="connsiteY33" fmla="*/ 1500187 h 1609725"/>
                <a:gd name="connsiteX34" fmla="*/ 2347912 w 2347912"/>
                <a:gd name="connsiteY34" fmla="*/ 1504950 h 1609725"/>
                <a:gd name="connsiteX35" fmla="*/ 2343150 w 2347912"/>
                <a:gd name="connsiteY35" fmla="*/ 1471612 h 1609725"/>
                <a:gd name="connsiteX36" fmla="*/ 2343150 w 2347912"/>
                <a:gd name="connsiteY36" fmla="*/ 1471612 h 1609725"/>
                <a:gd name="connsiteX37" fmla="*/ 2281237 w 2347912"/>
                <a:gd name="connsiteY37" fmla="*/ 1466850 h 1609725"/>
                <a:gd name="connsiteX38" fmla="*/ 2276475 w 2347912"/>
                <a:gd name="connsiteY38" fmla="*/ 1443037 h 1609725"/>
                <a:gd name="connsiteX39" fmla="*/ 2276475 w 2347912"/>
                <a:gd name="connsiteY39" fmla="*/ 1443037 h 1609725"/>
                <a:gd name="connsiteX40" fmla="*/ 2286000 w 2347912"/>
                <a:gd name="connsiteY40" fmla="*/ 1390650 h 1609725"/>
                <a:gd name="connsiteX41" fmla="*/ 2314575 w 2347912"/>
                <a:gd name="connsiteY41" fmla="*/ 1381125 h 1609725"/>
                <a:gd name="connsiteX42" fmla="*/ 2338387 w 2347912"/>
                <a:gd name="connsiteY42" fmla="*/ 1385887 h 1609725"/>
                <a:gd name="connsiteX43" fmla="*/ 2338387 w 2347912"/>
                <a:gd name="connsiteY43" fmla="*/ 1347787 h 1609725"/>
                <a:gd name="connsiteX44" fmla="*/ 2338387 w 2347912"/>
                <a:gd name="connsiteY44" fmla="*/ 1347787 h 1609725"/>
                <a:gd name="connsiteX45" fmla="*/ 2276475 w 2347912"/>
                <a:gd name="connsiteY45" fmla="*/ 1357312 h 1609725"/>
                <a:gd name="connsiteX46" fmla="*/ 2276475 w 2347912"/>
                <a:gd name="connsiteY46" fmla="*/ 1357312 h 1609725"/>
                <a:gd name="connsiteX47" fmla="*/ 2257425 w 2347912"/>
                <a:gd name="connsiteY47" fmla="*/ 1323975 h 1609725"/>
                <a:gd name="connsiteX48" fmla="*/ 2266950 w 2347912"/>
                <a:gd name="connsiteY48" fmla="*/ 1300162 h 1609725"/>
                <a:gd name="connsiteX49" fmla="*/ 2290762 w 2347912"/>
                <a:gd name="connsiteY49" fmla="*/ 1281112 h 1609725"/>
                <a:gd name="connsiteX50" fmla="*/ 2319337 w 2347912"/>
                <a:gd name="connsiteY50" fmla="*/ 1266825 h 1609725"/>
                <a:gd name="connsiteX51" fmla="*/ 2290762 w 2347912"/>
                <a:gd name="connsiteY51" fmla="*/ 1204912 h 1609725"/>
                <a:gd name="connsiteX52" fmla="*/ 2247900 w 2347912"/>
                <a:gd name="connsiteY52" fmla="*/ 1190625 h 1609725"/>
                <a:gd name="connsiteX53" fmla="*/ 2176462 w 2347912"/>
                <a:gd name="connsiteY53" fmla="*/ 1209675 h 1609725"/>
                <a:gd name="connsiteX54" fmla="*/ 2133600 w 2347912"/>
                <a:gd name="connsiteY54" fmla="*/ 1333500 h 1609725"/>
                <a:gd name="connsiteX55" fmla="*/ 2076450 w 2347912"/>
                <a:gd name="connsiteY55" fmla="*/ 1352550 h 1609725"/>
                <a:gd name="connsiteX56" fmla="*/ 1985962 w 2347912"/>
                <a:gd name="connsiteY56" fmla="*/ 1362075 h 1609725"/>
                <a:gd name="connsiteX57" fmla="*/ 1866900 w 2347912"/>
                <a:gd name="connsiteY57" fmla="*/ 1395412 h 1609725"/>
                <a:gd name="connsiteX58" fmla="*/ 1666875 w 2347912"/>
                <a:gd name="connsiteY58" fmla="*/ 1338262 h 1609725"/>
                <a:gd name="connsiteX59" fmla="*/ 1500187 w 2347912"/>
                <a:gd name="connsiteY59" fmla="*/ 1262062 h 1609725"/>
                <a:gd name="connsiteX60" fmla="*/ 1276350 w 2347912"/>
                <a:gd name="connsiteY60" fmla="*/ 1138237 h 1609725"/>
                <a:gd name="connsiteX61" fmla="*/ 728662 w 2347912"/>
                <a:gd name="connsiteY61" fmla="*/ 766762 h 1609725"/>
                <a:gd name="connsiteX62" fmla="*/ 514350 w 2347912"/>
                <a:gd name="connsiteY62" fmla="*/ 528637 h 1609725"/>
                <a:gd name="connsiteX0" fmla="*/ 504056 w 2347912"/>
                <a:gd name="connsiteY0" fmla="*/ 504056 h 1609725"/>
                <a:gd name="connsiteX1" fmla="*/ 581025 w 2347912"/>
                <a:gd name="connsiteY1" fmla="*/ 385762 h 1609725"/>
                <a:gd name="connsiteX2" fmla="*/ 619125 w 2347912"/>
                <a:gd name="connsiteY2" fmla="*/ 352425 h 1609725"/>
                <a:gd name="connsiteX3" fmla="*/ 590550 w 2347912"/>
                <a:gd name="connsiteY3" fmla="*/ 200025 h 1609725"/>
                <a:gd name="connsiteX4" fmla="*/ 504825 w 2347912"/>
                <a:gd name="connsiteY4" fmla="*/ 85725 h 1609725"/>
                <a:gd name="connsiteX5" fmla="*/ 414337 w 2347912"/>
                <a:gd name="connsiteY5" fmla="*/ 28575 h 1609725"/>
                <a:gd name="connsiteX6" fmla="*/ 295275 w 2347912"/>
                <a:gd name="connsiteY6" fmla="*/ 0 h 1609725"/>
                <a:gd name="connsiteX7" fmla="*/ 123825 w 2347912"/>
                <a:gd name="connsiteY7" fmla="*/ 23812 h 1609725"/>
                <a:gd name="connsiteX8" fmla="*/ 19050 w 2347912"/>
                <a:gd name="connsiteY8" fmla="*/ 142875 h 1609725"/>
                <a:gd name="connsiteX9" fmla="*/ 0 w 2347912"/>
                <a:gd name="connsiteY9" fmla="*/ 319087 h 1609725"/>
                <a:gd name="connsiteX10" fmla="*/ 33337 w 2347912"/>
                <a:gd name="connsiteY10" fmla="*/ 490537 h 1609725"/>
                <a:gd name="connsiteX11" fmla="*/ 123825 w 2347912"/>
                <a:gd name="connsiteY11" fmla="*/ 566737 h 1609725"/>
                <a:gd name="connsiteX12" fmla="*/ 247650 w 2347912"/>
                <a:gd name="connsiteY12" fmla="*/ 585787 h 1609725"/>
                <a:gd name="connsiteX13" fmla="*/ 319087 w 2347912"/>
                <a:gd name="connsiteY13" fmla="*/ 576262 h 1609725"/>
                <a:gd name="connsiteX14" fmla="*/ 385762 w 2347912"/>
                <a:gd name="connsiteY14" fmla="*/ 552450 h 1609725"/>
                <a:gd name="connsiteX15" fmla="*/ 500062 w 2347912"/>
                <a:gd name="connsiteY15" fmla="*/ 609600 h 1609725"/>
                <a:gd name="connsiteX16" fmla="*/ 595312 w 2347912"/>
                <a:gd name="connsiteY16" fmla="*/ 704850 h 1609725"/>
                <a:gd name="connsiteX17" fmla="*/ 719137 w 2347912"/>
                <a:gd name="connsiteY17" fmla="*/ 809625 h 1609725"/>
                <a:gd name="connsiteX18" fmla="*/ 871537 w 2347912"/>
                <a:gd name="connsiteY18" fmla="*/ 923925 h 1609725"/>
                <a:gd name="connsiteX19" fmla="*/ 1023937 w 2347912"/>
                <a:gd name="connsiteY19" fmla="*/ 1009650 h 1609725"/>
                <a:gd name="connsiteX20" fmla="*/ 1452562 w 2347912"/>
                <a:gd name="connsiteY20" fmla="*/ 1281112 h 1609725"/>
                <a:gd name="connsiteX21" fmla="*/ 1738312 w 2347912"/>
                <a:gd name="connsiteY21" fmla="*/ 1414462 h 1609725"/>
                <a:gd name="connsiteX22" fmla="*/ 1833562 w 2347912"/>
                <a:gd name="connsiteY22" fmla="*/ 1438275 h 1609725"/>
                <a:gd name="connsiteX23" fmla="*/ 1938337 w 2347912"/>
                <a:gd name="connsiteY23" fmla="*/ 1443037 h 1609725"/>
                <a:gd name="connsiteX24" fmla="*/ 2019300 w 2347912"/>
                <a:gd name="connsiteY24" fmla="*/ 1443037 h 1609725"/>
                <a:gd name="connsiteX25" fmla="*/ 2105025 w 2347912"/>
                <a:gd name="connsiteY25" fmla="*/ 1452562 h 1609725"/>
                <a:gd name="connsiteX26" fmla="*/ 2147887 w 2347912"/>
                <a:gd name="connsiteY26" fmla="*/ 1481137 h 1609725"/>
                <a:gd name="connsiteX27" fmla="*/ 2190750 w 2347912"/>
                <a:gd name="connsiteY27" fmla="*/ 1547812 h 1609725"/>
                <a:gd name="connsiteX28" fmla="*/ 2247900 w 2347912"/>
                <a:gd name="connsiteY28" fmla="*/ 1595437 h 1609725"/>
                <a:gd name="connsiteX29" fmla="*/ 2314575 w 2347912"/>
                <a:gd name="connsiteY29" fmla="*/ 1609725 h 1609725"/>
                <a:gd name="connsiteX30" fmla="*/ 2276475 w 2347912"/>
                <a:gd name="connsiteY30" fmla="*/ 1562100 h 1609725"/>
                <a:gd name="connsiteX31" fmla="*/ 2276475 w 2347912"/>
                <a:gd name="connsiteY31" fmla="*/ 1562100 h 1609725"/>
                <a:gd name="connsiteX32" fmla="*/ 2290762 w 2347912"/>
                <a:gd name="connsiteY32" fmla="*/ 1504950 h 1609725"/>
                <a:gd name="connsiteX33" fmla="*/ 2314575 w 2347912"/>
                <a:gd name="connsiteY33" fmla="*/ 1500187 h 1609725"/>
                <a:gd name="connsiteX34" fmla="*/ 2347912 w 2347912"/>
                <a:gd name="connsiteY34" fmla="*/ 1504950 h 1609725"/>
                <a:gd name="connsiteX35" fmla="*/ 2343150 w 2347912"/>
                <a:gd name="connsiteY35" fmla="*/ 1471612 h 1609725"/>
                <a:gd name="connsiteX36" fmla="*/ 2343150 w 2347912"/>
                <a:gd name="connsiteY36" fmla="*/ 1471612 h 1609725"/>
                <a:gd name="connsiteX37" fmla="*/ 2281237 w 2347912"/>
                <a:gd name="connsiteY37" fmla="*/ 1466850 h 1609725"/>
                <a:gd name="connsiteX38" fmla="*/ 2276475 w 2347912"/>
                <a:gd name="connsiteY38" fmla="*/ 1443037 h 1609725"/>
                <a:gd name="connsiteX39" fmla="*/ 2276475 w 2347912"/>
                <a:gd name="connsiteY39" fmla="*/ 1443037 h 1609725"/>
                <a:gd name="connsiteX40" fmla="*/ 2286000 w 2347912"/>
                <a:gd name="connsiteY40" fmla="*/ 1390650 h 1609725"/>
                <a:gd name="connsiteX41" fmla="*/ 2314575 w 2347912"/>
                <a:gd name="connsiteY41" fmla="*/ 1381125 h 1609725"/>
                <a:gd name="connsiteX42" fmla="*/ 2338387 w 2347912"/>
                <a:gd name="connsiteY42" fmla="*/ 1385887 h 1609725"/>
                <a:gd name="connsiteX43" fmla="*/ 2338387 w 2347912"/>
                <a:gd name="connsiteY43" fmla="*/ 1347787 h 1609725"/>
                <a:gd name="connsiteX44" fmla="*/ 2338387 w 2347912"/>
                <a:gd name="connsiteY44" fmla="*/ 1347787 h 1609725"/>
                <a:gd name="connsiteX45" fmla="*/ 2276475 w 2347912"/>
                <a:gd name="connsiteY45" fmla="*/ 1357312 h 1609725"/>
                <a:gd name="connsiteX46" fmla="*/ 2276475 w 2347912"/>
                <a:gd name="connsiteY46" fmla="*/ 1357312 h 1609725"/>
                <a:gd name="connsiteX47" fmla="*/ 2257425 w 2347912"/>
                <a:gd name="connsiteY47" fmla="*/ 1323975 h 1609725"/>
                <a:gd name="connsiteX48" fmla="*/ 2266950 w 2347912"/>
                <a:gd name="connsiteY48" fmla="*/ 1300162 h 1609725"/>
                <a:gd name="connsiteX49" fmla="*/ 2290762 w 2347912"/>
                <a:gd name="connsiteY49" fmla="*/ 1281112 h 1609725"/>
                <a:gd name="connsiteX50" fmla="*/ 2319337 w 2347912"/>
                <a:gd name="connsiteY50" fmla="*/ 1266825 h 1609725"/>
                <a:gd name="connsiteX51" fmla="*/ 2290762 w 2347912"/>
                <a:gd name="connsiteY51" fmla="*/ 1204912 h 1609725"/>
                <a:gd name="connsiteX52" fmla="*/ 2247900 w 2347912"/>
                <a:gd name="connsiteY52" fmla="*/ 1190625 h 1609725"/>
                <a:gd name="connsiteX53" fmla="*/ 2176462 w 2347912"/>
                <a:gd name="connsiteY53" fmla="*/ 1209675 h 1609725"/>
                <a:gd name="connsiteX54" fmla="*/ 2133600 w 2347912"/>
                <a:gd name="connsiteY54" fmla="*/ 1333500 h 1609725"/>
                <a:gd name="connsiteX55" fmla="*/ 2076450 w 2347912"/>
                <a:gd name="connsiteY55" fmla="*/ 1352550 h 1609725"/>
                <a:gd name="connsiteX56" fmla="*/ 1985962 w 2347912"/>
                <a:gd name="connsiteY56" fmla="*/ 1362075 h 1609725"/>
                <a:gd name="connsiteX57" fmla="*/ 1866900 w 2347912"/>
                <a:gd name="connsiteY57" fmla="*/ 1395412 h 1609725"/>
                <a:gd name="connsiteX58" fmla="*/ 1666875 w 2347912"/>
                <a:gd name="connsiteY58" fmla="*/ 1338262 h 1609725"/>
                <a:gd name="connsiteX59" fmla="*/ 1500187 w 2347912"/>
                <a:gd name="connsiteY59" fmla="*/ 1262062 h 1609725"/>
                <a:gd name="connsiteX60" fmla="*/ 1276350 w 2347912"/>
                <a:gd name="connsiteY60" fmla="*/ 1138237 h 1609725"/>
                <a:gd name="connsiteX61" fmla="*/ 728662 w 2347912"/>
                <a:gd name="connsiteY61" fmla="*/ 766762 h 1609725"/>
                <a:gd name="connsiteX62" fmla="*/ 514350 w 2347912"/>
                <a:gd name="connsiteY62" fmla="*/ 528637 h 1609725"/>
                <a:gd name="connsiteX0" fmla="*/ 504056 w 2347912"/>
                <a:gd name="connsiteY0" fmla="*/ 504056 h 1609725"/>
                <a:gd name="connsiteX1" fmla="*/ 581025 w 2347912"/>
                <a:gd name="connsiteY1" fmla="*/ 385762 h 1609725"/>
                <a:gd name="connsiteX2" fmla="*/ 619125 w 2347912"/>
                <a:gd name="connsiteY2" fmla="*/ 352425 h 1609725"/>
                <a:gd name="connsiteX3" fmla="*/ 590550 w 2347912"/>
                <a:gd name="connsiteY3" fmla="*/ 200025 h 1609725"/>
                <a:gd name="connsiteX4" fmla="*/ 504825 w 2347912"/>
                <a:gd name="connsiteY4" fmla="*/ 85725 h 1609725"/>
                <a:gd name="connsiteX5" fmla="*/ 414337 w 2347912"/>
                <a:gd name="connsiteY5" fmla="*/ 28575 h 1609725"/>
                <a:gd name="connsiteX6" fmla="*/ 295275 w 2347912"/>
                <a:gd name="connsiteY6" fmla="*/ 0 h 1609725"/>
                <a:gd name="connsiteX7" fmla="*/ 123825 w 2347912"/>
                <a:gd name="connsiteY7" fmla="*/ 23812 h 1609725"/>
                <a:gd name="connsiteX8" fmla="*/ 19050 w 2347912"/>
                <a:gd name="connsiteY8" fmla="*/ 142875 h 1609725"/>
                <a:gd name="connsiteX9" fmla="*/ 0 w 2347912"/>
                <a:gd name="connsiteY9" fmla="*/ 319087 h 1609725"/>
                <a:gd name="connsiteX10" fmla="*/ 33337 w 2347912"/>
                <a:gd name="connsiteY10" fmla="*/ 490537 h 1609725"/>
                <a:gd name="connsiteX11" fmla="*/ 123825 w 2347912"/>
                <a:gd name="connsiteY11" fmla="*/ 566737 h 1609725"/>
                <a:gd name="connsiteX12" fmla="*/ 247650 w 2347912"/>
                <a:gd name="connsiteY12" fmla="*/ 585787 h 1609725"/>
                <a:gd name="connsiteX13" fmla="*/ 319087 w 2347912"/>
                <a:gd name="connsiteY13" fmla="*/ 576262 h 1609725"/>
                <a:gd name="connsiteX14" fmla="*/ 385762 w 2347912"/>
                <a:gd name="connsiteY14" fmla="*/ 552450 h 1609725"/>
                <a:gd name="connsiteX15" fmla="*/ 500062 w 2347912"/>
                <a:gd name="connsiteY15" fmla="*/ 609600 h 1609725"/>
                <a:gd name="connsiteX16" fmla="*/ 595312 w 2347912"/>
                <a:gd name="connsiteY16" fmla="*/ 704850 h 1609725"/>
                <a:gd name="connsiteX17" fmla="*/ 719137 w 2347912"/>
                <a:gd name="connsiteY17" fmla="*/ 809625 h 1609725"/>
                <a:gd name="connsiteX18" fmla="*/ 871537 w 2347912"/>
                <a:gd name="connsiteY18" fmla="*/ 923925 h 1609725"/>
                <a:gd name="connsiteX19" fmla="*/ 1023937 w 2347912"/>
                <a:gd name="connsiteY19" fmla="*/ 1009650 h 1609725"/>
                <a:gd name="connsiteX20" fmla="*/ 1452562 w 2347912"/>
                <a:gd name="connsiteY20" fmla="*/ 1281112 h 1609725"/>
                <a:gd name="connsiteX21" fmla="*/ 1738312 w 2347912"/>
                <a:gd name="connsiteY21" fmla="*/ 1414462 h 1609725"/>
                <a:gd name="connsiteX22" fmla="*/ 1833562 w 2347912"/>
                <a:gd name="connsiteY22" fmla="*/ 1438275 h 1609725"/>
                <a:gd name="connsiteX23" fmla="*/ 1938337 w 2347912"/>
                <a:gd name="connsiteY23" fmla="*/ 1443037 h 1609725"/>
                <a:gd name="connsiteX24" fmla="*/ 2019300 w 2347912"/>
                <a:gd name="connsiteY24" fmla="*/ 1443037 h 1609725"/>
                <a:gd name="connsiteX25" fmla="*/ 2105025 w 2347912"/>
                <a:gd name="connsiteY25" fmla="*/ 1452562 h 1609725"/>
                <a:gd name="connsiteX26" fmla="*/ 2147887 w 2347912"/>
                <a:gd name="connsiteY26" fmla="*/ 1481137 h 1609725"/>
                <a:gd name="connsiteX27" fmla="*/ 2190750 w 2347912"/>
                <a:gd name="connsiteY27" fmla="*/ 1547812 h 1609725"/>
                <a:gd name="connsiteX28" fmla="*/ 2247900 w 2347912"/>
                <a:gd name="connsiteY28" fmla="*/ 1595437 h 1609725"/>
                <a:gd name="connsiteX29" fmla="*/ 2314575 w 2347912"/>
                <a:gd name="connsiteY29" fmla="*/ 1609725 h 1609725"/>
                <a:gd name="connsiteX30" fmla="*/ 2276475 w 2347912"/>
                <a:gd name="connsiteY30" fmla="*/ 1562100 h 1609725"/>
                <a:gd name="connsiteX31" fmla="*/ 2276475 w 2347912"/>
                <a:gd name="connsiteY31" fmla="*/ 1562100 h 1609725"/>
                <a:gd name="connsiteX32" fmla="*/ 2290762 w 2347912"/>
                <a:gd name="connsiteY32" fmla="*/ 1504950 h 1609725"/>
                <a:gd name="connsiteX33" fmla="*/ 2314575 w 2347912"/>
                <a:gd name="connsiteY33" fmla="*/ 1500187 h 1609725"/>
                <a:gd name="connsiteX34" fmla="*/ 2347912 w 2347912"/>
                <a:gd name="connsiteY34" fmla="*/ 1504950 h 1609725"/>
                <a:gd name="connsiteX35" fmla="*/ 2343150 w 2347912"/>
                <a:gd name="connsiteY35" fmla="*/ 1471612 h 1609725"/>
                <a:gd name="connsiteX36" fmla="*/ 2343150 w 2347912"/>
                <a:gd name="connsiteY36" fmla="*/ 1471612 h 1609725"/>
                <a:gd name="connsiteX37" fmla="*/ 2281237 w 2347912"/>
                <a:gd name="connsiteY37" fmla="*/ 1466850 h 1609725"/>
                <a:gd name="connsiteX38" fmla="*/ 2276475 w 2347912"/>
                <a:gd name="connsiteY38" fmla="*/ 1443037 h 1609725"/>
                <a:gd name="connsiteX39" fmla="*/ 2276475 w 2347912"/>
                <a:gd name="connsiteY39" fmla="*/ 1443037 h 1609725"/>
                <a:gd name="connsiteX40" fmla="*/ 2286000 w 2347912"/>
                <a:gd name="connsiteY40" fmla="*/ 1390650 h 1609725"/>
                <a:gd name="connsiteX41" fmla="*/ 2314575 w 2347912"/>
                <a:gd name="connsiteY41" fmla="*/ 1381125 h 1609725"/>
                <a:gd name="connsiteX42" fmla="*/ 2338387 w 2347912"/>
                <a:gd name="connsiteY42" fmla="*/ 1385887 h 1609725"/>
                <a:gd name="connsiteX43" fmla="*/ 2338387 w 2347912"/>
                <a:gd name="connsiteY43" fmla="*/ 1347787 h 1609725"/>
                <a:gd name="connsiteX44" fmla="*/ 2338387 w 2347912"/>
                <a:gd name="connsiteY44" fmla="*/ 1347787 h 1609725"/>
                <a:gd name="connsiteX45" fmla="*/ 2276475 w 2347912"/>
                <a:gd name="connsiteY45" fmla="*/ 1357312 h 1609725"/>
                <a:gd name="connsiteX46" fmla="*/ 2276475 w 2347912"/>
                <a:gd name="connsiteY46" fmla="*/ 1357312 h 1609725"/>
                <a:gd name="connsiteX47" fmla="*/ 2257425 w 2347912"/>
                <a:gd name="connsiteY47" fmla="*/ 1323975 h 1609725"/>
                <a:gd name="connsiteX48" fmla="*/ 2266950 w 2347912"/>
                <a:gd name="connsiteY48" fmla="*/ 1300162 h 1609725"/>
                <a:gd name="connsiteX49" fmla="*/ 2290762 w 2347912"/>
                <a:gd name="connsiteY49" fmla="*/ 1281112 h 1609725"/>
                <a:gd name="connsiteX50" fmla="*/ 2319337 w 2347912"/>
                <a:gd name="connsiteY50" fmla="*/ 1266825 h 1609725"/>
                <a:gd name="connsiteX51" fmla="*/ 2290762 w 2347912"/>
                <a:gd name="connsiteY51" fmla="*/ 1204912 h 1609725"/>
                <a:gd name="connsiteX52" fmla="*/ 2247900 w 2347912"/>
                <a:gd name="connsiteY52" fmla="*/ 1190625 h 1609725"/>
                <a:gd name="connsiteX53" fmla="*/ 2176462 w 2347912"/>
                <a:gd name="connsiteY53" fmla="*/ 1209675 h 1609725"/>
                <a:gd name="connsiteX54" fmla="*/ 2133600 w 2347912"/>
                <a:gd name="connsiteY54" fmla="*/ 1333500 h 1609725"/>
                <a:gd name="connsiteX55" fmla="*/ 2076450 w 2347912"/>
                <a:gd name="connsiteY55" fmla="*/ 1352550 h 1609725"/>
                <a:gd name="connsiteX56" fmla="*/ 1985962 w 2347912"/>
                <a:gd name="connsiteY56" fmla="*/ 1362075 h 1609725"/>
                <a:gd name="connsiteX57" fmla="*/ 1866900 w 2347912"/>
                <a:gd name="connsiteY57" fmla="*/ 1395412 h 1609725"/>
                <a:gd name="connsiteX58" fmla="*/ 1666875 w 2347912"/>
                <a:gd name="connsiteY58" fmla="*/ 1338262 h 1609725"/>
                <a:gd name="connsiteX59" fmla="*/ 1500187 w 2347912"/>
                <a:gd name="connsiteY59" fmla="*/ 1262062 h 1609725"/>
                <a:gd name="connsiteX60" fmla="*/ 1276350 w 2347912"/>
                <a:gd name="connsiteY60" fmla="*/ 1138237 h 1609725"/>
                <a:gd name="connsiteX61" fmla="*/ 728662 w 2347912"/>
                <a:gd name="connsiteY61" fmla="*/ 766762 h 1609725"/>
                <a:gd name="connsiteX62" fmla="*/ 504056 w 2347912"/>
                <a:gd name="connsiteY62" fmla="*/ 504056 h 1609725"/>
                <a:gd name="connsiteX0" fmla="*/ 504056 w 2347912"/>
                <a:gd name="connsiteY0" fmla="*/ 504056 h 1609725"/>
                <a:gd name="connsiteX1" fmla="*/ 581025 w 2347912"/>
                <a:gd name="connsiteY1" fmla="*/ 385762 h 1609725"/>
                <a:gd name="connsiteX2" fmla="*/ 619125 w 2347912"/>
                <a:gd name="connsiteY2" fmla="*/ 352425 h 1609725"/>
                <a:gd name="connsiteX3" fmla="*/ 590550 w 2347912"/>
                <a:gd name="connsiteY3" fmla="*/ 200025 h 1609725"/>
                <a:gd name="connsiteX4" fmla="*/ 504825 w 2347912"/>
                <a:gd name="connsiteY4" fmla="*/ 85725 h 1609725"/>
                <a:gd name="connsiteX5" fmla="*/ 414337 w 2347912"/>
                <a:gd name="connsiteY5" fmla="*/ 28575 h 1609725"/>
                <a:gd name="connsiteX6" fmla="*/ 295275 w 2347912"/>
                <a:gd name="connsiteY6" fmla="*/ 0 h 1609725"/>
                <a:gd name="connsiteX7" fmla="*/ 123825 w 2347912"/>
                <a:gd name="connsiteY7" fmla="*/ 23812 h 1609725"/>
                <a:gd name="connsiteX8" fmla="*/ 19050 w 2347912"/>
                <a:gd name="connsiteY8" fmla="*/ 142875 h 1609725"/>
                <a:gd name="connsiteX9" fmla="*/ 0 w 2347912"/>
                <a:gd name="connsiteY9" fmla="*/ 319087 h 1609725"/>
                <a:gd name="connsiteX10" fmla="*/ 33337 w 2347912"/>
                <a:gd name="connsiteY10" fmla="*/ 490537 h 1609725"/>
                <a:gd name="connsiteX11" fmla="*/ 123825 w 2347912"/>
                <a:gd name="connsiteY11" fmla="*/ 566737 h 1609725"/>
                <a:gd name="connsiteX12" fmla="*/ 247650 w 2347912"/>
                <a:gd name="connsiteY12" fmla="*/ 585787 h 1609725"/>
                <a:gd name="connsiteX13" fmla="*/ 319087 w 2347912"/>
                <a:gd name="connsiteY13" fmla="*/ 576262 h 1609725"/>
                <a:gd name="connsiteX14" fmla="*/ 385762 w 2347912"/>
                <a:gd name="connsiteY14" fmla="*/ 552450 h 1609725"/>
                <a:gd name="connsiteX15" fmla="*/ 500062 w 2347912"/>
                <a:gd name="connsiteY15" fmla="*/ 609600 h 1609725"/>
                <a:gd name="connsiteX16" fmla="*/ 595312 w 2347912"/>
                <a:gd name="connsiteY16" fmla="*/ 704850 h 1609725"/>
                <a:gd name="connsiteX17" fmla="*/ 719137 w 2347912"/>
                <a:gd name="connsiteY17" fmla="*/ 809625 h 1609725"/>
                <a:gd name="connsiteX18" fmla="*/ 871537 w 2347912"/>
                <a:gd name="connsiteY18" fmla="*/ 923925 h 1609725"/>
                <a:gd name="connsiteX19" fmla="*/ 1023937 w 2347912"/>
                <a:gd name="connsiteY19" fmla="*/ 1009650 h 1609725"/>
                <a:gd name="connsiteX20" fmla="*/ 1452562 w 2347912"/>
                <a:gd name="connsiteY20" fmla="*/ 1281112 h 1609725"/>
                <a:gd name="connsiteX21" fmla="*/ 1738312 w 2347912"/>
                <a:gd name="connsiteY21" fmla="*/ 1414462 h 1609725"/>
                <a:gd name="connsiteX22" fmla="*/ 1833562 w 2347912"/>
                <a:gd name="connsiteY22" fmla="*/ 1438275 h 1609725"/>
                <a:gd name="connsiteX23" fmla="*/ 1938337 w 2347912"/>
                <a:gd name="connsiteY23" fmla="*/ 1443037 h 1609725"/>
                <a:gd name="connsiteX24" fmla="*/ 2019300 w 2347912"/>
                <a:gd name="connsiteY24" fmla="*/ 1443037 h 1609725"/>
                <a:gd name="connsiteX25" fmla="*/ 2105025 w 2347912"/>
                <a:gd name="connsiteY25" fmla="*/ 1452562 h 1609725"/>
                <a:gd name="connsiteX26" fmla="*/ 2147887 w 2347912"/>
                <a:gd name="connsiteY26" fmla="*/ 1481137 h 1609725"/>
                <a:gd name="connsiteX27" fmla="*/ 2190750 w 2347912"/>
                <a:gd name="connsiteY27" fmla="*/ 1547812 h 1609725"/>
                <a:gd name="connsiteX28" fmla="*/ 2247900 w 2347912"/>
                <a:gd name="connsiteY28" fmla="*/ 1595437 h 1609725"/>
                <a:gd name="connsiteX29" fmla="*/ 2314575 w 2347912"/>
                <a:gd name="connsiteY29" fmla="*/ 1609725 h 1609725"/>
                <a:gd name="connsiteX30" fmla="*/ 2276475 w 2347912"/>
                <a:gd name="connsiteY30" fmla="*/ 1562100 h 1609725"/>
                <a:gd name="connsiteX31" fmla="*/ 2276475 w 2347912"/>
                <a:gd name="connsiteY31" fmla="*/ 1562100 h 1609725"/>
                <a:gd name="connsiteX32" fmla="*/ 2290762 w 2347912"/>
                <a:gd name="connsiteY32" fmla="*/ 1504950 h 1609725"/>
                <a:gd name="connsiteX33" fmla="*/ 2314575 w 2347912"/>
                <a:gd name="connsiteY33" fmla="*/ 1500187 h 1609725"/>
                <a:gd name="connsiteX34" fmla="*/ 2347912 w 2347912"/>
                <a:gd name="connsiteY34" fmla="*/ 1504950 h 1609725"/>
                <a:gd name="connsiteX35" fmla="*/ 2343150 w 2347912"/>
                <a:gd name="connsiteY35" fmla="*/ 1471612 h 1609725"/>
                <a:gd name="connsiteX36" fmla="*/ 2343150 w 2347912"/>
                <a:gd name="connsiteY36" fmla="*/ 1471612 h 1609725"/>
                <a:gd name="connsiteX37" fmla="*/ 2281237 w 2347912"/>
                <a:gd name="connsiteY37" fmla="*/ 1466850 h 1609725"/>
                <a:gd name="connsiteX38" fmla="*/ 2276475 w 2347912"/>
                <a:gd name="connsiteY38" fmla="*/ 1443037 h 1609725"/>
                <a:gd name="connsiteX39" fmla="*/ 2276475 w 2347912"/>
                <a:gd name="connsiteY39" fmla="*/ 1443037 h 1609725"/>
                <a:gd name="connsiteX40" fmla="*/ 2286000 w 2347912"/>
                <a:gd name="connsiteY40" fmla="*/ 1390650 h 1609725"/>
                <a:gd name="connsiteX41" fmla="*/ 2314575 w 2347912"/>
                <a:gd name="connsiteY41" fmla="*/ 1381125 h 1609725"/>
                <a:gd name="connsiteX42" fmla="*/ 2338387 w 2347912"/>
                <a:gd name="connsiteY42" fmla="*/ 1385887 h 1609725"/>
                <a:gd name="connsiteX43" fmla="*/ 2338387 w 2347912"/>
                <a:gd name="connsiteY43" fmla="*/ 1347787 h 1609725"/>
                <a:gd name="connsiteX44" fmla="*/ 2338387 w 2347912"/>
                <a:gd name="connsiteY44" fmla="*/ 1347787 h 1609725"/>
                <a:gd name="connsiteX45" fmla="*/ 2276475 w 2347912"/>
                <a:gd name="connsiteY45" fmla="*/ 1357312 h 1609725"/>
                <a:gd name="connsiteX46" fmla="*/ 2276475 w 2347912"/>
                <a:gd name="connsiteY46" fmla="*/ 1357312 h 1609725"/>
                <a:gd name="connsiteX47" fmla="*/ 2257425 w 2347912"/>
                <a:gd name="connsiteY47" fmla="*/ 1323975 h 1609725"/>
                <a:gd name="connsiteX48" fmla="*/ 2266950 w 2347912"/>
                <a:gd name="connsiteY48" fmla="*/ 1300162 h 1609725"/>
                <a:gd name="connsiteX49" fmla="*/ 2290762 w 2347912"/>
                <a:gd name="connsiteY49" fmla="*/ 1281112 h 1609725"/>
                <a:gd name="connsiteX50" fmla="*/ 2319337 w 2347912"/>
                <a:gd name="connsiteY50" fmla="*/ 1266825 h 1609725"/>
                <a:gd name="connsiteX51" fmla="*/ 2290762 w 2347912"/>
                <a:gd name="connsiteY51" fmla="*/ 1204912 h 1609725"/>
                <a:gd name="connsiteX52" fmla="*/ 2247900 w 2347912"/>
                <a:gd name="connsiteY52" fmla="*/ 1190625 h 1609725"/>
                <a:gd name="connsiteX53" fmla="*/ 2176462 w 2347912"/>
                <a:gd name="connsiteY53" fmla="*/ 1209675 h 1609725"/>
                <a:gd name="connsiteX54" fmla="*/ 2133600 w 2347912"/>
                <a:gd name="connsiteY54" fmla="*/ 1333500 h 1609725"/>
                <a:gd name="connsiteX55" fmla="*/ 2076450 w 2347912"/>
                <a:gd name="connsiteY55" fmla="*/ 1352550 h 1609725"/>
                <a:gd name="connsiteX56" fmla="*/ 1985962 w 2347912"/>
                <a:gd name="connsiteY56" fmla="*/ 1362075 h 1609725"/>
                <a:gd name="connsiteX57" fmla="*/ 1866900 w 2347912"/>
                <a:gd name="connsiteY57" fmla="*/ 1395412 h 1609725"/>
                <a:gd name="connsiteX58" fmla="*/ 1666875 w 2347912"/>
                <a:gd name="connsiteY58" fmla="*/ 1338262 h 1609725"/>
                <a:gd name="connsiteX59" fmla="*/ 1500187 w 2347912"/>
                <a:gd name="connsiteY59" fmla="*/ 1262062 h 1609725"/>
                <a:gd name="connsiteX60" fmla="*/ 1276350 w 2347912"/>
                <a:gd name="connsiteY60" fmla="*/ 1138237 h 1609725"/>
                <a:gd name="connsiteX61" fmla="*/ 728662 w 2347912"/>
                <a:gd name="connsiteY61" fmla="*/ 766762 h 1609725"/>
                <a:gd name="connsiteX62" fmla="*/ 504056 w 2347912"/>
                <a:gd name="connsiteY62" fmla="*/ 504056 h 1609725"/>
                <a:gd name="connsiteX63" fmla="*/ 504056 w 2347912"/>
                <a:gd name="connsiteY63" fmla="*/ 504056 h 1609725"/>
                <a:gd name="connsiteX0" fmla="*/ 504056 w 2347912"/>
                <a:gd name="connsiteY0" fmla="*/ 504056 h 1609725"/>
                <a:gd name="connsiteX1" fmla="*/ 576064 w 2347912"/>
                <a:gd name="connsiteY1" fmla="*/ 432048 h 1609725"/>
                <a:gd name="connsiteX2" fmla="*/ 619125 w 2347912"/>
                <a:gd name="connsiteY2" fmla="*/ 352425 h 1609725"/>
                <a:gd name="connsiteX3" fmla="*/ 590550 w 2347912"/>
                <a:gd name="connsiteY3" fmla="*/ 200025 h 1609725"/>
                <a:gd name="connsiteX4" fmla="*/ 504825 w 2347912"/>
                <a:gd name="connsiteY4" fmla="*/ 85725 h 1609725"/>
                <a:gd name="connsiteX5" fmla="*/ 414337 w 2347912"/>
                <a:gd name="connsiteY5" fmla="*/ 28575 h 1609725"/>
                <a:gd name="connsiteX6" fmla="*/ 295275 w 2347912"/>
                <a:gd name="connsiteY6" fmla="*/ 0 h 1609725"/>
                <a:gd name="connsiteX7" fmla="*/ 123825 w 2347912"/>
                <a:gd name="connsiteY7" fmla="*/ 23812 h 1609725"/>
                <a:gd name="connsiteX8" fmla="*/ 19050 w 2347912"/>
                <a:gd name="connsiteY8" fmla="*/ 142875 h 1609725"/>
                <a:gd name="connsiteX9" fmla="*/ 0 w 2347912"/>
                <a:gd name="connsiteY9" fmla="*/ 319087 h 1609725"/>
                <a:gd name="connsiteX10" fmla="*/ 33337 w 2347912"/>
                <a:gd name="connsiteY10" fmla="*/ 490537 h 1609725"/>
                <a:gd name="connsiteX11" fmla="*/ 123825 w 2347912"/>
                <a:gd name="connsiteY11" fmla="*/ 566737 h 1609725"/>
                <a:gd name="connsiteX12" fmla="*/ 247650 w 2347912"/>
                <a:gd name="connsiteY12" fmla="*/ 585787 h 1609725"/>
                <a:gd name="connsiteX13" fmla="*/ 319087 w 2347912"/>
                <a:gd name="connsiteY13" fmla="*/ 576262 h 1609725"/>
                <a:gd name="connsiteX14" fmla="*/ 385762 w 2347912"/>
                <a:gd name="connsiteY14" fmla="*/ 552450 h 1609725"/>
                <a:gd name="connsiteX15" fmla="*/ 500062 w 2347912"/>
                <a:gd name="connsiteY15" fmla="*/ 609600 h 1609725"/>
                <a:gd name="connsiteX16" fmla="*/ 595312 w 2347912"/>
                <a:gd name="connsiteY16" fmla="*/ 704850 h 1609725"/>
                <a:gd name="connsiteX17" fmla="*/ 719137 w 2347912"/>
                <a:gd name="connsiteY17" fmla="*/ 809625 h 1609725"/>
                <a:gd name="connsiteX18" fmla="*/ 871537 w 2347912"/>
                <a:gd name="connsiteY18" fmla="*/ 923925 h 1609725"/>
                <a:gd name="connsiteX19" fmla="*/ 1023937 w 2347912"/>
                <a:gd name="connsiteY19" fmla="*/ 1009650 h 1609725"/>
                <a:gd name="connsiteX20" fmla="*/ 1452562 w 2347912"/>
                <a:gd name="connsiteY20" fmla="*/ 1281112 h 1609725"/>
                <a:gd name="connsiteX21" fmla="*/ 1738312 w 2347912"/>
                <a:gd name="connsiteY21" fmla="*/ 1414462 h 1609725"/>
                <a:gd name="connsiteX22" fmla="*/ 1833562 w 2347912"/>
                <a:gd name="connsiteY22" fmla="*/ 1438275 h 1609725"/>
                <a:gd name="connsiteX23" fmla="*/ 1938337 w 2347912"/>
                <a:gd name="connsiteY23" fmla="*/ 1443037 h 1609725"/>
                <a:gd name="connsiteX24" fmla="*/ 2019300 w 2347912"/>
                <a:gd name="connsiteY24" fmla="*/ 1443037 h 1609725"/>
                <a:gd name="connsiteX25" fmla="*/ 2105025 w 2347912"/>
                <a:gd name="connsiteY25" fmla="*/ 1452562 h 1609725"/>
                <a:gd name="connsiteX26" fmla="*/ 2147887 w 2347912"/>
                <a:gd name="connsiteY26" fmla="*/ 1481137 h 1609725"/>
                <a:gd name="connsiteX27" fmla="*/ 2190750 w 2347912"/>
                <a:gd name="connsiteY27" fmla="*/ 1547812 h 1609725"/>
                <a:gd name="connsiteX28" fmla="*/ 2247900 w 2347912"/>
                <a:gd name="connsiteY28" fmla="*/ 1595437 h 1609725"/>
                <a:gd name="connsiteX29" fmla="*/ 2314575 w 2347912"/>
                <a:gd name="connsiteY29" fmla="*/ 1609725 h 1609725"/>
                <a:gd name="connsiteX30" fmla="*/ 2276475 w 2347912"/>
                <a:gd name="connsiteY30" fmla="*/ 1562100 h 1609725"/>
                <a:gd name="connsiteX31" fmla="*/ 2276475 w 2347912"/>
                <a:gd name="connsiteY31" fmla="*/ 1562100 h 1609725"/>
                <a:gd name="connsiteX32" fmla="*/ 2290762 w 2347912"/>
                <a:gd name="connsiteY32" fmla="*/ 1504950 h 1609725"/>
                <a:gd name="connsiteX33" fmla="*/ 2314575 w 2347912"/>
                <a:gd name="connsiteY33" fmla="*/ 1500187 h 1609725"/>
                <a:gd name="connsiteX34" fmla="*/ 2347912 w 2347912"/>
                <a:gd name="connsiteY34" fmla="*/ 1504950 h 1609725"/>
                <a:gd name="connsiteX35" fmla="*/ 2343150 w 2347912"/>
                <a:gd name="connsiteY35" fmla="*/ 1471612 h 1609725"/>
                <a:gd name="connsiteX36" fmla="*/ 2343150 w 2347912"/>
                <a:gd name="connsiteY36" fmla="*/ 1471612 h 1609725"/>
                <a:gd name="connsiteX37" fmla="*/ 2281237 w 2347912"/>
                <a:gd name="connsiteY37" fmla="*/ 1466850 h 1609725"/>
                <a:gd name="connsiteX38" fmla="*/ 2276475 w 2347912"/>
                <a:gd name="connsiteY38" fmla="*/ 1443037 h 1609725"/>
                <a:gd name="connsiteX39" fmla="*/ 2276475 w 2347912"/>
                <a:gd name="connsiteY39" fmla="*/ 1443037 h 1609725"/>
                <a:gd name="connsiteX40" fmla="*/ 2286000 w 2347912"/>
                <a:gd name="connsiteY40" fmla="*/ 1390650 h 1609725"/>
                <a:gd name="connsiteX41" fmla="*/ 2314575 w 2347912"/>
                <a:gd name="connsiteY41" fmla="*/ 1381125 h 1609725"/>
                <a:gd name="connsiteX42" fmla="*/ 2338387 w 2347912"/>
                <a:gd name="connsiteY42" fmla="*/ 1385887 h 1609725"/>
                <a:gd name="connsiteX43" fmla="*/ 2338387 w 2347912"/>
                <a:gd name="connsiteY43" fmla="*/ 1347787 h 1609725"/>
                <a:gd name="connsiteX44" fmla="*/ 2338387 w 2347912"/>
                <a:gd name="connsiteY44" fmla="*/ 1347787 h 1609725"/>
                <a:gd name="connsiteX45" fmla="*/ 2276475 w 2347912"/>
                <a:gd name="connsiteY45" fmla="*/ 1357312 h 1609725"/>
                <a:gd name="connsiteX46" fmla="*/ 2276475 w 2347912"/>
                <a:gd name="connsiteY46" fmla="*/ 1357312 h 1609725"/>
                <a:gd name="connsiteX47" fmla="*/ 2257425 w 2347912"/>
                <a:gd name="connsiteY47" fmla="*/ 1323975 h 1609725"/>
                <a:gd name="connsiteX48" fmla="*/ 2266950 w 2347912"/>
                <a:gd name="connsiteY48" fmla="*/ 1300162 h 1609725"/>
                <a:gd name="connsiteX49" fmla="*/ 2290762 w 2347912"/>
                <a:gd name="connsiteY49" fmla="*/ 1281112 h 1609725"/>
                <a:gd name="connsiteX50" fmla="*/ 2319337 w 2347912"/>
                <a:gd name="connsiteY50" fmla="*/ 1266825 h 1609725"/>
                <a:gd name="connsiteX51" fmla="*/ 2290762 w 2347912"/>
                <a:gd name="connsiteY51" fmla="*/ 1204912 h 1609725"/>
                <a:gd name="connsiteX52" fmla="*/ 2247900 w 2347912"/>
                <a:gd name="connsiteY52" fmla="*/ 1190625 h 1609725"/>
                <a:gd name="connsiteX53" fmla="*/ 2176462 w 2347912"/>
                <a:gd name="connsiteY53" fmla="*/ 1209675 h 1609725"/>
                <a:gd name="connsiteX54" fmla="*/ 2133600 w 2347912"/>
                <a:gd name="connsiteY54" fmla="*/ 1333500 h 1609725"/>
                <a:gd name="connsiteX55" fmla="*/ 2076450 w 2347912"/>
                <a:gd name="connsiteY55" fmla="*/ 1352550 h 1609725"/>
                <a:gd name="connsiteX56" fmla="*/ 1985962 w 2347912"/>
                <a:gd name="connsiteY56" fmla="*/ 1362075 h 1609725"/>
                <a:gd name="connsiteX57" fmla="*/ 1866900 w 2347912"/>
                <a:gd name="connsiteY57" fmla="*/ 1395412 h 1609725"/>
                <a:gd name="connsiteX58" fmla="*/ 1666875 w 2347912"/>
                <a:gd name="connsiteY58" fmla="*/ 1338262 h 1609725"/>
                <a:gd name="connsiteX59" fmla="*/ 1500187 w 2347912"/>
                <a:gd name="connsiteY59" fmla="*/ 1262062 h 1609725"/>
                <a:gd name="connsiteX60" fmla="*/ 1276350 w 2347912"/>
                <a:gd name="connsiteY60" fmla="*/ 1138237 h 1609725"/>
                <a:gd name="connsiteX61" fmla="*/ 728662 w 2347912"/>
                <a:gd name="connsiteY61" fmla="*/ 766762 h 1609725"/>
                <a:gd name="connsiteX62" fmla="*/ 504056 w 2347912"/>
                <a:gd name="connsiteY62" fmla="*/ 504056 h 1609725"/>
                <a:gd name="connsiteX63" fmla="*/ 504056 w 2347912"/>
                <a:gd name="connsiteY63" fmla="*/ 504056 h 1609725"/>
                <a:gd name="connsiteX0" fmla="*/ 504056 w 2347912"/>
                <a:gd name="connsiteY0" fmla="*/ 504056 h 1609725"/>
                <a:gd name="connsiteX1" fmla="*/ 576064 w 2347912"/>
                <a:gd name="connsiteY1" fmla="*/ 432048 h 1609725"/>
                <a:gd name="connsiteX2" fmla="*/ 619125 w 2347912"/>
                <a:gd name="connsiteY2" fmla="*/ 352425 h 1609725"/>
                <a:gd name="connsiteX3" fmla="*/ 590550 w 2347912"/>
                <a:gd name="connsiteY3" fmla="*/ 200025 h 1609725"/>
                <a:gd name="connsiteX4" fmla="*/ 504825 w 2347912"/>
                <a:gd name="connsiteY4" fmla="*/ 85725 h 1609725"/>
                <a:gd name="connsiteX5" fmla="*/ 414337 w 2347912"/>
                <a:gd name="connsiteY5" fmla="*/ 28575 h 1609725"/>
                <a:gd name="connsiteX6" fmla="*/ 295275 w 2347912"/>
                <a:gd name="connsiteY6" fmla="*/ 0 h 1609725"/>
                <a:gd name="connsiteX7" fmla="*/ 123825 w 2347912"/>
                <a:gd name="connsiteY7" fmla="*/ 23812 h 1609725"/>
                <a:gd name="connsiteX8" fmla="*/ 19050 w 2347912"/>
                <a:gd name="connsiteY8" fmla="*/ 142875 h 1609725"/>
                <a:gd name="connsiteX9" fmla="*/ 0 w 2347912"/>
                <a:gd name="connsiteY9" fmla="*/ 319087 h 1609725"/>
                <a:gd name="connsiteX10" fmla="*/ 33337 w 2347912"/>
                <a:gd name="connsiteY10" fmla="*/ 490537 h 1609725"/>
                <a:gd name="connsiteX11" fmla="*/ 123825 w 2347912"/>
                <a:gd name="connsiteY11" fmla="*/ 566737 h 1609725"/>
                <a:gd name="connsiteX12" fmla="*/ 247650 w 2347912"/>
                <a:gd name="connsiteY12" fmla="*/ 585787 h 1609725"/>
                <a:gd name="connsiteX13" fmla="*/ 319087 w 2347912"/>
                <a:gd name="connsiteY13" fmla="*/ 576262 h 1609725"/>
                <a:gd name="connsiteX14" fmla="*/ 385762 w 2347912"/>
                <a:gd name="connsiteY14" fmla="*/ 552450 h 1609725"/>
                <a:gd name="connsiteX15" fmla="*/ 500062 w 2347912"/>
                <a:gd name="connsiteY15" fmla="*/ 609600 h 1609725"/>
                <a:gd name="connsiteX16" fmla="*/ 595312 w 2347912"/>
                <a:gd name="connsiteY16" fmla="*/ 704850 h 1609725"/>
                <a:gd name="connsiteX17" fmla="*/ 719137 w 2347912"/>
                <a:gd name="connsiteY17" fmla="*/ 809625 h 1609725"/>
                <a:gd name="connsiteX18" fmla="*/ 871537 w 2347912"/>
                <a:gd name="connsiteY18" fmla="*/ 923925 h 1609725"/>
                <a:gd name="connsiteX19" fmla="*/ 1023937 w 2347912"/>
                <a:gd name="connsiteY19" fmla="*/ 1009650 h 1609725"/>
                <a:gd name="connsiteX20" fmla="*/ 1452562 w 2347912"/>
                <a:gd name="connsiteY20" fmla="*/ 1281112 h 1609725"/>
                <a:gd name="connsiteX21" fmla="*/ 1738312 w 2347912"/>
                <a:gd name="connsiteY21" fmla="*/ 1414462 h 1609725"/>
                <a:gd name="connsiteX22" fmla="*/ 1833562 w 2347912"/>
                <a:gd name="connsiteY22" fmla="*/ 1438275 h 1609725"/>
                <a:gd name="connsiteX23" fmla="*/ 1938337 w 2347912"/>
                <a:gd name="connsiteY23" fmla="*/ 1443037 h 1609725"/>
                <a:gd name="connsiteX24" fmla="*/ 2019300 w 2347912"/>
                <a:gd name="connsiteY24" fmla="*/ 1443037 h 1609725"/>
                <a:gd name="connsiteX25" fmla="*/ 2105025 w 2347912"/>
                <a:gd name="connsiteY25" fmla="*/ 1452562 h 1609725"/>
                <a:gd name="connsiteX26" fmla="*/ 2147887 w 2347912"/>
                <a:gd name="connsiteY26" fmla="*/ 1481137 h 1609725"/>
                <a:gd name="connsiteX27" fmla="*/ 2190750 w 2347912"/>
                <a:gd name="connsiteY27" fmla="*/ 1547812 h 1609725"/>
                <a:gd name="connsiteX28" fmla="*/ 2247900 w 2347912"/>
                <a:gd name="connsiteY28" fmla="*/ 1595437 h 1609725"/>
                <a:gd name="connsiteX29" fmla="*/ 2314575 w 2347912"/>
                <a:gd name="connsiteY29" fmla="*/ 1609725 h 1609725"/>
                <a:gd name="connsiteX30" fmla="*/ 2276475 w 2347912"/>
                <a:gd name="connsiteY30" fmla="*/ 1562100 h 1609725"/>
                <a:gd name="connsiteX31" fmla="*/ 2276475 w 2347912"/>
                <a:gd name="connsiteY31" fmla="*/ 1562100 h 1609725"/>
                <a:gd name="connsiteX32" fmla="*/ 2290762 w 2347912"/>
                <a:gd name="connsiteY32" fmla="*/ 1504950 h 1609725"/>
                <a:gd name="connsiteX33" fmla="*/ 2314575 w 2347912"/>
                <a:gd name="connsiteY33" fmla="*/ 1500187 h 1609725"/>
                <a:gd name="connsiteX34" fmla="*/ 2347912 w 2347912"/>
                <a:gd name="connsiteY34" fmla="*/ 1504950 h 1609725"/>
                <a:gd name="connsiteX35" fmla="*/ 2343150 w 2347912"/>
                <a:gd name="connsiteY35" fmla="*/ 1471612 h 1609725"/>
                <a:gd name="connsiteX36" fmla="*/ 2343150 w 2347912"/>
                <a:gd name="connsiteY36" fmla="*/ 1471612 h 1609725"/>
                <a:gd name="connsiteX37" fmla="*/ 2281237 w 2347912"/>
                <a:gd name="connsiteY37" fmla="*/ 1466850 h 1609725"/>
                <a:gd name="connsiteX38" fmla="*/ 2276475 w 2347912"/>
                <a:gd name="connsiteY38" fmla="*/ 1443037 h 1609725"/>
                <a:gd name="connsiteX39" fmla="*/ 2276475 w 2347912"/>
                <a:gd name="connsiteY39" fmla="*/ 1443037 h 1609725"/>
                <a:gd name="connsiteX40" fmla="*/ 2286000 w 2347912"/>
                <a:gd name="connsiteY40" fmla="*/ 1390650 h 1609725"/>
                <a:gd name="connsiteX41" fmla="*/ 2314575 w 2347912"/>
                <a:gd name="connsiteY41" fmla="*/ 1381125 h 1609725"/>
                <a:gd name="connsiteX42" fmla="*/ 2338387 w 2347912"/>
                <a:gd name="connsiteY42" fmla="*/ 1385887 h 1609725"/>
                <a:gd name="connsiteX43" fmla="*/ 2338387 w 2347912"/>
                <a:gd name="connsiteY43" fmla="*/ 1347787 h 1609725"/>
                <a:gd name="connsiteX44" fmla="*/ 2338387 w 2347912"/>
                <a:gd name="connsiteY44" fmla="*/ 1347787 h 1609725"/>
                <a:gd name="connsiteX45" fmla="*/ 2276475 w 2347912"/>
                <a:gd name="connsiteY45" fmla="*/ 1357312 h 1609725"/>
                <a:gd name="connsiteX46" fmla="*/ 2276475 w 2347912"/>
                <a:gd name="connsiteY46" fmla="*/ 1357312 h 1609725"/>
                <a:gd name="connsiteX47" fmla="*/ 2257425 w 2347912"/>
                <a:gd name="connsiteY47" fmla="*/ 1323975 h 1609725"/>
                <a:gd name="connsiteX48" fmla="*/ 2266950 w 2347912"/>
                <a:gd name="connsiteY48" fmla="*/ 1300162 h 1609725"/>
                <a:gd name="connsiteX49" fmla="*/ 2290762 w 2347912"/>
                <a:gd name="connsiteY49" fmla="*/ 1281112 h 1609725"/>
                <a:gd name="connsiteX50" fmla="*/ 2319337 w 2347912"/>
                <a:gd name="connsiteY50" fmla="*/ 1266825 h 1609725"/>
                <a:gd name="connsiteX51" fmla="*/ 2290762 w 2347912"/>
                <a:gd name="connsiteY51" fmla="*/ 1204912 h 1609725"/>
                <a:gd name="connsiteX52" fmla="*/ 2247900 w 2347912"/>
                <a:gd name="connsiteY52" fmla="*/ 1190625 h 1609725"/>
                <a:gd name="connsiteX53" fmla="*/ 2176462 w 2347912"/>
                <a:gd name="connsiteY53" fmla="*/ 1209675 h 1609725"/>
                <a:gd name="connsiteX54" fmla="*/ 2133600 w 2347912"/>
                <a:gd name="connsiteY54" fmla="*/ 1333500 h 1609725"/>
                <a:gd name="connsiteX55" fmla="*/ 2076450 w 2347912"/>
                <a:gd name="connsiteY55" fmla="*/ 1352550 h 1609725"/>
                <a:gd name="connsiteX56" fmla="*/ 1985962 w 2347912"/>
                <a:gd name="connsiteY56" fmla="*/ 1362075 h 1609725"/>
                <a:gd name="connsiteX57" fmla="*/ 1866900 w 2347912"/>
                <a:gd name="connsiteY57" fmla="*/ 1395412 h 1609725"/>
                <a:gd name="connsiteX58" fmla="*/ 1666875 w 2347912"/>
                <a:gd name="connsiteY58" fmla="*/ 1338262 h 1609725"/>
                <a:gd name="connsiteX59" fmla="*/ 1500187 w 2347912"/>
                <a:gd name="connsiteY59" fmla="*/ 1262062 h 1609725"/>
                <a:gd name="connsiteX60" fmla="*/ 1276350 w 2347912"/>
                <a:gd name="connsiteY60" fmla="*/ 1138237 h 1609725"/>
                <a:gd name="connsiteX61" fmla="*/ 728662 w 2347912"/>
                <a:gd name="connsiteY61" fmla="*/ 766762 h 1609725"/>
                <a:gd name="connsiteX62" fmla="*/ 504056 w 2347912"/>
                <a:gd name="connsiteY62" fmla="*/ 504056 h 1609725"/>
                <a:gd name="connsiteX63" fmla="*/ 504056 w 2347912"/>
                <a:gd name="connsiteY63" fmla="*/ 504056 h 1609725"/>
                <a:gd name="connsiteX0" fmla="*/ 504056 w 2347912"/>
                <a:gd name="connsiteY0" fmla="*/ 504056 h 1609725"/>
                <a:gd name="connsiteX1" fmla="*/ 576064 w 2347912"/>
                <a:gd name="connsiteY1" fmla="*/ 432048 h 1609725"/>
                <a:gd name="connsiteX2" fmla="*/ 619125 w 2347912"/>
                <a:gd name="connsiteY2" fmla="*/ 352425 h 1609725"/>
                <a:gd name="connsiteX3" fmla="*/ 590550 w 2347912"/>
                <a:gd name="connsiteY3" fmla="*/ 200025 h 1609725"/>
                <a:gd name="connsiteX4" fmla="*/ 504825 w 2347912"/>
                <a:gd name="connsiteY4" fmla="*/ 85725 h 1609725"/>
                <a:gd name="connsiteX5" fmla="*/ 414337 w 2347912"/>
                <a:gd name="connsiteY5" fmla="*/ 28575 h 1609725"/>
                <a:gd name="connsiteX6" fmla="*/ 295275 w 2347912"/>
                <a:gd name="connsiteY6" fmla="*/ 0 h 1609725"/>
                <a:gd name="connsiteX7" fmla="*/ 123825 w 2347912"/>
                <a:gd name="connsiteY7" fmla="*/ 23812 h 1609725"/>
                <a:gd name="connsiteX8" fmla="*/ 19050 w 2347912"/>
                <a:gd name="connsiteY8" fmla="*/ 142875 h 1609725"/>
                <a:gd name="connsiteX9" fmla="*/ 0 w 2347912"/>
                <a:gd name="connsiteY9" fmla="*/ 319087 h 1609725"/>
                <a:gd name="connsiteX10" fmla="*/ 33337 w 2347912"/>
                <a:gd name="connsiteY10" fmla="*/ 490537 h 1609725"/>
                <a:gd name="connsiteX11" fmla="*/ 123825 w 2347912"/>
                <a:gd name="connsiteY11" fmla="*/ 566737 h 1609725"/>
                <a:gd name="connsiteX12" fmla="*/ 247650 w 2347912"/>
                <a:gd name="connsiteY12" fmla="*/ 585787 h 1609725"/>
                <a:gd name="connsiteX13" fmla="*/ 319087 w 2347912"/>
                <a:gd name="connsiteY13" fmla="*/ 576262 h 1609725"/>
                <a:gd name="connsiteX14" fmla="*/ 385762 w 2347912"/>
                <a:gd name="connsiteY14" fmla="*/ 552450 h 1609725"/>
                <a:gd name="connsiteX15" fmla="*/ 500062 w 2347912"/>
                <a:gd name="connsiteY15" fmla="*/ 609600 h 1609725"/>
                <a:gd name="connsiteX16" fmla="*/ 595312 w 2347912"/>
                <a:gd name="connsiteY16" fmla="*/ 704850 h 1609725"/>
                <a:gd name="connsiteX17" fmla="*/ 719137 w 2347912"/>
                <a:gd name="connsiteY17" fmla="*/ 809625 h 1609725"/>
                <a:gd name="connsiteX18" fmla="*/ 871537 w 2347912"/>
                <a:gd name="connsiteY18" fmla="*/ 923925 h 1609725"/>
                <a:gd name="connsiteX19" fmla="*/ 1023937 w 2347912"/>
                <a:gd name="connsiteY19" fmla="*/ 1009650 h 1609725"/>
                <a:gd name="connsiteX20" fmla="*/ 1452562 w 2347912"/>
                <a:gd name="connsiteY20" fmla="*/ 1281112 h 1609725"/>
                <a:gd name="connsiteX21" fmla="*/ 1738312 w 2347912"/>
                <a:gd name="connsiteY21" fmla="*/ 1414462 h 1609725"/>
                <a:gd name="connsiteX22" fmla="*/ 1833562 w 2347912"/>
                <a:gd name="connsiteY22" fmla="*/ 1438275 h 1609725"/>
                <a:gd name="connsiteX23" fmla="*/ 1938337 w 2347912"/>
                <a:gd name="connsiteY23" fmla="*/ 1443037 h 1609725"/>
                <a:gd name="connsiteX24" fmla="*/ 2019300 w 2347912"/>
                <a:gd name="connsiteY24" fmla="*/ 1443037 h 1609725"/>
                <a:gd name="connsiteX25" fmla="*/ 2105025 w 2347912"/>
                <a:gd name="connsiteY25" fmla="*/ 1452562 h 1609725"/>
                <a:gd name="connsiteX26" fmla="*/ 2147887 w 2347912"/>
                <a:gd name="connsiteY26" fmla="*/ 1481137 h 1609725"/>
                <a:gd name="connsiteX27" fmla="*/ 2190750 w 2347912"/>
                <a:gd name="connsiteY27" fmla="*/ 1547812 h 1609725"/>
                <a:gd name="connsiteX28" fmla="*/ 2247900 w 2347912"/>
                <a:gd name="connsiteY28" fmla="*/ 1595437 h 1609725"/>
                <a:gd name="connsiteX29" fmla="*/ 2314575 w 2347912"/>
                <a:gd name="connsiteY29" fmla="*/ 1609725 h 1609725"/>
                <a:gd name="connsiteX30" fmla="*/ 2276475 w 2347912"/>
                <a:gd name="connsiteY30" fmla="*/ 1562100 h 1609725"/>
                <a:gd name="connsiteX31" fmla="*/ 2276475 w 2347912"/>
                <a:gd name="connsiteY31" fmla="*/ 1562100 h 1609725"/>
                <a:gd name="connsiteX32" fmla="*/ 2290762 w 2347912"/>
                <a:gd name="connsiteY32" fmla="*/ 1504950 h 1609725"/>
                <a:gd name="connsiteX33" fmla="*/ 2314575 w 2347912"/>
                <a:gd name="connsiteY33" fmla="*/ 1500187 h 1609725"/>
                <a:gd name="connsiteX34" fmla="*/ 2347912 w 2347912"/>
                <a:gd name="connsiteY34" fmla="*/ 1504950 h 1609725"/>
                <a:gd name="connsiteX35" fmla="*/ 2343150 w 2347912"/>
                <a:gd name="connsiteY35" fmla="*/ 1471612 h 1609725"/>
                <a:gd name="connsiteX36" fmla="*/ 2343150 w 2347912"/>
                <a:gd name="connsiteY36" fmla="*/ 1471612 h 1609725"/>
                <a:gd name="connsiteX37" fmla="*/ 2281237 w 2347912"/>
                <a:gd name="connsiteY37" fmla="*/ 1466850 h 1609725"/>
                <a:gd name="connsiteX38" fmla="*/ 2276475 w 2347912"/>
                <a:gd name="connsiteY38" fmla="*/ 1443037 h 1609725"/>
                <a:gd name="connsiteX39" fmla="*/ 2276475 w 2347912"/>
                <a:gd name="connsiteY39" fmla="*/ 1443037 h 1609725"/>
                <a:gd name="connsiteX40" fmla="*/ 2286000 w 2347912"/>
                <a:gd name="connsiteY40" fmla="*/ 1390650 h 1609725"/>
                <a:gd name="connsiteX41" fmla="*/ 2314575 w 2347912"/>
                <a:gd name="connsiteY41" fmla="*/ 1381125 h 1609725"/>
                <a:gd name="connsiteX42" fmla="*/ 2338387 w 2347912"/>
                <a:gd name="connsiteY42" fmla="*/ 1385887 h 1609725"/>
                <a:gd name="connsiteX43" fmla="*/ 2338387 w 2347912"/>
                <a:gd name="connsiteY43" fmla="*/ 1347787 h 1609725"/>
                <a:gd name="connsiteX44" fmla="*/ 2338387 w 2347912"/>
                <a:gd name="connsiteY44" fmla="*/ 1347787 h 1609725"/>
                <a:gd name="connsiteX45" fmla="*/ 2276475 w 2347912"/>
                <a:gd name="connsiteY45" fmla="*/ 1357312 h 1609725"/>
                <a:gd name="connsiteX46" fmla="*/ 2276475 w 2347912"/>
                <a:gd name="connsiteY46" fmla="*/ 1357312 h 1609725"/>
                <a:gd name="connsiteX47" fmla="*/ 2257425 w 2347912"/>
                <a:gd name="connsiteY47" fmla="*/ 1323975 h 1609725"/>
                <a:gd name="connsiteX48" fmla="*/ 2266950 w 2347912"/>
                <a:gd name="connsiteY48" fmla="*/ 1300162 h 1609725"/>
                <a:gd name="connsiteX49" fmla="*/ 2290762 w 2347912"/>
                <a:gd name="connsiteY49" fmla="*/ 1281112 h 1609725"/>
                <a:gd name="connsiteX50" fmla="*/ 2319337 w 2347912"/>
                <a:gd name="connsiteY50" fmla="*/ 1266825 h 1609725"/>
                <a:gd name="connsiteX51" fmla="*/ 2290762 w 2347912"/>
                <a:gd name="connsiteY51" fmla="*/ 1204912 h 1609725"/>
                <a:gd name="connsiteX52" fmla="*/ 2247900 w 2347912"/>
                <a:gd name="connsiteY52" fmla="*/ 1190625 h 1609725"/>
                <a:gd name="connsiteX53" fmla="*/ 2176462 w 2347912"/>
                <a:gd name="connsiteY53" fmla="*/ 1209675 h 1609725"/>
                <a:gd name="connsiteX54" fmla="*/ 2133600 w 2347912"/>
                <a:gd name="connsiteY54" fmla="*/ 1333500 h 1609725"/>
                <a:gd name="connsiteX55" fmla="*/ 2076450 w 2347912"/>
                <a:gd name="connsiteY55" fmla="*/ 1352550 h 1609725"/>
                <a:gd name="connsiteX56" fmla="*/ 1985962 w 2347912"/>
                <a:gd name="connsiteY56" fmla="*/ 1362075 h 1609725"/>
                <a:gd name="connsiteX57" fmla="*/ 1866900 w 2347912"/>
                <a:gd name="connsiteY57" fmla="*/ 1395412 h 1609725"/>
                <a:gd name="connsiteX58" fmla="*/ 1666875 w 2347912"/>
                <a:gd name="connsiteY58" fmla="*/ 1338262 h 1609725"/>
                <a:gd name="connsiteX59" fmla="*/ 1500187 w 2347912"/>
                <a:gd name="connsiteY59" fmla="*/ 1262062 h 1609725"/>
                <a:gd name="connsiteX60" fmla="*/ 1276350 w 2347912"/>
                <a:gd name="connsiteY60" fmla="*/ 1138237 h 1609725"/>
                <a:gd name="connsiteX61" fmla="*/ 728662 w 2347912"/>
                <a:gd name="connsiteY61" fmla="*/ 766762 h 1609725"/>
                <a:gd name="connsiteX62" fmla="*/ 504056 w 2347912"/>
                <a:gd name="connsiteY62" fmla="*/ 504056 h 1609725"/>
                <a:gd name="connsiteX63" fmla="*/ 504056 w 2347912"/>
                <a:gd name="connsiteY63" fmla="*/ 504056 h 1609725"/>
                <a:gd name="connsiteX0" fmla="*/ 504056 w 2347912"/>
                <a:gd name="connsiteY0" fmla="*/ 504056 h 1609725"/>
                <a:gd name="connsiteX1" fmla="*/ 576064 w 2347912"/>
                <a:gd name="connsiteY1" fmla="*/ 432048 h 1609725"/>
                <a:gd name="connsiteX2" fmla="*/ 619125 w 2347912"/>
                <a:gd name="connsiteY2" fmla="*/ 352425 h 1609725"/>
                <a:gd name="connsiteX3" fmla="*/ 590550 w 2347912"/>
                <a:gd name="connsiteY3" fmla="*/ 200025 h 1609725"/>
                <a:gd name="connsiteX4" fmla="*/ 504825 w 2347912"/>
                <a:gd name="connsiteY4" fmla="*/ 85725 h 1609725"/>
                <a:gd name="connsiteX5" fmla="*/ 414337 w 2347912"/>
                <a:gd name="connsiteY5" fmla="*/ 28575 h 1609725"/>
                <a:gd name="connsiteX6" fmla="*/ 295275 w 2347912"/>
                <a:gd name="connsiteY6" fmla="*/ 0 h 1609725"/>
                <a:gd name="connsiteX7" fmla="*/ 123825 w 2347912"/>
                <a:gd name="connsiteY7" fmla="*/ 23812 h 1609725"/>
                <a:gd name="connsiteX8" fmla="*/ 19050 w 2347912"/>
                <a:gd name="connsiteY8" fmla="*/ 142875 h 1609725"/>
                <a:gd name="connsiteX9" fmla="*/ 0 w 2347912"/>
                <a:gd name="connsiteY9" fmla="*/ 319087 h 1609725"/>
                <a:gd name="connsiteX10" fmla="*/ 33337 w 2347912"/>
                <a:gd name="connsiteY10" fmla="*/ 490537 h 1609725"/>
                <a:gd name="connsiteX11" fmla="*/ 123825 w 2347912"/>
                <a:gd name="connsiteY11" fmla="*/ 566737 h 1609725"/>
                <a:gd name="connsiteX12" fmla="*/ 247650 w 2347912"/>
                <a:gd name="connsiteY12" fmla="*/ 585787 h 1609725"/>
                <a:gd name="connsiteX13" fmla="*/ 319087 w 2347912"/>
                <a:gd name="connsiteY13" fmla="*/ 576262 h 1609725"/>
                <a:gd name="connsiteX14" fmla="*/ 385762 w 2347912"/>
                <a:gd name="connsiteY14" fmla="*/ 552450 h 1609725"/>
                <a:gd name="connsiteX15" fmla="*/ 500062 w 2347912"/>
                <a:gd name="connsiteY15" fmla="*/ 609600 h 1609725"/>
                <a:gd name="connsiteX16" fmla="*/ 595312 w 2347912"/>
                <a:gd name="connsiteY16" fmla="*/ 704850 h 1609725"/>
                <a:gd name="connsiteX17" fmla="*/ 719137 w 2347912"/>
                <a:gd name="connsiteY17" fmla="*/ 809625 h 1609725"/>
                <a:gd name="connsiteX18" fmla="*/ 871537 w 2347912"/>
                <a:gd name="connsiteY18" fmla="*/ 923925 h 1609725"/>
                <a:gd name="connsiteX19" fmla="*/ 1023937 w 2347912"/>
                <a:gd name="connsiteY19" fmla="*/ 1009650 h 1609725"/>
                <a:gd name="connsiteX20" fmla="*/ 1452562 w 2347912"/>
                <a:gd name="connsiteY20" fmla="*/ 1281112 h 1609725"/>
                <a:gd name="connsiteX21" fmla="*/ 1738312 w 2347912"/>
                <a:gd name="connsiteY21" fmla="*/ 1414462 h 1609725"/>
                <a:gd name="connsiteX22" fmla="*/ 1833562 w 2347912"/>
                <a:gd name="connsiteY22" fmla="*/ 1438275 h 1609725"/>
                <a:gd name="connsiteX23" fmla="*/ 1938337 w 2347912"/>
                <a:gd name="connsiteY23" fmla="*/ 1443037 h 1609725"/>
                <a:gd name="connsiteX24" fmla="*/ 2019300 w 2347912"/>
                <a:gd name="connsiteY24" fmla="*/ 1443037 h 1609725"/>
                <a:gd name="connsiteX25" fmla="*/ 2105025 w 2347912"/>
                <a:gd name="connsiteY25" fmla="*/ 1452562 h 1609725"/>
                <a:gd name="connsiteX26" fmla="*/ 2147887 w 2347912"/>
                <a:gd name="connsiteY26" fmla="*/ 1481137 h 1609725"/>
                <a:gd name="connsiteX27" fmla="*/ 2190750 w 2347912"/>
                <a:gd name="connsiteY27" fmla="*/ 1547812 h 1609725"/>
                <a:gd name="connsiteX28" fmla="*/ 2247900 w 2347912"/>
                <a:gd name="connsiteY28" fmla="*/ 1595437 h 1609725"/>
                <a:gd name="connsiteX29" fmla="*/ 2314575 w 2347912"/>
                <a:gd name="connsiteY29" fmla="*/ 1609725 h 1609725"/>
                <a:gd name="connsiteX30" fmla="*/ 2276475 w 2347912"/>
                <a:gd name="connsiteY30" fmla="*/ 1562100 h 1609725"/>
                <a:gd name="connsiteX31" fmla="*/ 2276475 w 2347912"/>
                <a:gd name="connsiteY31" fmla="*/ 1562100 h 1609725"/>
                <a:gd name="connsiteX32" fmla="*/ 2290762 w 2347912"/>
                <a:gd name="connsiteY32" fmla="*/ 1504950 h 1609725"/>
                <a:gd name="connsiteX33" fmla="*/ 2314575 w 2347912"/>
                <a:gd name="connsiteY33" fmla="*/ 1500187 h 1609725"/>
                <a:gd name="connsiteX34" fmla="*/ 2347912 w 2347912"/>
                <a:gd name="connsiteY34" fmla="*/ 1504950 h 1609725"/>
                <a:gd name="connsiteX35" fmla="*/ 2343150 w 2347912"/>
                <a:gd name="connsiteY35" fmla="*/ 1471612 h 1609725"/>
                <a:gd name="connsiteX36" fmla="*/ 2343150 w 2347912"/>
                <a:gd name="connsiteY36" fmla="*/ 1471612 h 1609725"/>
                <a:gd name="connsiteX37" fmla="*/ 2281237 w 2347912"/>
                <a:gd name="connsiteY37" fmla="*/ 1466850 h 1609725"/>
                <a:gd name="connsiteX38" fmla="*/ 2276475 w 2347912"/>
                <a:gd name="connsiteY38" fmla="*/ 1443037 h 1609725"/>
                <a:gd name="connsiteX39" fmla="*/ 2276475 w 2347912"/>
                <a:gd name="connsiteY39" fmla="*/ 1443037 h 1609725"/>
                <a:gd name="connsiteX40" fmla="*/ 2286000 w 2347912"/>
                <a:gd name="connsiteY40" fmla="*/ 1390650 h 1609725"/>
                <a:gd name="connsiteX41" fmla="*/ 2314575 w 2347912"/>
                <a:gd name="connsiteY41" fmla="*/ 1381125 h 1609725"/>
                <a:gd name="connsiteX42" fmla="*/ 2338387 w 2347912"/>
                <a:gd name="connsiteY42" fmla="*/ 1385887 h 1609725"/>
                <a:gd name="connsiteX43" fmla="*/ 2338387 w 2347912"/>
                <a:gd name="connsiteY43" fmla="*/ 1347787 h 1609725"/>
                <a:gd name="connsiteX44" fmla="*/ 2338387 w 2347912"/>
                <a:gd name="connsiteY44" fmla="*/ 1347787 h 1609725"/>
                <a:gd name="connsiteX45" fmla="*/ 2276475 w 2347912"/>
                <a:gd name="connsiteY45" fmla="*/ 1357312 h 1609725"/>
                <a:gd name="connsiteX46" fmla="*/ 2276475 w 2347912"/>
                <a:gd name="connsiteY46" fmla="*/ 1357312 h 1609725"/>
                <a:gd name="connsiteX47" fmla="*/ 2257425 w 2347912"/>
                <a:gd name="connsiteY47" fmla="*/ 1323975 h 1609725"/>
                <a:gd name="connsiteX48" fmla="*/ 2266950 w 2347912"/>
                <a:gd name="connsiteY48" fmla="*/ 1300162 h 1609725"/>
                <a:gd name="connsiteX49" fmla="*/ 2290762 w 2347912"/>
                <a:gd name="connsiteY49" fmla="*/ 1281112 h 1609725"/>
                <a:gd name="connsiteX50" fmla="*/ 2319337 w 2347912"/>
                <a:gd name="connsiteY50" fmla="*/ 1266825 h 1609725"/>
                <a:gd name="connsiteX51" fmla="*/ 2290762 w 2347912"/>
                <a:gd name="connsiteY51" fmla="*/ 1204912 h 1609725"/>
                <a:gd name="connsiteX52" fmla="*/ 2247900 w 2347912"/>
                <a:gd name="connsiteY52" fmla="*/ 1190625 h 1609725"/>
                <a:gd name="connsiteX53" fmla="*/ 2176462 w 2347912"/>
                <a:gd name="connsiteY53" fmla="*/ 1209675 h 1609725"/>
                <a:gd name="connsiteX54" fmla="*/ 2133600 w 2347912"/>
                <a:gd name="connsiteY54" fmla="*/ 1333500 h 1609725"/>
                <a:gd name="connsiteX55" fmla="*/ 2076450 w 2347912"/>
                <a:gd name="connsiteY55" fmla="*/ 1352550 h 1609725"/>
                <a:gd name="connsiteX56" fmla="*/ 1985962 w 2347912"/>
                <a:gd name="connsiteY56" fmla="*/ 1362075 h 1609725"/>
                <a:gd name="connsiteX57" fmla="*/ 1866900 w 2347912"/>
                <a:gd name="connsiteY57" fmla="*/ 1395412 h 1609725"/>
                <a:gd name="connsiteX58" fmla="*/ 1666875 w 2347912"/>
                <a:gd name="connsiteY58" fmla="*/ 1338262 h 1609725"/>
                <a:gd name="connsiteX59" fmla="*/ 1500187 w 2347912"/>
                <a:gd name="connsiteY59" fmla="*/ 1262062 h 1609725"/>
                <a:gd name="connsiteX60" fmla="*/ 1276350 w 2347912"/>
                <a:gd name="connsiteY60" fmla="*/ 1138237 h 1609725"/>
                <a:gd name="connsiteX61" fmla="*/ 728662 w 2347912"/>
                <a:gd name="connsiteY61" fmla="*/ 766762 h 1609725"/>
                <a:gd name="connsiteX62" fmla="*/ 504056 w 2347912"/>
                <a:gd name="connsiteY62" fmla="*/ 504056 h 1609725"/>
                <a:gd name="connsiteX63" fmla="*/ 504056 w 2347912"/>
                <a:gd name="connsiteY63" fmla="*/ 504056 h 1609725"/>
                <a:gd name="connsiteX0" fmla="*/ 504056 w 2347912"/>
                <a:gd name="connsiteY0" fmla="*/ 504056 h 1609725"/>
                <a:gd name="connsiteX1" fmla="*/ 576064 w 2347912"/>
                <a:gd name="connsiteY1" fmla="*/ 432048 h 1609725"/>
                <a:gd name="connsiteX2" fmla="*/ 619125 w 2347912"/>
                <a:gd name="connsiteY2" fmla="*/ 352425 h 1609725"/>
                <a:gd name="connsiteX3" fmla="*/ 590550 w 2347912"/>
                <a:gd name="connsiteY3" fmla="*/ 200025 h 1609725"/>
                <a:gd name="connsiteX4" fmla="*/ 504825 w 2347912"/>
                <a:gd name="connsiteY4" fmla="*/ 85725 h 1609725"/>
                <a:gd name="connsiteX5" fmla="*/ 414337 w 2347912"/>
                <a:gd name="connsiteY5" fmla="*/ 28575 h 1609725"/>
                <a:gd name="connsiteX6" fmla="*/ 295275 w 2347912"/>
                <a:gd name="connsiteY6" fmla="*/ 0 h 1609725"/>
                <a:gd name="connsiteX7" fmla="*/ 123825 w 2347912"/>
                <a:gd name="connsiteY7" fmla="*/ 23812 h 1609725"/>
                <a:gd name="connsiteX8" fmla="*/ 19050 w 2347912"/>
                <a:gd name="connsiteY8" fmla="*/ 142875 h 1609725"/>
                <a:gd name="connsiteX9" fmla="*/ 0 w 2347912"/>
                <a:gd name="connsiteY9" fmla="*/ 319087 h 1609725"/>
                <a:gd name="connsiteX10" fmla="*/ 33337 w 2347912"/>
                <a:gd name="connsiteY10" fmla="*/ 490537 h 1609725"/>
                <a:gd name="connsiteX11" fmla="*/ 123825 w 2347912"/>
                <a:gd name="connsiteY11" fmla="*/ 566737 h 1609725"/>
                <a:gd name="connsiteX12" fmla="*/ 247650 w 2347912"/>
                <a:gd name="connsiteY12" fmla="*/ 585787 h 1609725"/>
                <a:gd name="connsiteX13" fmla="*/ 319087 w 2347912"/>
                <a:gd name="connsiteY13" fmla="*/ 576262 h 1609725"/>
                <a:gd name="connsiteX14" fmla="*/ 385762 w 2347912"/>
                <a:gd name="connsiteY14" fmla="*/ 552450 h 1609725"/>
                <a:gd name="connsiteX15" fmla="*/ 500062 w 2347912"/>
                <a:gd name="connsiteY15" fmla="*/ 609600 h 1609725"/>
                <a:gd name="connsiteX16" fmla="*/ 595312 w 2347912"/>
                <a:gd name="connsiteY16" fmla="*/ 704850 h 1609725"/>
                <a:gd name="connsiteX17" fmla="*/ 719137 w 2347912"/>
                <a:gd name="connsiteY17" fmla="*/ 809625 h 1609725"/>
                <a:gd name="connsiteX18" fmla="*/ 871537 w 2347912"/>
                <a:gd name="connsiteY18" fmla="*/ 923925 h 1609725"/>
                <a:gd name="connsiteX19" fmla="*/ 1023937 w 2347912"/>
                <a:gd name="connsiteY19" fmla="*/ 1009650 h 1609725"/>
                <a:gd name="connsiteX20" fmla="*/ 1452562 w 2347912"/>
                <a:gd name="connsiteY20" fmla="*/ 1281112 h 1609725"/>
                <a:gd name="connsiteX21" fmla="*/ 1738312 w 2347912"/>
                <a:gd name="connsiteY21" fmla="*/ 1414462 h 1609725"/>
                <a:gd name="connsiteX22" fmla="*/ 1833562 w 2347912"/>
                <a:gd name="connsiteY22" fmla="*/ 1438275 h 1609725"/>
                <a:gd name="connsiteX23" fmla="*/ 1938337 w 2347912"/>
                <a:gd name="connsiteY23" fmla="*/ 1443037 h 1609725"/>
                <a:gd name="connsiteX24" fmla="*/ 2019300 w 2347912"/>
                <a:gd name="connsiteY24" fmla="*/ 1443037 h 1609725"/>
                <a:gd name="connsiteX25" fmla="*/ 2105025 w 2347912"/>
                <a:gd name="connsiteY25" fmla="*/ 1452562 h 1609725"/>
                <a:gd name="connsiteX26" fmla="*/ 2147887 w 2347912"/>
                <a:gd name="connsiteY26" fmla="*/ 1481137 h 1609725"/>
                <a:gd name="connsiteX27" fmla="*/ 2190750 w 2347912"/>
                <a:gd name="connsiteY27" fmla="*/ 1547812 h 1609725"/>
                <a:gd name="connsiteX28" fmla="*/ 2247900 w 2347912"/>
                <a:gd name="connsiteY28" fmla="*/ 1595437 h 1609725"/>
                <a:gd name="connsiteX29" fmla="*/ 2314575 w 2347912"/>
                <a:gd name="connsiteY29" fmla="*/ 1609725 h 1609725"/>
                <a:gd name="connsiteX30" fmla="*/ 2276475 w 2347912"/>
                <a:gd name="connsiteY30" fmla="*/ 1562100 h 1609725"/>
                <a:gd name="connsiteX31" fmla="*/ 2276475 w 2347912"/>
                <a:gd name="connsiteY31" fmla="*/ 1562100 h 1609725"/>
                <a:gd name="connsiteX32" fmla="*/ 2290762 w 2347912"/>
                <a:gd name="connsiteY32" fmla="*/ 1504950 h 1609725"/>
                <a:gd name="connsiteX33" fmla="*/ 2314575 w 2347912"/>
                <a:gd name="connsiteY33" fmla="*/ 1500187 h 1609725"/>
                <a:gd name="connsiteX34" fmla="*/ 2347912 w 2347912"/>
                <a:gd name="connsiteY34" fmla="*/ 1504950 h 1609725"/>
                <a:gd name="connsiteX35" fmla="*/ 2343150 w 2347912"/>
                <a:gd name="connsiteY35" fmla="*/ 1471612 h 1609725"/>
                <a:gd name="connsiteX36" fmla="*/ 2343150 w 2347912"/>
                <a:gd name="connsiteY36" fmla="*/ 1471612 h 1609725"/>
                <a:gd name="connsiteX37" fmla="*/ 2281237 w 2347912"/>
                <a:gd name="connsiteY37" fmla="*/ 1466850 h 1609725"/>
                <a:gd name="connsiteX38" fmla="*/ 2276475 w 2347912"/>
                <a:gd name="connsiteY38" fmla="*/ 1443037 h 1609725"/>
                <a:gd name="connsiteX39" fmla="*/ 2276475 w 2347912"/>
                <a:gd name="connsiteY39" fmla="*/ 1443037 h 1609725"/>
                <a:gd name="connsiteX40" fmla="*/ 2286000 w 2347912"/>
                <a:gd name="connsiteY40" fmla="*/ 1390650 h 1609725"/>
                <a:gd name="connsiteX41" fmla="*/ 2314575 w 2347912"/>
                <a:gd name="connsiteY41" fmla="*/ 1381125 h 1609725"/>
                <a:gd name="connsiteX42" fmla="*/ 2338387 w 2347912"/>
                <a:gd name="connsiteY42" fmla="*/ 1385887 h 1609725"/>
                <a:gd name="connsiteX43" fmla="*/ 2338387 w 2347912"/>
                <a:gd name="connsiteY43" fmla="*/ 1347787 h 1609725"/>
                <a:gd name="connsiteX44" fmla="*/ 2338387 w 2347912"/>
                <a:gd name="connsiteY44" fmla="*/ 1347787 h 1609725"/>
                <a:gd name="connsiteX45" fmla="*/ 2276475 w 2347912"/>
                <a:gd name="connsiteY45" fmla="*/ 1357312 h 1609725"/>
                <a:gd name="connsiteX46" fmla="*/ 2276475 w 2347912"/>
                <a:gd name="connsiteY46" fmla="*/ 1357312 h 1609725"/>
                <a:gd name="connsiteX47" fmla="*/ 2257425 w 2347912"/>
                <a:gd name="connsiteY47" fmla="*/ 1323975 h 1609725"/>
                <a:gd name="connsiteX48" fmla="*/ 2266950 w 2347912"/>
                <a:gd name="connsiteY48" fmla="*/ 1300162 h 1609725"/>
                <a:gd name="connsiteX49" fmla="*/ 2290762 w 2347912"/>
                <a:gd name="connsiteY49" fmla="*/ 1281112 h 1609725"/>
                <a:gd name="connsiteX50" fmla="*/ 2319337 w 2347912"/>
                <a:gd name="connsiteY50" fmla="*/ 1266825 h 1609725"/>
                <a:gd name="connsiteX51" fmla="*/ 2290762 w 2347912"/>
                <a:gd name="connsiteY51" fmla="*/ 1204912 h 1609725"/>
                <a:gd name="connsiteX52" fmla="*/ 2247900 w 2347912"/>
                <a:gd name="connsiteY52" fmla="*/ 1190625 h 1609725"/>
                <a:gd name="connsiteX53" fmla="*/ 2176462 w 2347912"/>
                <a:gd name="connsiteY53" fmla="*/ 1209675 h 1609725"/>
                <a:gd name="connsiteX54" fmla="*/ 2133600 w 2347912"/>
                <a:gd name="connsiteY54" fmla="*/ 1333500 h 1609725"/>
                <a:gd name="connsiteX55" fmla="*/ 2076450 w 2347912"/>
                <a:gd name="connsiteY55" fmla="*/ 1352550 h 1609725"/>
                <a:gd name="connsiteX56" fmla="*/ 1985962 w 2347912"/>
                <a:gd name="connsiteY56" fmla="*/ 1362075 h 1609725"/>
                <a:gd name="connsiteX57" fmla="*/ 1866900 w 2347912"/>
                <a:gd name="connsiteY57" fmla="*/ 1395412 h 1609725"/>
                <a:gd name="connsiteX58" fmla="*/ 1666875 w 2347912"/>
                <a:gd name="connsiteY58" fmla="*/ 1338262 h 1609725"/>
                <a:gd name="connsiteX59" fmla="*/ 1500187 w 2347912"/>
                <a:gd name="connsiteY59" fmla="*/ 1262062 h 1609725"/>
                <a:gd name="connsiteX60" fmla="*/ 1276350 w 2347912"/>
                <a:gd name="connsiteY60" fmla="*/ 1138237 h 1609725"/>
                <a:gd name="connsiteX61" fmla="*/ 728662 w 2347912"/>
                <a:gd name="connsiteY61" fmla="*/ 766762 h 1609725"/>
                <a:gd name="connsiteX62" fmla="*/ 504056 w 2347912"/>
                <a:gd name="connsiteY62" fmla="*/ 504056 h 1609725"/>
                <a:gd name="connsiteX63" fmla="*/ 504056 w 2347912"/>
                <a:gd name="connsiteY63" fmla="*/ 504056 h 1609725"/>
                <a:gd name="connsiteX0" fmla="*/ 504056 w 2347912"/>
                <a:gd name="connsiteY0" fmla="*/ 504056 h 1609725"/>
                <a:gd name="connsiteX1" fmla="*/ 576064 w 2347912"/>
                <a:gd name="connsiteY1" fmla="*/ 432048 h 1609725"/>
                <a:gd name="connsiteX2" fmla="*/ 619125 w 2347912"/>
                <a:gd name="connsiteY2" fmla="*/ 352425 h 1609725"/>
                <a:gd name="connsiteX3" fmla="*/ 590550 w 2347912"/>
                <a:gd name="connsiteY3" fmla="*/ 200025 h 1609725"/>
                <a:gd name="connsiteX4" fmla="*/ 504825 w 2347912"/>
                <a:gd name="connsiteY4" fmla="*/ 85725 h 1609725"/>
                <a:gd name="connsiteX5" fmla="*/ 414337 w 2347912"/>
                <a:gd name="connsiteY5" fmla="*/ 28575 h 1609725"/>
                <a:gd name="connsiteX6" fmla="*/ 295275 w 2347912"/>
                <a:gd name="connsiteY6" fmla="*/ 0 h 1609725"/>
                <a:gd name="connsiteX7" fmla="*/ 123825 w 2347912"/>
                <a:gd name="connsiteY7" fmla="*/ 23812 h 1609725"/>
                <a:gd name="connsiteX8" fmla="*/ 19050 w 2347912"/>
                <a:gd name="connsiteY8" fmla="*/ 142875 h 1609725"/>
                <a:gd name="connsiteX9" fmla="*/ 0 w 2347912"/>
                <a:gd name="connsiteY9" fmla="*/ 319087 h 1609725"/>
                <a:gd name="connsiteX10" fmla="*/ 33337 w 2347912"/>
                <a:gd name="connsiteY10" fmla="*/ 490537 h 1609725"/>
                <a:gd name="connsiteX11" fmla="*/ 123825 w 2347912"/>
                <a:gd name="connsiteY11" fmla="*/ 566737 h 1609725"/>
                <a:gd name="connsiteX12" fmla="*/ 247650 w 2347912"/>
                <a:gd name="connsiteY12" fmla="*/ 585787 h 1609725"/>
                <a:gd name="connsiteX13" fmla="*/ 319087 w 2347912"/>
                <a:gd name="connsiteY13" fmla="*/ 576262 h 1609725"/>
                <a:gd name="connsiteX14" fmla="*/ 385762 w 2347912"/>
                <a:gd name="connsiteY14" fmla="*/ 552450 h 1609725"/>
                <a:gd name="connsiteX15" fmla="*/ 500062 w 2347912"/>
                <a:gd name="connsiteY15" fmla="*/ 609600 h 1609725"/>
                <a:gd name="connsiteX16" fmla="*/ 595312 w 2347912"/>
                <a:gd name="connsiteY16" fmla="*/ 704850 h 1609725"/>
                <a:gd name="connsiteX17" fmla="*/ 719137 w 2347912"/>
                <a:gd name="connsiteY17" fmla="*/ 809625 h 1609725"/>
                <a:gd name="connsiteX18" fmla="*/ 871537 w 2347912"/>
                <a:gd name="connsiteY18" fmla="*/ 923925 h 1609725"/>
                <a:gd name="connsiteX19" fmla="*/ 1023937 w 2347912"/>
                <a:gd name="connsiteY19" fmla="*/ 1009650 h 1609725"/>
                <a:gd name="connsiteX20" fmla="*/ 1452562 w 2347912"/>
                <a:gd name="connsiteY20" fmla="*/ 1281112 h 1609725"/>
                <a:gd name="connsiteX21" fmla="*/ 1738312 w 2347912"/>
                <a:gd name="connsiteY21" fmla="*/ 1414462 h 1609725"/>
                <a:gd name="connsiteX22" fmla="*/ 1833562 w 2347912"/>
                <a:gd name="connsiteY22" fmla="*/ 1438275 h 1609725"/>
                <a:gd name="connsiteX23" fmla="*/ 1938337 w 2347912"/>
                <a:gd name="connsiteY23" fmla="*/ 1443037 h 1609725"/>
                <a:gd name="connsiteX24" fmla="*/ 2019300 w 2347912"/>
                <a:gd name="connsiteY24" fmla="*/ 1443037 h 1609725"/>
                <a:gd name="connsiteX25" fmla="*/ 2105025 w 2347912"/>
                <a:gd name="connsiteY25" fmla="*/ 1452562 h 1609725"/>
                <a:gd name="connsiteX26" fmla="*/ 2147887 w 2347912"/>
                <a:gd name="connsiteY26" fmla="*/ 1481137 h 1609725"/>
                <a:gd name="connsiteX27" fmla="*/ 2190750 w 2347912"/>
                <a:gd name="connsiteY27" fmla="*/ 1547812 h 1609725"/>
                <a:gd name="connsiteX28" fmla="*/ 2247900 w 2347912"/>
                <a:gd name="connsiteY28" fmla="*/ 1595437 h 1609725"/>
                <a:gd name="connsiteX29" fmla="*/ 2314575 w 2347912"/>
                <a:gd name="connsiteY29" fmla="*/ 1609725 h 1609725"/>
                <a:gd name="connsiteX30" fmla="*/ 2276475 w 2347912"/>
                <a:gd name="connsiteY30" fmla="*/ 1562100 h 1609725"/>
                <a:gd name="connsiteX31" fmla="*/ 2276475 w 2347912"/>
                <a:gd name="connsiteY31" fmla="*/ 1562100 h 1609725"/>
                <a:gd name="connsiteX32" fmla="*/ 2290762 w 2347912"/>
                <a:gd name="connsiteY32" fmla="*/ 1504950 h 1609725"/>
                <a:gd name="connsiteX33" fmla="*/ 2314575 w 2347912"/>
                <a:gd name="connsiteY33" fmla="*/ 1500187 h 1609725"/>
                <a:gd name="connsiteX34" fmla="*/ 2347912 w 2347912"/>
                <a:gd name="connsiteY34" fmla="*/ 1504950 h 1609725"/>
                <a:gd name="connsiteX35" fmla="*/ 2343150 w 2347912"/>
                <a:gd name="connsiteY35" fmla="*/ 1471612 h 1609725"/>
                <a:gd name="connsiteX36" fmla="*/ 2343150 w 2347912"/>
                <a:gd name="connsiteY36" fmla="*/ 1471612 h 1609725"/>
                <a:gd name="connsiteX37" fmla="*/ 2281237 w 2347912"/>
                <a:gd name="connsiteY37" fmla="*/ 1466850 h 1609725"/>
                <a:gd name="connsiteX38" fmla="*/ 2276475 w 2347912"/>
                <a:gd name="connsiteY38" fmla="*/ 1443037 h 1609725"/>
                <a:gd name="connsiteX39" fmla="*/ 2276475 w 2347912"/>
                <a:gd name="connsiteY39" fmla="*/ 1443037 h 1609725"/>
                <a:gd name="connsiteX40" fmla="*/ 2286000 w 2347912"/>
                <a:gd name="connsiteY40" fmla="*/ 1390650 h 1609725"/>
                <a:gd name="connsiteX41" fmla="*/ 2314575 w 2347912"/>
                <a:gd name="connsiteY41" fmla="*/ 1381125 h 1609725"/>
                <a:gd name="connsiteX42" fmla="*/ 2338387 w 2347912"/>
                <a:gd name="connsiteY42" fmla="*/ 1385887 h 1609725"/>
                <a:gd name="connsiteX43" fmla="*/ 2338387 w 2347912"/>
                <a:gd name="connsiteY43" fmla="*/ 1347787 h 1609725"/>
                <a:gd name="connsiteX44" fmla="*/ 2338387 w 2347912"/>
                <a:gd name="connsiteY44" fmla="*/ 1347787 h 1609725"/>
                <a:gd name="connsiteX45" fmla="*/ 2276475 w 2347912"/>
                <a:gd name="connsiteY45" fmla="*/ 1357312 h 1609725"/>
                <a:gd name="connsiteX46" fmla="*/ 2276475 w 2347912"/>
                <a:gd name="connsiteY46" fmla="*/ 1357312 h 1609725"/>
                <a:gd name="connsiteX47" fmla="*/ 2257425 w 2347912"/>
                <a:gd name="connsiteY47" fmla="*/ 1323975 h 1609725"/>
                <a:gd name="connsiteX48" fmla="*/ 2266950 w 2347912"/>
                <a:gd name="connsiteY48" fmla="*/ 1300162 h 1609725"/>
                <a:gd name="connsiteX49" fmla="*/ 2290762 w 2347912"/>
                <a:gd name="connsiteY49" fmla="*/ 1281112 h 1609725"/>
                <a:gd name="connsiteX50" fmla="*/ 2319337 w 2347912"/>
                <a:gd name="connsiteY50" fmla="*/ 1266825 h 1609725"/>
                <a:gd name="connsiteX51" fmla="*/ 2290762 w 2347912"/>
                <a:gd name="connsiteY51" fmla="*/ 1204912 h 1609725"/>
                <a:gd name="connsiteX52" fmla="*/ 2247900 w 2347912"/>
                <a:gd name="connsiteY52" fmla="*/ 1190625 h 1609725"/>
                <a:gd name="connsiteX53" fmla="*/ 2176462 w 2347912"/>
                <a:gd name="connsiteY53" fmla="*/ 1209675 h 1609725"/>
                <a:gd name="connsiteX54" fmla="*/ 2133600 w 2347912"/>
                <a:gd name="connsiteY54" fmla="*/ 1333500 h 1609725"/>
                <a:gd name="connsiteX55" fmla="*/ 2076450 w 2347912"/>
                <a:gd name="connsiteY55" fmla="*/ 1352550 h 1609725"/>
                <a:gd name="connsiteX56" fmla="*/ 1985962 w 2347912"/>
                <a:gd name="connsiteY56" fmla="*/ 1362075 h 1609725"/>
                <a:gd name="connsiteX57" fmla="*/ 1866900 w 2347912"/>
                <a:gd name="connsiteY57" fmla="*/ 1395412 h 1609725"/>
                <a:gd name="connsiteX58" fmla="*/ 1666875 w 2347912"/>
                <a:gd name="connsiteY58" fmla="*/ 1338262 h 1609725"/>
                <a:gd name="connsiteX59" fmla="*/ 1500187 w 2347912"/>
                <a:gd name="connsiteY59" fmla="*/ 1262062 h 1609725"/>
                <a:gd name="connsiteX60" fmla="*/ 1276350 w 2347912"/>
                <a:gd name="connsiteY60" fmla="*/ 1138237 h 1609725"/>
                <a:gd name="connsiteX61" fmla="*/ 728662 w 2347912"/>
                <a:gd name="connsiteY61" fmla="*/ 766762 h 1609725"/>
                <a:gd name="connsiteX62" fmla="*/ 504056 w 2347912"/>
                <a:gd name="connsiteY62" fmla="*/ 504056 h 1609725"/>
                <a:gd name="connsiteX63" fmla="*/ 504056 w 2347912"/>
                <a:gd name="connsiteY63" fmla="*/ 504056 h 1609725"/>
                <a:gd name="connsiteX0" fmla="*/ 504056 w 2347912"/>
                <a:gd name="connsiteY0" fmla="*/ 504850 h 1610519"/>
                <a:gd name="connsiteX1" fmla="*/ 576064 w 2347912"/>
                <a:gd name="connsiteY1" fmla="*/ 432842 h 1610519"/>
                <a:gd name="connsiteX2" fmla="*/ 619125 w 2347912"/>
                <a:gd name="connsiteY2" fmla="*/ 353219 h 1610519"/>
                <a:gd name="connsiteX3" fmla="*/ 590550 w 2347912"/>
                <a:gd name="connsiteY3" fmla="*/ 200819 h 1610519"/>
                <a:gd name="connsiteX4" fmla="*/ 504825 w 2347912"/>
                <a:gd name="connsiteY4" fmla="*/ 86519 h 1610519"/>
                <a:gd name="connsiteX5" fmla="*/ 414337 w 2347912"/>
                <a:gd name="connsiteY5" fmla="*/ 29369 h 1610519"/>
                <a:gd name="connsiteX6" fmla="*/ 295275 w 2347912"/>
                <a:gd name="connsiteY6" fmla="*/ 794 h 1610519"/>
                <a:gd name="connsiteX7" fmla="*/ 123825 w 2347912"/>
                <a:gd name="connsiteY7" fmla="*/ 24606 h 1610519"/>
                <a:gd name="connsiteX8" fmla="*/ 19050 w 2347912"/>
                <a:gd name="connsiteY8" fmla="*/ 143669 h 1610519"/>
                <a:gd name="connsiteX9" fmla="*/ 0 w 2347912"/>
                <a:gd name="connsiteY9" fmla="*/ 319881 h 1610519"/>
                <a:gd name="connsiteX10" fmla="*/ 33337 w 2347912"/>
                <a:gd name="connsiteY10" fmla="*/ 491331 h 1610519"/>
                <a:gd name="connsiteX11" fmla="*/ 123825 w 2347912"/>
                <a:gd name="connsiteY11" fmla="*/ 567531 h 1610519"/>
                <a:gd name="connsiteX12" fmla="*/ 247650 w 2347912"/>
                <a:gd name="connsiteY12" fmla="*/ 586581 h 1610519"/>
                <a:gd name="connsiteX13" fmla="*/ 319087 w 2347912"/>
                <a:gd name="connsiteY13" fmla="*/ 577056 h 1610519"/>
                <a:gd name="connsiteX14" fmla="*/ 385762 w 2347912"/>
                <a:gd name="connsiteY14" fmla="*/ 553244 h 1610519"/>
                <a:gd name="connsiteX15" fmla="*/ 500062 w 2347912"/>
                <a:gd name="connsiteY15" fmla="*/ 610394 h 1610519"/>
                <a:gd name="connsiteX16" fmla="*/ 595312 w 2347912"/>
                <a:gd name="connsiteY16" fmla="*/ 705644 h 1610519"/>
                <a:gd name="connsiteX17" fmla="*/ 719137 w 2347912"/>
                <a:gd name="connsiteY17" fmla="*/ 810419 h 1610519"/>
                <a:gd name="connsiteX18" fmla="*/ 871537 w 2347912"/>
                <a:gd name="connsiteY18" fmla="*/ 924719 h 1610519"/>
                <a:gd name="connsiteX19" fmla="*/ 1023937 w 2347912"/>
                <a:gd name="connsiteY19" fmla="*/ 1010444 h 1610519"/>
                <a:gd name="connsiteX20" fmla="*/ 1452562 w 2347912"/>
                <a:gd name="connsiteY20" fmla="*/ 1281906 h 1610519"/>
                <a:gd name="connsiteX21" fmla="*/ 1738312 w 2347912"/>
                <a:gd name="connsiteY21" fmla="*/ 1415256 h 1610519"/>
                <a:gd name="connsiteX22" fmla="*/ 1833562 w 2347912"/>
                <a:gd name="connsiteY22" fmla="*/ 1439069 h 1610519"/>
                <a:gd name="connsiteX23" fmla="*/ 1938337 w 2347912"/>
                <a:gd name="connsiteY23" fmla="*/ 1443831 h 1610519"/>
                <a:gd name="connsiteX24" fmla="*/ 2019300 w 2347912"/>
                <a:gd name="connsiteY24" fmla="*/ 1443831 h 1610519"/>
                <a:gd name="connsiteX25" fmla="*/ 2105025 w 2347912"/>
                <a:gd name="connsiteY25" fmla="*/ 1453356 h 1610519"/>
                <a:gd name="connsiteX26" fmla="*/ 2147887 w 2347912"/>
                <a:gd name="connsiteY26" fmla="*/ 1481931 h 1610519"/>
                <a:gd name="connsiteX27" fmla="*/ 2190750 w 2347912"/>
                <a:gd name="connsiteY27" fmla="*/ 1548606 h 1610519"/>
                <a:gd name="connsiteX28" fmla="*/ 2247900 w 2347912"/>
                <a:gd name="connsiteY28" fmla="*/ 1596231 h 1610519"/>
                <a:gd name="connsiteX29" fmla="*/ 2314575 w 2347912"/>
                <a:gd name="connsiteY29" fmla="*/ 1610519 h 1610519"/>
                <a:gd name="connsiteX30" fmla="*/ 2276475 w 2347912"/>
                <a:gd name="connsiteY30" fmla="*/ 1562894 h 1610519"/>
                <a:gd name="connsiteX31" fmla="*/ 2276475 w 2347912"/>
                <a:gd name="connsiteY31" fmla="*/ 1562894 h 1610519"/>
                <a:gd name="connsiteX32" fmla="*/ 2290762 w 2347912"/>
                <a:gd name="connsiteY32" fmla="*/ 1505744 h 1610519"/>
                <a:gd name="connsiteX33" fmla="*/ 2314575 w 2347912"/>
                <a:gd name="connsiteY33" fmla="*/ 1500981 h 1610519"/>
                <a:gd name="connsiteX34" fmla="*/ 2347912 w 2347912"/>
                <a:gd name="connsiteY34" fmla="*/ 1505744 h 1610519"/>
                <a:gd name="connsiteX35" fmla="*/ 2343150 w 2347912"/>
                <a:gd name="connsiteY35" fmla="*/ 1472406 h 1610519"/>
                <a:gd name="connsiteX36" fmla="*/ 2343150 w 2347912"/>
                <a:gd name="connsiteY36" fmla="*/ 1472406 h 1610519"/>
                <a:gd name="connsiteX37" fmla="*/ 2281237 w 2347912"/>
                <a:gd name="connsiteY37" fmla="*/ 1467644 h 1610519"/>
                <a:gd name="connsiteX38" fmla="*/ 2276475 w 2347912"/>
                <a:gd name="connsiteY38" fmla="*/ 1443831 h 1610519"/>
                <a:gd name="connsiteX39" fmla="*/ 2276475 w 2347912"/>
                <a:gd name="connsiteY39" fmla="*/ 1443831 h 1610519"/>
                <a:gd name="connsiteX40" fmla="*/ 2286000 w 2347912"/>
                <a:gd name="connsiteY40" fmla="*/ 1391444 h 1610519"/>
                <a:gd name="connsiteX41" fmla="*/ 2314575 w 2347912"/>
                <a:gd name="connsiteY41" fmla="*/ 1381919 h 1610519"/>
                <a:gd name="connsiteX42" fmla="*/ 2338387 w 2347912"/>
                <a:gd name="connsiteY42" fmla="*/ 1386681 h 1610519"/>
                <a:gd name="connsiteX43" fmla="*/ 2338387 w 2347912"/>
                <a:gd name="connsiteY43" fmla="*/ 1348581 h 1610519"/>
                <a:gd name="connsiteX44" fmla="*/ 2338387 w 2347912"/>
                <a:gd name="connsiteY44" fmla="*/ 1348581 h 1610519"/>
                <a:gd name="connsiteX45" fmla="*/ 2276475 w 2347912"/>
                <a:gd name="connsiteY45" fmla="*/ 1358106 h 1610519"/>
                <a:gd name="connsiteX46" fmla="*/ 2276475 w 2347912"/>
                <a:gd name="connsiteY46" fmla="*/ 1358106 h 1610519"/>
                <a:gd name="connsiteX47" fmla="*/ 2257425 w 2347912"/>
                <a:gd name="connsiteY47" fmla="*/ 1324769 h 1610519"/>
                <a:gd name="connsiteX48" fmla="*/ 2266950 w 2347912"/>
                <a:gd name="connsiteY48" fmla="*/ 1300956 h 1610519"/>
                <a:gd name="connsiteX49" fmla="*/ 2290762 w 2347912"/>
                <a:gd name="connsiteY49" fmla="*/ 1281906 h 1610519"/>
                <a:gd name="connsiteX50" fmla="*/ 2319337 w 2347912"/>
                <a:gd name="connsiteY50" fmla="*/ 1267619 h 1610519"/>
                <a:gd name="connsiteX51" fmla="*/ 2290762 w 2347912"/>
                <a:gd name="connsiteY51" fmla="*/ 1205706 h 1610519"/>
                <a:gd name="connsiteX52" fmla="*/ 2247900 w 2347912"/>
                <a:gd name="connsiteY52" fmla="*/ 1191419 h 1610519"/>
                <a:gd name="connsiteX53" fmla="*/ 2176462 w 2347912"/>
                <a:gd name="connsiteY53" fmla="*/ 1210469 h 1610519"/>
                <a:gd name="connsiteX54" fmla="*/ 2133600 w 2347912"/>
                <a:gd name="connsiteY54" fmla="*/ 1334294 h 1610519"/>
                <a:gd name="connsiteX55" fmla="*/ 2076450 w 2347912"/>
                <a:gd name="connsiteY55" fmla="*/ 1353344 h 1610519"/>
                <a:gd name="connsiteX56" fmla="*/ 1985962 w 2347912"/>
                <a:gd name="connsiteY56" fmla="*/ 1362869 h 1610519"/>
                <a:gd name="connsiteX57" fmla="*/ 1866900 w 2347912"/>
                <a:gd name="connsiteY57" fmla="*/ 1396206 h 1610519"/>
                <a:gd name="connsiteX58" fmla="*/ 1666875 w 2347912"/>
                <a:gd name="connsiteY58" fmla="*/ 1339056 h 1610519"/>
                <a:gd name="connsiteX59" fmla="*/ 1500187 w 2347912"/>
                <a:gd name="connsiteY59" fmla="*/ 1262856 h 1610519"/>
                <a:gd name="connsiteX60" fmla="*/ 1276350 w 2347912"/>
                <a:gd name="connsiteY60" fmla="*/ 1139031 h 1610519"/>
                <a:gd name="connsiteX61" fmla="*/ 728662 w 2347912"/>
                <a:gd name="connsiteY61" fmla="*/ 767556 h 1610519"/>
                <a:gd name="connsiteX62" fmla="*/ 504056 w 2347912"/>
                <a:gd name="connsiteY62" fmla="*/ 504850 h 1610519"/>
                <a:gd name="connsiteX63" fmla="*/ 504056 w 2347912"/>
                <a:gd name="connsiteY63" fmla="*/ 504850 h 1610519"/>
                <a:gd name="connsiteX0" fmla="*/ 504056 w 2347912"/>
                <a:gd name="connsiteY0" fmla="*/ 504850 h 1610519"/>
                <a:gd name="connsiteX1" fmla="*/ 576064 w 2347912"/>
                <a:gd name="connsiteY1" fmla="*/ 432842 h 1610519"/>
                <a:gd name="connsiteX2" fmla="*/ 619125 w 2347912"/>
                <a:gd name="connsiteY2" fmla="*/ 353219 h 1610519"/>
                <a:gd name="connsiteX3" fmla="*/ 590550 w 2347912"/>
                <a:gd name="connsiteY3" fmla="*/ 200819 h 1610519"/>
                <a:gd name="connsiteX4" fmla="*/ 504825 w 2347912"/>
                <a:gd name="connsiteY4" fmla="*/ 86519 h 1610519"/>
                <a:gd name="connsiteX5" fmla="*/ 414337 w 2347912"/>
                <a:gd name="connsiteY5" fmla="*/ 29369 h 1610519"/>
                <a:gd name="connsiteX6" fmla="*/ 295275 w 2347912"/>
                <a:gd name="connsiteY6" fmla="*/ 794 h 1610519"/>
                <a:gd name="connsiteX7" fmla="*/ 123825 w 2347912"/>
                <a:gd name="connsiteY7" fmla="*/ 24606 h 1610519"/>
                <a:gd name="connsiteX8" fmla="*/ 19050 w 2347912"/>
                <a:gd name="connsiteY8" fmla="*/ 143669 h 1610519"/>
                <a:gd name="connsiteX9" fmla="*/ 0 w 2347912"/>
                <a:gd name="connsiteY9" fmla="*/ 319881 h 1610519"/>
                <a:gd name="connsiteX10" fmla="*/ 33337 w 2347912"/>
                <a:gd name="connsiteY10" fmla="*/ 491331 h 1610519"/>
                <a:gd name="connsiteX11" fmla="*/ 123825 w 2347912"/>
                <a:gd name="connsiteY11" fmla="*/ 567531 h 1610519"/>
                <a:gd name="connsiteX12" fmla="*/ 247650 w 2347912"/>
                <a:gd name="connsiteY12" fmla="*/ 586581 h 1610519"/>
                <a:gd name="connsiteX13" fmla="*/ 319087 w 2347912"/>
                <a:gd name="connsiteY13" fmla="*/ 577056 h 1610519"/>
                <a:gd name="connsiteX14" fmla="*/ 385762 w 2347912"/>
                <a:gd name="connsiteY14" fmla="*/ 553244 h 1610519"/>
                <a:gd name="connsiteX15" fmla="*/ 500062 w 2347912"/>
                <a:gd name="connsiteY15" fmla="*/ 610394 h 1610519"/>
                <a:gd name="connsiteX16" fmla="*/ 595312 w 2347912"/>
                <a:gd name="connsiteY16" fmla="*/ 705644 h 1610519"/>
                <a:gd name="connsiteX17" fmla="*/ 719137 w 2347912"/>
                <a:gd name="connsiteY17" fmla="*/ 810419 h 1610519"/>
                <a:gd name="connsiteX18" fmla="*/ 871537 w 2347912"/>
                <a:gd name="connsiteY18" fmla="*/ 924719 h 1610519"/>
                <a:gd name="connsiteX19" fmla="*/ 1023937 w 2347912"/>
                <a:gd name="connsiteY19" fmla="*/ 1010444 h 1610519"/>
                <a:gd name="connsiteX20" fmla="*/ 1452562 w 2347912"/>
                <a:gd name="connsiteY20" fmla="*/ 1281906 h 1610519"/>
                <a:gd name="connsiteX21" fmla="*/ 1738312 w 2347912"/>
                <a:gd name="connsiteY21" fmla="*/ 1415256 h 1610519"/>
                <a:gd name="connsiteX22" fmla="*/ 1833562 w 2347912"/>
                <a:gd name="connsiteY22" fmla="*/ 1439069 h 1610519"/>
                <a:gd name="connsiteX23" fmla="*/ 1938337 w 2347912"/>
                <a:gd name="connsiteY23" fmla="*/ 1443831 h 1610519"/>
                <a:gd name="connsiteX24" fmla="*/ 2019300 w 2347912"/>
                <a:gd name="connsiteY24" fmla="*/ 1443831 h 1610519"/>
                <a:gd name="connsiteX25" fmla="*/ 2105025 w 2347912"/>
                <a:gd name="connsiteY25" fmla="*/ 1453356 h 1610519"/>
                <a:gd name="connsiteX26" fmla="*/ 2147887 w 2347912"/>
                <a:gd name="connsiteY26" fmla="*/ 1481931 h 1610519"/>
                <a:gd name="connsiteX27" fmla="*/ 2190750 w 2347912"/>
                <a:gd name="connsiteY27" fmla="*/ 1548606 h 1610519"/>
                <a:gd name="connsiteX28" fmla="*/ 2247900 w 2347912"/>
                <a:gd name="connsiteY28" fmla="*/ 1596231 h 1610519"/>
                <a:gd name="connsiteX29" fmla="*/ 2314575 w 2347912"/>
                <a:gd name="connsiteY29" fmla="*/ 1610519 h 1610519"/>
                <a:gd name="connsiteX30" fmla="*/ 2276475 w 2347912"/>
                <a:gd name="connsiteY30" fmla="*/ 1562894 h 1610519"/>
                <a:gd name="connsiteX31" fmla="*/ 2276475 w 2347912"/>
                <a:gd name="connsiteY31" fmla="*/ 1562894 h 1610519"/>
                <a:gd name="connsiteX32" fmla="*/ 2290762 w 2347912"/>
                <a:gd name="connsiteY32" fmla="*/ 1505744 h 1610519"/>
                <a:gd name="connsiteX33" fmla="*/ 2314575 w 2347912"/>
                <a:gd name="connsiteY33" fmla="*/ 1500981 h 1610519"/>
                <a:gd name="connsiteX34" fmla="*/ 2347912 w 2347912"/>
                <a:gd name="connsiteY34" fmla="*/ 1505744 h 1610519"/>
                <a:gd name="connsiteX35" fmla="*/ 2343150 w 2347912"/>
                <a:gd name="connsiteY35" fmla="*/ 1472406 h 1610519"/>
                <a:gd name="connsiteX36" fmla="*/ 2343150 w 2347912"/>
                <a:gd name="connsiteY36" fmla="*/ 1472406 h 1610519"/>
                <a:gd name="connsiteX37" fmla="*/ 2281237 w 2347912"/>
                <a:gd name="connsiteY37" fmla="*/ 1467644 h 1610519"/>
                <a:gd name="connsiteX38" fmla="*/ 2276475 w 2347912"/>
                <a:gd name="connsiteY38" fmla="*/ 1443831 h 1610519"/>
                <a:gd name="connsiteX39" fmla="*/ 2276475 w 2347912"/>
                <a:gd name="connsiteY39" fmla="*/ 1443831 h 1610519"/>
                <a:gd name="connsiteX40" fmla="*/ 2286000 w 2347912"/>
                <a:gd name="connsiteY40" fmla="*/ 1391444 h 1610519"/>
                <a:gd name="connsiteX41" fmla="*/ 2314575 w 2347912"/>
                <a:gd name="connsiteY41" fmla="*/ 1381919 h 1610519"/>
                <a:gd name="connsiteX42" fmla="*/ 2338387 w 2347912"/>
                <a:gd name="connsiteY42" fmla="*/ 1386681 h 1610519"/>
                <a:gd name="connsiteX43" fmla="*/ 2338387 w 2347912"/>
                <a:gd name="connsiteY43" fmla="*/ 1348581 h 1610519"/>
                <a:gd name="connsiteX44" fmla="*/ 2338387 w 2347912"/>
                <a:gd name="connsiteY44" fmla="*/ 1348581 h 1610519"/>
                <a:gd name="connsiteX45" fmla="*/ 2276475 w 2347912"/>
                <a:gd name="connsiteY45" fmla="*/ 1358106 h 1610519"/>
                <a:gd name="connsiteX46" fmla="*/ 2276475 w 2347912"/>
                <a:gd name="connsiteY46" fmla="*/ 1358106 h 1610519"/>
                <a:gd name="connsiteX47" fmla="*/ 2257425 w 2347912"/>
                <a:gd name="connsiteY47" fmla="*/ 1324769 h 1610519"/>
                <a:gd name="connsiteX48" fmla="*/ 2266950 w 2347912"/>
                <a:gd name="connsiteY48" fmla="*/ 1300956 h 1610519"/>
                <a:gd name="connsiteX49" fmla="*/ 2290762 w 2347912"/>
                <a:gd name="connsiteY49" fmla="*/ 1281906 h 1610519"/>
                <a:gd name="connsiteX50" fmla="*/ 2319337 w 2347912"/>
                <a:gd name="connsiteY50" fmla="*/ 1267619 h 1610519"/>
                <a:gd name="connsiteX51" fmla="*/ 2290762 w 2347912"/>
                <a:gd name="connsiteY51" fmla="*/ 1205706 h 1610519"/>
                <a:gd name="connsiteX52" fmla="*/ 2247900 w 2347912"/>
                <a:gd name="connsiteY52" fmla="*/ 1191419 h 1610519"/>
                <a:gd name="connsiteX53" fmla="*/ 2176462 w 2347912"/>
                <a:gd name="connsiteY53" fmla="*/ 1210469 h 1610519"/>
                <a:gd name="connsiteX54" fmla="*/ 2133600 w 2347912"/>
                <a:gd name="connsiteY54" fmla="*/ 1334294 h 1610519"/>
                <a:gd name="connsiteX55" fmla="*/ 2076450 w 2347912"/>
                <a:gd name="connsiteY55" fmla="*/ 1353344 h 1610519"/>
                <a:gd name="connsiteX56" fmla="*/ 1985962 w 2347912"/>
                <a:gd name="connsiteY56" fmla="*/ 1362869 h 1610519"/>
                <a:gd name="connsiteX57" fmla="*/ 1866900 w 2347912"/>
                <a:gd name="connsiteY57" fmla="*/ 1396206 h 1610519"/>
                <a:gd name="connsiteX58" fmla="*/ 1666875 w 2347912"/>
                <a:gd name="connsiteY58" fmla="*/ 1339056 h 1610519"/>
                <a:gd name="connsiteX59" fmla="*/ 1500187 w 2347912"/>
                <a:gd name="connsiteY59" fmla="*/ 1262856 h 1610519"/>
                <a:gd name="connsiteX60" fmla="*/ 1276350 w 2347912"/>
                <a:gd name="connsiteY60" fmla="*/ 1139031 h 1610519"/>
                <a:gd name="connsiteX61" fmla="*/ 728662 w 2347912"/>
                <a:gd name="connsiteY61" fmla="*/ 767556 h 1610519"/>
                <a:gd name="connsiteX62" fmla="*/ 504056 w 2347912"/>
                <a:gd name="connsiteY62" fmla="*/ 504850 h 1610519"/>
                <a:gd name="connsiteX63" fmla="*/ 504056 w 2347912"/>
                <a:gd name="connsiteY63" fmla="*/ 504850 h 1610519"/>
                <a:gd name="connsiteX0" fmla="*/ 506437 w 2350293"/>
                <a:gd name="connsiteY0" fmla="*/ 504850 h 1610519"/>
                <a:gd name="connsiteX1" fmla="*/ 578445 w 2350293"/>
                <a:gd name="connsiteY1" fmla="*/ 432842 h 1610519"/>
                <a:gd name="connsiteX2" fmla="*/ 621506 w 2350293"/>
                <a:gd name="connsiteY2" fmla="*/ 353219 h 1610519"/>
                <a:gd name="connsiteX3" fmla="*/ 592931 w 2350293"/>
                <a:gd name="connsiteY3" fmla="*/ 200819 h 1610519"/>
                <a:gd name="connsiteX4" fmla="*/ 507206 w 2350293"/>
                <a:gd name="connsiteY4" fmla="*/ 86519 h 1610519"/>
                <a:gd name="connsiteX5" fmla="*/ 416718 w 2350293"/>
                <a:gd name="connsiteY5" fmla="*/ 29369 h 1610519"/>
                <a:gd name="connsiteX6" fmla="*/ 297656 w 2350293"/>
                <a:gd name="connsiteY6" fmla="*/ 794 h 1610519"/>
                <a:gd name="connsiteX7" fmla="*/ 126206 w 2350293"/>
                <a:gd name="connsiteY7" fmla="*/ 24606 h 1610519"/>
                <a:gd name="connsiteX8" fmla="*/ 21431 w 2350293"/>
                <a:gd name="connsiteY8" fmla="*/ 143669 h 1610519"/>
                <a:gd name="connsiteX9" fmla="*/ 2381 w 2350293"/>
                <a:gd name="connsiteY9" fmla="*/ 319881 h 1610519"/>
                <a:gd name="connsiteX10" fmla="*/ 35718 w 2350293"/>
                <a:gd name="connsiteY10" fmla="*/ 491331 h 1610519"/>
                <a:gd name="connsiteX11" fmla="*/ 126206 w 2350293"/>
                <a:gd name="connsiteY11" fmla="*/ 567531 h 1610519"/>
                <a:gd name="connsiteX12" fmla="*/ 250031 w 2350293"/>
                <a:gd name="connsiteY12" fmla="*/ 586581 h 1610519"/>
                <a:gd name="connsiteX13" fmla="*/ 321468 w 2350293"/>
                <a:gd name="connsiteY13" fmla="*/ 577056 h 1610519"/>
                <a:gd name="connsiteX14" fmla="*/ 388143 w 2350293"/>
                <a:gd name="connsiteY14" fmla="*/ 553244 h 1610519"/>
                <a:gd name="connsiteX15" fmla="*/ 502443 w 2350293"/>
                <a:gd name="connsiteY15" fmla="*/ 610394 h 1610519"/>
                <a:gd name="connsiteX16" fmla="*/ 597693 w 2350293"/>
                <a:gd name="connsiteY16" fmla="*/ 705644 h 1610519"/>
                <a:gd name="connsiteX17" fmla="*/ 721518 w 2350293"/>
                <a:gd name="connsiteY17" fmla="*/ 810419 h 1610519"/>
                <a:gd name="connsiteX18" fmla="*/ 873918 w 2350293"/>
                <a:gd name="connsiteY18" fmla="*/ 924719 h 1610519"/>
                <a:gd name="connsiteX19" fmla="*/ 1026318 w 2350293"/>
                <a:gd name="connsiteY19" fmla="*/ 1010444 h 1610519"/>
                <a:gd name="connsiteX20" fmla="*/ 1454943 w 2350293"/>
                <a:gd name="connsiteY20" fmla="*/ 1281906 h 1610519"/>
                <a:gd name="connsiteX21" fmla="*/ 1740693 w 2350293"/>
                <a:gd name="connsiteY21" fmla="*/ 1415256 h 1610519"/>
                <a:gd name="connsiteX22" fmla="*/ 1835943 w 2350293"/>
                <a:gd name="connsiteY22" fmla="*/ 1439069 h 1610519"/>
                <a:gd name="connsiteX23" fmla="*/ 1940718 w 2350293"/>
                <a:gd name="connsiteY23" fmla="*/ 1443831 h 1610519"/>
                <a:gd name="connsiteX24" fmla="*/ 2021681 w 2350293"/>
                <a:gd name="connsiteY24" fmla="*/ 1443831 h 1610519"/>
                <a:gd name="connsiteX25" fmla="*/ 2107406 w 2350293"/>
                <a:gd name="connsiteY25" fmla="*/ 1453356 h 1610519"/>
                <a:gd name="connsiteX26" fmla="*/ 2150268 w 2350293"/>
                <a:gd name="connsiteY26" fmla="*/ 1481931 h 1610519"/>
                <a:gd name="connsiteX27" fmla="*/ 2193131 w 2350293"/>
                <a:gd name="connsiteY27" fmla="*/ 1548606 h 1610519"/>
                <a:gd name="connsiteX28" fmla="*/ 2250281 w 2350293"/>
                <a:gd name="connsiteY28" fmla="*/ 1596231 h 1610519"/>
                <a:gd name="connsiteX29" fmla="*/ 2316956 w 2350293"/>
                <a:gd name="connsiteY29" fmla="*/ 1610519 h 1610519"/>
                <a:gd name="connsiteX30" fmla="*/ 2278856 w 2350293"/>
                <a:gd name="connsiteY30" fmla="*/ 1562894 h 1610519"/>
                <a:gd name="connsiteX31" fmla="*/ 2278856 w 2350293"/>
                <a:gd name="connsiteY31" fmla="*/ 1562894 h 1610519"/>
                <a:gd name="connsiteX32" fmla="*/ 2293143 w 2350293"/>
                <a:gd name="connsiteY32" fmla="*/ 1505744 h 1610519"/>
                <a:gd name="connsiteX33" fmla="*/ 2316956 w 2350293"/>
                <a:gd name="connsiteY33" fmla="*/ 1500981 h 1610519"/>
                <a:gd name="connsiteX34" fmla="*/ 2350293 w 2350293"/>
                <a:gd name="connsiteY34" fmla="*/ 1505744 h 1610519"/>
                <a:gd name="connsiteX35" fmla="*/ 2345531 w 2350293"/>
                <a:gd name="connsiteY35" fmla="*/ 1472406 h 1610519"/>
                <a:gd name="connsiteX36" fmla="*/ 2345531 w 2350293"/>
                <a:gd name="connsiteY36" fmla="*/ 1472406 h 1610519"/>
                <a:gd name="connsiteX37" fmla="*/ 2283618 w 2350293"/>
                <a:gd name="connsiteY37" fmla="*/ 1467644 h 1610519"/>
                <a:gd name="connsiteX38" fmla="*/ 2278856 w 2350293"/>
                <a:gd name="connsiteY38" fmla="*/ 1443831 h 1610519"/>
                <a:gd name="connsiteX39" fmla="*/ 2278856 w 2350293"/>
                <a:gd name="connsiteY39" fmla="*/ 1443831 h 1610519"/>
                <a:gd name="connsiteX40" fmla="*/ 2288381 w 2350293"/>
                <a:gd name="connsiteY40" fmla="*/ 1391444 h 1610519"/>
                <a:gd name="connsiteX41" fmla="*/ 2316956 w 2350293"/>
                <a:gd name="connsiteY41" fmla="*/ 1381919 h 1610519"/>
                <a:gd name="connsiteX42" fmla="*/ 2340768 w 2350293"/>
                <a:gd name="connsiteY42" fmla="*/ 1386681 h 1610519"/>
                <a:gd name="connsiteX43" fmla="*/ 2340768 w 2350293"/>
                <a:gd name="connsiteY43" fmla="*/ 1348581 h 1610519"/>
                <a:gd name="connsiteX44" fmla="*/ 2340768 w 2350293"/>
                <a:gd name="connsiteY44" fmla="*/ 1348581 h 1610519"/>
                <a:gd name="connsiteX45" fmla="*/ 2278856 w 2350293"/>
                <a:gd name="connsiteY45" fmla="*/ 1358106 h 1610519"/>
                <a:gd name="connsiteX46" fmla="*/ 2278856 w 2350293"/>
                <a:gd name="connsiteY46" fmla="*/ 1358106 h 1610519"/>
                <a:gd name="connsiteX47" fmla="*/ 2259806 w 2350293"/>
                <a:gd name="connsiteY47" fmla="*/ 1324769 h 1610519"/>
                <a:gd name="connsiteX48" fmla="*/ 2269331 w 2350293"/>
                <a:gd name="connsiteY48" fmla="*/ 1300956 h 1610519"/>
                <a:gd name="connsiteX49" fmla="*/ 2293143 w 2350293"/>
                <a:gd name="connsiteY49" fmla="*/ 1281906 h 1610519"/>
                <a:gd name="connsiteX50" fmla="*/ 2321718 w 2350293"/>
                <a:gd name="connsiteY50" fmla="*/ 1267619 h 1610519"/>
                <a:gd name="connsiteX51" fmla="*/ 2293143 w 2350293"/>
                <a:gd name="connsiteY51" fmla="*/ 1205706 h 1610519"/>
                <a:gd name="connsiteX52" fmla="*/ 2250281 w 2350293"/>
                <a:gd name="connsiteY52" fmla="*/ 1191419 h 1610519"/>
                <a:gd name="connsiteX53" fmla="*/ 2178843 w 2350293"/>
                <a:gd name="connsiteY53" fmla="*/ 1210469 h 1610519"/>
                <a:gd name="connsiteX54" fmla="*/ 2135981 w 2350293"/>
                <a:gd name="connsiteY54" fmla="*/ 1334294 h 1610519"/>
                <a:gd name="connsiteX55" fmla="*/ 2078831 w 2350293"/>
                <a:gd name="connsiteY55" fmla="*/ 1353344 h 1610519"/>
                <a:gd name="connsiteX56" fmla="*/ 1988343 w 2350293"/>
                <a:gd name="connsiteY56" fmla="*/ 1362869 h 1610519"/>
                <a:gd name="connsiteX57" fmla="*/ 1869281 w 2350293"/>
                <a:gd name="connsiteY57" fmla="*/ 1396206 h 1610519"/>
                <a:gd name="connsiteX58" fmla="*/ 1669256 w 2350293"/>
                <a:gd name="connsiteY58" fmla="*/ 1339056 h 1610519"/>
                <a:gd name="connsiteX59" fmla="*/ 1502568 w 2350293"/>
                <a:gd name="connsiteY59" fmla="*/ 1262856 h 1610519"/>
                <a:gd name="connsiteX60" fmla="*/ 1278731 w 2350293"/>
                <a:gd name="connsiteY60" fmla="*/ 1139031 h 1610519"/>
                <a:gd name="connsiteX61" fmla="*/ 731043 w 2350293"/>
                <a:gd name="connsiteY61" fmla="*/ 767556 h 1610519"/>
                <a:gd name="connsiteX62" fmla="*/ 506437 w 2350293"/>
                <a:gd name="connsiteY62" fmla="*/ 504850 h 1610519"/>
                <a:gd name="connsiteX63" fmla="*/ 506437 w 2350293"/>
                <a:gd name="connsiteY63" fmla="*/ 504850 h 1610519"/>
                <a:gd name="connsiteX0" fmla="*/ 506437 w 2350293"/>
                <a:gd name="connsiteY0" fmla="*/ 504850 h 1610519"/>
                <a:gd name="connsiteX1" fmla="*/ 578445 w 2350293"/>
                <a:gd name="connsiteY1" fmla="*/ 432842 h 1610519"/>
                <a:gd name="connsiteX2" fmla="*/ 621506 w 2350293"/>
                <a:gd name="connsiteY2" fmla="*/ 353219 h 1610519"/>
                <a:gd name="connsiteX3" fmla="*/ 592931 w 2350293"/>
                <a:gd name="connsiteY3" fmla="*/ 200819 h 1610519"/>
                <a:gd name="connsiteX4" fmla="*/ 507206 w 2350293"/>
                <a:gd name="connsiteY4" fmla="*/ 86519 h 1610519"/>
                <a:gd name="connsiteX5" fmla="*/ 416718 w 2350293"/>
                <a:gd name="connsiteY5" fmla="*/ 29369 h 1610519"/>
                <a:gd name="connsiteX6" fmla="*/ 297656 w 2350293"/>
                <a:gd name="connsiteY6" fmla="*/ 794 h 1610519"/>
                <a:gd name="connsiteX7" fmla="*/ 126206 w 2350293"/>
                <a:gd name="connsiteY7" fmla="*/ 24606 h 1610519"/>
                <a:gd name="connsiteX8" fmla="*/ 21431 w 2350293"/>
                <a:gd name="connsiteY8" fmla="*/ 143669 h 1610519"/>
                <a:gd name="connsiteX9" fmla="*/ 2381 w 2350293"/>
                <a:gd name="connsiteY9" fmla="*/ 319881 h 1610519"/>
                <a:gd name="connsiteX10" fmla="*/ 35718 w 2350293"/>
                <a:gd name="connsiteY10" fmla="*/ 491331 h 1610519"/>
                <a:gd name="connsiteX11" fmla="*/ 126206 w 2350293"/>
                <a:gd name="connsiteY11" fmla="*/ 567531 h 1610519"/>
                <a:gd name="connsiteX12" fmla="*/ 250031 w 2350293"/>
                <a:gd name="connsiteY12" fmla="*/ 586581 h 1610519"/>
                <a:gd name="connsiteX13" fmla="*/ 321468 w 2350293"/>
                <a:gd name="connsiteY13" fmla="*/ 577056 h 1610519"/>
                <a:gd name="connsiteX14" fmla="*/ 388143 w 2350293"/>
                <a:gd name="connsiteY14" fmla="*/ 553244 h 1610519"/>
                <a:gd name="connsiteX15" fmla="*/ 502443 w 2350293"/>
                <a:gd name="connsiteY15" fmla="*/ 610394 h 1610519"/>
                <a:gd name="connsiteX16" fmla="*/ 597693 w 2350293"/>
                <a:gd name="connsiteY16" fmla="*/ 705644 h 1610519"/>
                <a:gd name="connsiteX17" fmla="*/ 721518 w 2350293"/>
                <a:gd name="connsiteY17" fmla="*/ 810419 h 1610519"/>
                <a:gd name="connsiteX18" fmla="*/ 873918 w 2350293"/>
                <a:gd name="connsiteY18" fmla="*/ 924719 h 1610519"/>
                <a:gd name="connsiteX19" fmla="*/ 1026318 w 2350293"/>
                <a:gd name="connsiteY19" fmla="*/ 1010444 h 1610519"/>
                <a:gd name="connsiteX20" fmla="*/ 1454943 w 2350293"/>
                <a:gd name="connsiteY20" fmla="*/ 1281906 h 1610519"/>
                <a:gd name="connsiteX21" fmla="*/ 1740693 w 2350293"/>
                <a:gd name="connsiteY21" fmla="*/ 1415256 h 1610519"/>
                <a:gd name="connsiteX22" fmla="*/ 1835943 w 2350293"/>
                <a:gd name="connsiteY22" fmla="*/ 1439069 h 1610519"/>
                <a:gd name="connsiteX23" fmla="*/ 1940718 w 2350293"/>
                <a:gd name="connsiteY23" fmla="*/ 1443831 h 1610519"/>
                <a:gd name="connsiteX24" fmla="*/ 2021681 w 2350293"/>
                <a:gd name="connsiteY24" fmla="*/ 1443831 h 1610519"/>
                <a:gd name="connsiteX25" fmla="*/ 2107406 w 2350293"/>
                <a:gd name="connsiteY25" fmla="*/ 1453356 h 1610519"/>
                <a:gd name="connsiteX26" fmla="*/ 2150268 w 2350293"/>
                <a:gd name="connsiteY26" fmla="*/ 1481931 h 1610519"/>
                <a:gd name="connsiteX27" fmla="*/ 2193131 w 2350293"/>
                <a:gd name="connsiteY27" fmla="*/ 1548606 h 1610519"/>
                <a:gd name="connsiteX28" fmla="*/ 2250281 w 2350293"/>
                <a:gd name="connsiteY28" fmla="*/ 1596231 h 1610519"/>
                <a:gd name="connsiteX29" fmla="*/ 2316956 w 2350293"/>
                <a:gd name="connsiteY29" fmla="*/ 1610519 h 1610519"/>
                <a:gd name="connsiteX30" fmla="*/ 2278856 w 2350293"/>
                <a:gd name="connsiteY30" fmla="*/ 1562894 h 1610519"/>
                <a:gd name="connsiteX31" fmla="*/ 2278856 w 2350293"/>
                <a:gd name="connsiteY31" fmla="*/ 1562894 h 1610519"/>
                <a:gd name="connsiteX32" fmla="*/ 2293143 w 2350293"/>
                <a:gd name="connsiteY32" fmla="*/ 1505744 h 1610519"/>
                <a:gd name="connsiteX33" fmla="*/ 2316956 w 2350293"/>
                <a:gd name="connsiteY33" fmla="*/ 1500981 h 1610519"/>
                <a:gd name="connsiteX34" fmla="*/ 2350293 w 2350293"/>
                <a:gd name="connsiteY34" fmla="*/ 1505744 h 1610519"/>
                <a:gd name="connsiteX35" fmla="*/ 2345531 w 2350293"/>
                <a:gd name="connsiteY35" fmla="*/ 1472406 h 1610519"/>
                <a:gd name="connsiteX36" fmla="*/ 2345531 w 2350293"/>
                <a:gd name="connsiteY36" fmla="*/ 1472406 h 1610519"/>
                <a:gd name="connsiteX37" fmla="*/ 2283618 w 2350293"/>
                <a:gd name="connsiteY37" fmla="*/ 1467644 h 1610519"/>
                <a:gd name="connsiteX38" fmla="*/ 2278856 w 2350293"/>
                <a:gd name="connsiteY38" fmla="*/ 1443831 h 1610519"/>
                <a:gd name="connsiteX39" fmla="*/ 2278856 w 2350293"/>
                <a:gd name="connsiteY39" fmla="*/ 1443831 h 1610519"/>
                <a:gd name="connsiteX40" fmla="*/ 2288381 w 2350293"/>
                <a:gd name="connsiteY40" fmla="*/ 1391444 h 1610519"/>
                <a:gd name="connsiteX41" fmla="*/ 2316956 w 2350293"/>
                <a:gd name="connsiteY41" fmla="*/ 1381919 h 1610519"/>
                <a:gd name="connsiteX42" fmla="*/ 2340768 w 2350293"/>
                <a:gd name="connsiteY42" fmla="*/ 1386681 h 1610519"/>
                <a:gd name="connsiteX43" fmla="*/ 2340768 w 2350293"/>
                <a:gd name="connsiteY43" fmla="*/ 1348581 h 1610519"/>
                <a:gd name="connsiteX44" fmla="*/ 2340768 w 2350293"/>
                <a:gd name="connsiteY44" fmla="*/ 1348581 h 1610519"/>
                <a:gd name="connsiteX45" fmla="*/ 2278856 w 2350293"/>
                <a:gd name="connsiteY45" fmla="*/ 1358106 h 1610519"/>
                <a:gd name="connsiteX46" fmla="*/ 2278856 w 2350293"/>
                <a:gd name="connsiteY46" fmla="*/ 1358106 h 1610519"/>
                <a:gd name="connsiteX47" fmla="*/ 2259806 w 2350293"/>
                <a:gd name="connsiteY47" fmla="*/ 1324769 h 1610519"/>
                <a:gd name="connsiteX48" fmla="*/ 2269331 w 2350293"/>
                <a:gd name="connsiteY48" fmla="*/ 1300956 h 1610519"/>
                <a:gd name="connsiteX49" fmla="*/ 2293143 w 2350293"/>
                <a:gd name="connsiteY49" fmla="*/ 1281906 h 1610519"/>
                <a:gd name="connsiteX50" fmla="*/ 2321718 w 2350293"/>
                <a:gd name="connsiteY50" fmla="*/ 1267619 h 1610519"/>
                <a:gd name="connsiteX51" fmla="*/ 2293143 w 2350293"/>
                <a:gd name="connsiteY51" fmla="*/ 1205706 h 1610519"/>
                <a:gd name="connsiteX52" fmla="*/ 2250281 w 2350293"/>
                <a:gd name="connsiteY52" fmla="*/ 1191419 h 1610519"/>
                <a:gd name="connsiteX53" fmla="*/ 2178843 w 2350293"/>
                <a:gd name="connsiteY53" fmla="*/ 1210469 h 1610519"/>
                <a:gd name="connsiteX54" fmla="*/ 2135981 w 2350293"/>
                <a:gd name="connsiteY54" fmla="*/ 1334294 h 1610519"/>
                <a:gd name="connsiteX55" fmla="*/ 2078831 w 2350293"/>
                <a:gd name="connsiteY55" fmla="*/ 1353344 h 1610519"/>
                <a:gd name="connsiteX56" fmla="*/ 1988343 w 2350293"/>
                <a:gd name="connsiteY56" fmla="*/ 1362869 h 1610519"/>
                <a:gd name="connsiteX57" fmla="*/ 1869281 w 2350293"/>
                <a:gd name="connsiteY57" fmla="*/ 1396206 h 1610519"/>
                <a:gd name="connsiteX58" fmla="*/ 1669256 w 2350293"/>
                <a:gd name="connsiteY58" fmla="*/ 1339056 h 1610519"/>
                <a:gd name="connsiteX59" fmla="*/ 1502568 w 2350293"/>
                <a:gd name="connsiteY59" fmla="*/ 1262856 h 1610519"/>
                <a:gd name="connsiteX60" fmla="*/ 1278731 w 2350293"/>
                <a:gd name="connsiteY60" fmla="*/ 1139031 h 1610519"/>
                <a:gd name="connsiteX61" fmla="*/ 731043 w 2350293"/>
                <a:gd name="connsiteY61" fmla="*/ 767556 h 1610519"/>
                <a:gd name="connsiteX62" fmla="*/ 506437 w 2350293"/>
                <a:gd name="connsiteY62" fmla="*/ 504850 h 1610519"/>
                <a:gd name="connsiteX63" fmla="*/ 506437 w 2350293"/>
                <a:gd name="connsiteY63" fmla="*/ 504850 h 1610519"/>
                <a:gd name="connsiteX0" fmla="*/ 506437 w 2350293"/>
                <a:gd name="connsiteY0" fmla="*/ 504850 h 1610519"/>
                <a:gd name="connsiteX1" fmla="*/ 578445 w 2350293"/>
                <a:gd name="connsiteY1" fmla="*/ 432842 h 1610519"/>
                <a:gd name="connsiteX2" fmla="*/ 621506 w 2350293"/>
                <a:gd name="connsiteY2" fmla="*/ 353219 h 1610519"/>
                <a:gd name="connsiteX3" fmla="*/ 592931 w 2350293"/>
                <a:gd name="connsiteY3" fmla="*/ 200819 h 1610519"/>
                <a:gd name="connsiteX4" fmla="*/ 507206 w 2350293"/>
                <a:gd name="connsiteY4" fmla="*/ 86519 h 1610519"/>
                <a:gd name="connsiteX5" fmla="*/ 416718 w 2350293"/>
                <a:gd name="connsiteY5" fmla="*/ 29369 h 1610519"/>
                <a:gd name="connsiteX6" fmla="*/ 297656 w 2350293"/>
                <a:gd name="connsiteY6" fmla="*/ 794 h 1610519"/>
                <a:gd name="connsiteX7" fmla="*/ 126206 w 2350293"/>
                <a:gd name="connsiteY7" fmla="*/ 24606 h 1610519"/>
                <a:gd name="connsiteX8" fmla="*/ 21431 w 2350293"/>
                <a:gd name="connsiteY8" fmla="*/ 143669 h 1610519"/>
                <a:gd name="connsiteX9" fmla="*/ 2381 w 2350293"/>
                <a:gd name="connsiteY9" fmla="*/ 319881 h 1610519"/>
                <a:gd name="connsiteX10" fmla="*/ 35718 w 2350293"/>
                <a:gd name="connsiteY10" fmla="*/ 491331 h 1610519"/>
                <a:gd name="connsiteX11" fmla="*/ 126206 w 2350293"/>
                <a:gd name="connsiteY11" fmla="*/ 567531 h 1610519"/>
                <a:gd name="connsiteX12" fmla="*/ 250031 w 2350293"/>
                <a:gd name="connsiteY12" fmla="*/ 586581 h 1610519"/>
                <a:gd name="connsiteX13" fmla="*/ 321468 w 2350293"/>
                <a:gd name="connsiteY13" fmla="*/ 577056 h 1610519"/>
                <a:gd name="connsiteX14" fmla="*/ 388143 w 2350293"/>
                <a:gd name="connsiteY14" fmla="*/ 553244 h 1610519"/>
                <a:gd name="connsiteX15" fmla="*/ 502443 w 2350293"/>
                <a:gd name="connsiteY15" fmla="*/ 610394 h 1610519"/>
                <a:gd name="connsiteX16" fmla="*/ 597693 w 2350293"/>
                <a:gd name="connsiteY16" fmla="*/ 705644 h 1610519"/>
                <a:gd name="connsiteX17" fmla="*/ 721518 w 2350293"/>
                <a:gd name="connsiteY17" fmla="*/ 810419 h 1610519"/>
                <a:gd name="connsiteX18" fmla="*/ 873918 w 2350293"/>
                <a:gd name="connsiteY18" fmla="*/ 924719 h 1610519"/>
                <a:gd name="connsiteX19" fmla="*/ 1026318 w 2350293"/>
                <a:gd name="connsiteY19" fmla="*/ 1010444 h 1610519"/>
                <a:gd name="connsiteX20" fmla="*/ 1454943 w 2350293"/>
                <a:gd name="connsiteY20" fmla="*/ 1281906 h 1610519"/>
                <a:gd name="connsiteX21" fmla="*/ 1740693 w 2350293"/>
                <a:gd name="connsiteY21" fmla="*/ 1415256 h 1610519"/>
                <a:gd name="connsiteX22" fmla="*/ 1835943 w 2350293"/>
                <a:gd name="connsiteY22" fmla="*/ 1439069 h 1610519"/>
                <a:gd name="connsiteX23" fmla="*/ 1940718 w 2350293"/>
                <a:gd name="connsiteY23" fmla="*/ 1443831 h 1610519"/>
                <a:gd name="connsiteX24" fmla="*/ 2021681 w 2350293"/>
                <a:gd name="connsiteY24" fmla="*/ 1443831 h 1610519"/>
                <a:gd name="connsiteX25" fmla="*/ 2107406 w 2350293"/>
                <a:gd name="connsiteY25" fmla="*/ 1453356 h 1610519"/>
                <a:gd name="connsiteX26" fmla="*/ 2150268 w 2350293"/>
                <a:gd name="connsiteY26" fmla="*/ 1481931 h 1610519"/>
                <a:gd name="connsiteX27" fmla="*/ 2193131 w 2350293"/>
                <a:gd name="connsiteY27" fmla="*/ 1548606 h 1610519"/>
                <a:gd name="connsiteX28" fmla="*/ 2250281 w 2350293"/>
                <a:gd name="connsiteY28" fmla="*/ 1596231 h 1610519"/>
                <a:gd name="connsiteX29" fmla="*/ 2316956 w 2350293"/>
                <a:gd name="connsiteY29" fmla="*/ 1610519 h 1610519"/>
                <a:gd name="connsiteX30" fmla="*/ 2278856 w 2350293"/>
                <a:gd name="connsiteY30" fmla="*/ 1562894 h 1610519"/>
                <a:gd name="connsiteX31" fmla="*/ 2278856 w 2350293"/>
                <a:gd name="connsiteY31" fmla="*/ 1562894 h 1610519"/>
                <a:gd name="connsiteX32" fmla="*/ 2293143 w 2350293"/>
                <a:gd name="connsiteY32" fmla="*/ 1505744 h 1610519"/>
                <a:gd name="connsiteX33" fmla="*/ 2316956 w 2350293"/>
                <a:gd name="connsiteY33" fmla="*/ 1500981 h 1610519"/>
                <a:gd name="connsiteX34" fmla="*/ 2350293 w 2350293"/>
                <a:gd name="connsiteY34" fmla="*/ 1505744 h 1610519"/>
                <a:gd name="connsiteX35" fmla="*/ 2345531 w 2350293"/>
                <a:gd name="connsiteY35" fmla="*/ 1472406 h 1610519"/>
                <a:gd name="connsiteX36" fmla="*/ 2345531 w 2350293"/>
                <a:gd name="connsiteY36" fmla="*/ 1472406 h 1610519"/>
                <a:gd name="connsiteX37" fmla="*/ 2283618 w 2350293"/>
                <a:gd name="connsiteY37" fmla="*/ 1467644 h 1610519"/>
                <a:gd name="connsiteX38" fmla="*/ 2278856 w 2350293"/>
                <a:gd name="connsiteY38" fmla="*/ 1443831 h 1610519"/>
                <a:gd name="connsiteX39" fmla="*/ 2278856 w 2350293"/>
                <a:gd name="connsiteY39" fmla="*/ 1443831 h 1610519"/>
                <a:gd name="connsiteX40" fmla="*/ 2288381 w 2350293"/>
                <a:gd name="connsiteY40" fmla="*/ 1391444 h 1610519"/>
                <a:gd name="connsiteX41" fmla="*/ 2316956 w 2350293"/>
                <a:gd name="connsiteY41" fmla="*/ 1381919 h 1610519"/>
                <a:gd name="connsiteX42" fmla="*/ 2340768 w 2350293"/>
                <a:gd name="connsiteY42" fmla="*/ 1386681 h 1610519"/>
                <a:gd name="connsiteX43" fmla="*/ 2340768 w 2350293"/>
                <a:gd name="connsiteY43" fmla="*/ 1348581 h 1610519"/>
                <a:gd name="connsiteX44" fmla="*/ 2340768 w 2350293"/>
                <a:gd name="connsiteY44" fmla="*/ 1348581 h 1610519"/>
                <a:gd name="connsiteX45" fmla="*/ 2278856 w 2350293"/>
                <a:gd name="connsiteY45" fmla="*/ 1358106 h 1610519"/>
                <a:gd name="connsiteX46" fmla="*/ 2278856 w 2350293"/>
                <a:gd name="connsiteY46" fmla="*/ 1358106 h 1610519"/>
                <a:gd name="connsiteX47" fmla="*/ 2259806 w 2350293"/>
                <a:gd name="connsiteY47" fmla="*/ 1324769 h 1610519"/>
                <a:gd name="connsiteX48" fmla="*/ 2269331 w 2350293"/>
                <a:gd name="connsiteY48" fmla="*/ 1300956 h 1610519"/>
                <a:gd name="connsiteX49" fmla="*/ 2293143 w 2350293"/>
                <a:gd name="connsiteY49" fmla="*/ 1281906 h 1610519"/>
                <a:gd name="connsiteX50" fmla="*/ 2321718 w 2350293"/>
                <a:gd name="connsiteY50" fmla="*/ 1267619 h 1610519"/>
                <a:gd name="connsiteX51" fmla="*/ 2293143 w 2350293"/>
                <a:gd name="connsiteY51" fmla="*/ 1205706 h 1610519"/>
                <a:gd name="connsiteX52" fmla="*/ 2250281 w 2350293"/>
                <a:gd name="connsiteY52" fmla="*/ 1191419 h 1610519"/>
                <a:gd name="connsiteX53" fmla="*/ 2178843 w 2350293"/>
                <a:gd name="connsiteY53" fmla="*/ 1210469 h 1610519"/>
                <a:gd name="connsiteX54" fmla="*/ 2135981 w 2350293"/>
                <a:gd name="connsiteY54" fmla="*/ 1334294 h 1610519"/>
                <a:gd name="connsiteX55" fmla="*/ 2078831 w 2350293"/>
                <a:gd name="connsiteY55" fmla="*/ 1353344 h 1610519"/>
                <a:gd name="connsiteX56" fmla="*/ 1988343 w 2350293"/>
                <a:gd name="connsiteY56" fmla="*/ 1362869 h 1610519"/>
                <a:gd name="connsiteX57" fmla="*/ 1869281 w 2350293"/>
                <a:gd name="connsiteY57" fmla="*/ 1396206 h 1610519"/>
                <a:gd name="connsiteX58" fmla="*/ 1669256 w 2350293"/>
                <a:gd name="connsiteY58" fmla="*/ 1339056 h 1610519"/>
                <a:gd name="connsiteX59" fmla="*/ 1502568 w 2350293"/>
                <a:gd name="connsiteY59" fmla="*/ 1262856 h 1610519"/>
                <a:gd name="connsiteX60" fmla="*/ 1278731 w 2350293"/>
                <a:gd name="connsiteY60" fmla="*/ 1139031 h 1610519"/>
                <a:gd name="connsiteX61" fmla="*/ 731043 w 2350293"/>
                <a:gd name="connsiteY61" fmla="*/ 767556 h 1610519"/>
                <a:gd name="connsiteX62" fmla="*/ 506437 w 2350293"/>
                <a:gd name="connsiteY62" fmla="*/ 504850 h 1610519"/>
                <a:gd name="connsiteX63" fmla="*/ 506437 w 2350293"/>
                <a:gd name="connsiteY63" fmla="*/ 504850 h 1610519"/>
                <a:gd name="connsiteX0" fmla="*/ 506437 w 2350293"/>
                <a:gd name="connsiteY0" fmla="*/ 504850 h 1610519"/>
                <a:gd name="connsiteX1" fmla="*/ 578445 w 2350293"/>
                <a:gd name="connsiteY1" fmla="*/ 432842 h 1610519"/>
                <a:gd name="connsiteX2" fmla="*/ 621506 w 2350293"/>
                <a:gd name="connsiteY2" fmla="*/ 353219 h 1610519"/>
                <a:gd name="connsiteX3" fmla="*/ 592931 w 2350293"/>
                <a:gd name="connsiteY3" fmla="*/ 200819 h 1610519"/>
                <a:gd name="connsiteX4" fmla="*/ 507206 w 2350293"/>
                <a:gd name="connsiteY4" fmla="*/ 86519 h 1610519"/>
                <a:gd name="connsiteX5" fmla="*/ 416718 w 2350293"/>
                <a:gd name="connsiteY5" fmla="*/ 29369 h 1610519"/>
                <a:gd name="connsiteX6" fmla="*/ 297656 w 2350293"/>
                <a:gd name="connsiteY6" fmla="*/ 794 h 1610519"/>
                <a:gd name="connsiteX7" fmla="*/ 126206 w 2350293"/>
                <a:gd name="connsiteY7" fmla="*/ 24606 h 1610519"/>
                <a:gd name="connsiteX8" fmla="*/ 21431 w 2350293"/>
                <a:gd name="connsiteY8" fmla="*/ 143669 h 1610519"/>
                <a:gd name="connsiteX9" fmla="*/ 2381 w 2350293"/>
                <a:gd name="connsiteY9" fmla="*/ 319881 h 1610519"/>
                <a:gd name="connsiteX10" fmla="*/ 35718 w 2350293"/>
                <a:gd name="connsiteY10" fmla="*/ 491331 h 1610519"/>
                <a:gd name="connsiteX11" fmla="*/ 126206 w 2350293"/>
                <a:gd name="connsiteY11" fmla="*/ 567531 h 1610519"/>
                <a:gd name="connsiteX12" fmla="*/ 250031 w 2350293"/>
                <a:gd name="connsiteY12" fmla="*/ 586581 h 1610519"/>
                <a:gd name="connsiteX13" fmla="*/ 321468 w 2350293"/>
                <a:gd name="connsiteY13" fmla="*/ 577056 h 1610519"/>
                <a:gd name="connsiteX14" fmla="*/ 388143 w 2350293"/>
                <a:gd name="connsiteY14" fmla="*/ 553244 h 1610519"/>
                <a:gd name="connsiteX15" fmla="*/ 502443 w 2350293"/>
                <a:gd name="connsiteY15" fmla="*/ 610394 h 1610519"/>
                <a:gd name="connsiteX16" fmla="*/ 597693 w 2350293"/>
                <a:gd name="connsiteY16" fmla="*/ 705644 h 1610519"/>
                <a:gd name="connsiteX17" fmla="*/ 721518 w 2350293"/>
                <a:gd name="connsiteY17" fmla="*/ 810419 h 1610519"/>
                <a:gd name="connsiteX18" fmla="*/ 873918 w 2350293"/>
                <a:gd name="connsiteY18" fmla="*/ 924719 h 1610519"/>
                <a:gd name="connsiteX19" fmla="*/ 1026318 w 2350293"/>
                <a:gd name="connsiteY19" fmla="*/ 1010444 h 1610519"/>
                <a:gd name="connsiteX20" fmla="*/ 1454943 w 2350293"/>
                <a:gd name="connsiteY20" fmla="*/ 1281906 h 1610519"/>
                <a:gd name="connsiteX21" fmla="*/ 1740693 w 2350293"/>
                <a:gd name="connsiteY21" fmla="*/ 1415256 h 1610519"/>
                <a:gd name="connsiteX22" fmla="*/ 1835943 w 2350293"/>
                <a:gd name="connsiteY22" fmla="*/ 1439069 h 1610519"/>
                <a:gd name="connsiteX23" fmla="*/ 1940718 w 2350293"/>
                <a:gd name="connsiteY23" fmla="*/ 1443831 h 1610519"/>
                <a:gd name="connsiteX24" fmla="*/ 2021681 w 2350293"/>
                <a:gd name="connsiteY24" fmla="*/ 1443831 h 1610519"/>
                <a:gd name="connsiteX25" fmla="*/ 2107406 w 2350293"/>
                <a:gd name="connsiteY25" fmla="*/ 1453356 h 1610519"/>
                <a:gd name="connsiteX26" fmla="*/ 2150268 w 2350293"/>
                <a:gd name="connsiteY26" fmla="*/ 1481931 h 1610519"/>
                <a:gd name="connsiteX27" fmla="*/ 2193131 w 2350293"/>
                <a:gd name="connsiteY27" fmla="*/ 1548606 h 1610519"/>
                <a:gd name="connsiteX28" fmla="*/ 2250281 w 2350293"/>
                <a:gd name="connsiteY28" fmla="*/ 1596231 h 1610519"/>
                <a:gd name="connsiteX29" fmla="*/ 2316956 w 2350293"/>
                <a:gd name="connsiteY29" fmla="*/ 1610519 h 1610519"/>
                <a:gd name="connsiteX30" fmla="*/ 2278856 w 2350293"/>
                <a:gd name="connsiteY30" fmla="*/ 1562894 h 1610519"/>
                <a:gd name="connsiteX31" fmla="*/ 2278856 w 2350293"/>
                <a:gd name="connsiteY31" fmla="*/ 1562894 h 1610519"/>
                <a:gd name="connsiteX32" fmla="*/ 2293143 w 2350293"/>
                <a:gd name="connsiteY32" fmla="*/ 1505744 h 1610519"/>
                <a:gd name="connsiteX33" fmla="*/ 2316956 w 2350293"/>
                <a:gd name="connsiteY33" fmla="*/ 1500981 h 1610519"/>
                <a:gd name="connsiteX34" fmla="*/ 2350293 w 2350293"/>
                <a:gd name="connsiteY34" fmla="*/ 1505744 h 1610519"/>
                <a:gd name="connsiteX35" fmla="*/ 2345531 w 2350293"/>
                <a:gd name="connsiteY35" fmla="*/ 1472406 h 1610519"/>
                <a:gd name="connsiteX36" fmla="*/ 2345531 w 2350293"/>
                <a:gd name="connsiteY36" fmla="*/ 1472406 h 1610519"/>
                <a:gd name="connsiteX37" fmla="*/ 2283618 w 2350293"/>
                <a:gd name="connsiteY37" fmla="*/ 1467644 h 1610519"/>
                <a:gd name="connsiteX38" fmla="*/ 2278856 w 2350293"/>
                <a:gd name="connsiteY38" fmla="*/ 1443831 h 1610519"/>
                <a:gd name="connsiteX39" fmla="*/ 2278856 w 2350293"/>
                <a:gd name="connsiteY39" fmla="*/ 1443831 h 1610519"/>
                <a:gd name="connsiteX40" fmla="*/ 2288381 w 2350293"/>
                <a:gd name="connsiteY40" fmla="*/ 1391444 h 1610519"/>
                <a:gd name="connsiteX41" fmla="*/ 2316956 w 2350293"/>
                <a:gd name="connsiteY41" fmla="*/ 1381919 h 1610519"/>
                <a:gd name="connsiteX42" fmla="*/ 2340768 w 2350293"/>
                <a:gd name="connsiteY42" fmla="*/ 1386681 h 1610519"/>
                <a:gd name="connsiteX43" fmla="*/ 2340768 w 2350293"/>
                <a:gd name="connsiteY43" fmla="*/ 1348581 h 1610519"/>
                <a:gd name="connsiteX44" fmla="*/ 2340768 w 2350293"/>
                <a:gd name="connsiteY44" fmla="*/ 1348581 h 1610519"/>
                <a:gd name="connsiteX45" fmla="*/ 2278856 w 2350293"/>
                <a:gd name="connsiteY45" fmla="*/ 1358106 h 1610519"/>
                <a:gd name="connsiteX46" fmla="*/ 2278856 w 2350293"/>
                <a:gd name="connsiteY46" fmla="*/ 1358106 h 1610519"/>
                <a:gd name="connsiteX47" fmla="*/ 2259806 w 2350293"/>
                <a:gd name="connsiteY47" fmla="*/ 1324769 h 1610519"/>
                <a:gd name="connsiteX48" fmla="*/ 2269331 w 2350293"/>
                <a:gd name="connsiteY48" fmla="*/ 1300956 h 1610519"/>
                <a:gd name="connsiteX49" fmla="*/ 2293143 w 2350293"/>
                <a:gd name="connsiteY49" fmla="*/ 1281906 h 1610519"/>
                <a:gd name="connsiteX50" fmla="*/ 2321718 w 2350293"/>
                <a:gd name="connsiteY50" fmla="*/ 1267619 h 1610519"/>
                <a:gd name="connsiteX51" fmla="*/ 2293143 w 2350293"/>
                <a:gd name="connsiteY51" fmla="*/ 1205706 h 1610519"/>
                <a:gd name="connsiteX52" fmla="*/ 2250281 w 2350293"/>
                <a:gd name="connsiteY52" fmla="*/ 1191419 h 1610519"/>
                <a:gd name="connsiteX53" fmla="*/ 2178843 w 2350293"/>
                <a:gd name="connsiteY53" fmla="*/ 1210469 h 1610519"/>
                <a:gd name="connsiteX54" fmla="*/ 2135981 w 2350293"/>
                <a:gd name="connsiteY54" fmla="*/ 1334294 h 1610519"/>
                <a:gd name="connsiteX55" fmla="*/ 2078831 w 2350293"/>
                <a:gd name="connsiteY55" fmla="*/ 1353344 h 1610519"/>
                <a:gd name="connsiteX56" fmla="*/ 1988343 w 2350293"/>
                <a:gd name="connsiteY56" fmla="*/ 1362869 h 1610519"/>
                <a:gd name="connsiteX57" fmla="*/ 1869281 w 2350293"/>
                <a:gd name="connsiteY57" fmla="*/ 1396206 h 1610519"/>
                <a:gd name="connsiteX58" fmla="*/ 1669256 w 2350293"/>
                <a:gd name="connsiteY58" fmla="*/ 1339056 h 1610519"/>
                <a:gd name="connsiteX59" fmla="*/ 1502568 w 2350293"/>
                <a:gd name="connsiteY59" fmla="*/ 1262856 h 1610519"/>
                <a:gd name="connsiteX60" fmla="*/ 1278731 w 2350293"/>
                <a:gd name="connsiteY60" fmla="*/ 1139031 h 1610519"/>
                <a:gd name="connsiteX61" fmla="*/ 731043 w 2350293"/>
                <a:gd name="connsiteY61" fmla="*/ 767556 h 1610519"/>
                <a:gd name="connsiteX62" fmla="*/ 506437 w 2350293"/>
                <a:gd name="connsiteY62" fmla="*/ 504850 h 1610519"/>
                <a:gd name="connsiteX63" fmla="*/ 506437 w 2350293"/>
                <a:gd name="connsiteY63" fmla="*/ 504850 h 1610519"/>
                <a:gd name="connsiteX0" fmla="*/ 506437 w 2350293"/>
                <a:gd name="connsiteY0" fmla="*/ 504850 h 1610519"/>
                <a:gd name="connsiteX1" fmla="*/ 578445 w 2350293"/>
                <a:gd name="connsiteY1" fmla="*/ 432842 h 1610519"/>
                <a:gd name="connsiteX2" fmla="*/ 621506 w 2350293"/>
                <a:gd name="connsiteY2" fmla="*/ 353219 h 1610519"/>
                <a:gd name="connsiteX3" fmla="*/ 592931 w 2350293"/>
                <a:gd name="connsiteY3" fmla="*/ 200819 h 1610519"/>
                <a:gd name="connsiteX4" fmla="*/ 507206 w 2350293"/>
                <a:gd name="connsiteY4" fmla="*/ 86519 h 1610519"/>
                <a:gd name="connsiteX5" fmla="*/ 416718 w 2350293"/>
                <a:gd name="connsiteY5" fmla="*/ 29369 h 1610519"/>
                <a:gd name="connsiteX6" fmla="*/ 297656 w 2350293"/>
                <a:gd name="connsiteY6" fmla="*/ 794 h 1610519"/>
                <a:gd name="connsiteX7" fmla="*/ 126206 w 2350293"/>
                <a:gd name="connsiteY7" fmla="*/ 24606 h 1610519"/>
                <a:gd name="connsiteX8" fmla="*/ 21431 w 2350293"/>
                <a:gd name="connsiteY8" fmla="*/ 143669 h 1610519"/>
                <a:gd name="connsiteX9" fmla="*/ 2381 w 2350293"/>
                <a:gd name="connsiteY9" fmla="*/ 319881 h 1610519"/>
                <a:gd name="connsiteX10" fmla="*/ 35718 w 2350293"/>
                <a:gd name="connsiteY10" fmla="*/ 491331 h 1610519"/>
                <a:gd name="connsiteX11" fmla="*/ 126206 w 2350293"/>
                <a:gd name="connsiteY11" fmla="*/ 567531 h 1610519"/>
                <a:gd name="connsiteX12" fmla="*/ 250031 w 2350293"/>
                <a:gd name="connsiteY12" fmla="*/ 586581 h 1610519"/>
                <a:gd name="connsiteX13" fmla="*/ 321468 w 2350293"/>
                <a:gd name="connsiteY13" fmla="*/ 577056 h 1610519"/>
                <a:gd name="connsiteX14" fmla="*/ 388143 w 2350293"/>
                <a:gd name="connsiteY14" fmla="*/ 553244 h 1610519"/>
                <a:gd name="connsiteX15" fmla="*/ 502443 w 2350293"/>
                <a:gd name="connsiteY15" fmla="*/ 610394 h 1610519"/>
                <a:gd name="connsiteX16" fmla="*/ 597693 w 2350293"/>
                <a:gd name="connsiteY16" fmla="*/ 705644 h 1610519"/>
                <a:gd name="connsiteX17" fmla="*/ 721518 w 2350293"/>
                <a:gd name="connsiteY17" fmla="*/ 810419 h 1610519"/>
                <a:gd name="connsiteX18" fmla="*/ 873918 w 2350293"/>
                <a:gd name="connsiteY18" fmla="*/ 924719 h 1610519"/>
                <a:gd name="connsiteX19" fmla="*/ 1026318 w 2350293"/>
                <a:gd name="connsiteY19" fmla="*/ 1010444 h 1610519"/>
                <a:gd name="connsiteX20" fmla="*/ 1454943 w 2350293"/>
                <a:gd name="connsiteY20" fmla="*/ 1281906 h 1610519"/>
                <a:gd name="connsiteX21" fmla="*/ 1740693 w 2350293"/>
                <a:gd name="connsiteY21" fmla="*/ 1415256 h 1610519"/>
                <a:gd name="connsiteX22" fmla="*/ 1835943 w 2350293"/>
                <a:gd name="connsiteY22" fmla="*/ 1439069 h 1610519"/>
                <a:gd name="connsiteX23" fmla="*/ 1940718 w 2350293"/>
                <a:gd name="connsiteY23" fmla="*/ 1443831 h 1610519"/>
                <a:gd name="connsiteX24" fmla="*/ 2021681 w 2350293"/>
                <a:gd name="connsiteY24" fmla="*/ 1443831 h 1610519"/>
                <a:gd name="connsiteX25" fmla="*/ 2107406 w 2350293"/>
                <a:gd name="connsiteY25" fmla="*/ 1453356 h 1610519"/>
                <a:gd name="connsiteX26" fmla="*/ 2150268 w 2350293"/>
                <a:gd name="connsiteY26" fmla="*/ 1481931 h 1610519"/>
                <a:gd name="connsiteX27" fmla="*/ 2193131 w 2350293"/>
                <a:gd name="connsiteY27" fmla="*/ 1548606 h 1610519"/>
                <a:gd name="connsiteX28" fmla="*/ 2250281 w 2350293"/>
                <a:gd name="connsiteY28" fmla="*/ 1596231 h 1610519"/>
                <a:gd name="connsiteX29" fmla="*/ 2316956 w 2350293"/>
                <a:gd name="connsiteY29" fmla="*/ 1610519 h 1610519"/>
                <a:gd name="connsiteX30" fmla="*/ 2278856 w 2350293"/>
                <a:gd name="connsiteY30" fmla="*/ 1562894 h 1610519"/>
                <a:gd name="connsiteX31" fmla="*/ 2278856 w 2350293"/>
                <a:gd name="connsiteY31" fmla="*/ 1562894 h 1610519"/>
                <a:gd name="connsiteX32" fmla="*/ 2293143 w 2350293"/>
                <a:gd name="connsiteY32" fmla="*/ 1505744 h 1610519"/>
                <a:gd name="connsiteX33" fmla="*/ 2316956 w 2350293"/>
                <a:gd name="connsiteY33" fmla="*/ 1500981 h 1610519"/>
                <a:gd name="connsiteX34" fmla="*/ 2350293 w 2350293"/>
                <a:gd name="connsiteY34" fmla="*/ 1505744 h 1610519"/>
                <a:gd name="connsiteX35" fmla="*/ 2345531 w 2350293"/>
                <a:gd name="connsiteY35" fmla="*/ 1472406 h 1610519"/>
                <a:gd name="connsiteX36" fmla="*/ 2345531 w 2350293"/>
                <a:gd name="connsiteY36" fmla="*/ 1472406 h 1610519"/>
                <a:gd name="connsiteX37" fmla="*/ 2283618 w 2350293"/>
                <a:gd name="connsiteY37" fmla="*/ 1467644 h 1610519"/>
                <a:gd name="connsiteX38" fmla="*/ 2278856 w 2350293"/>
                <a:gd name="connsiteY38" fmla="*/ 1443831 h 1610519"/>
                <a:gd name="connsiteX39" fmla="*/ 2278856 w 2350293"/>
                <a:gd name="connsiteY39" fmla="*/ 1443831 h 1610519"/>
                <a:gd name="connsiteX40" fmla="*/ 2288381 w 2350293"/>
                <a:gd name="connsiteY40" fmla="*/ 1391444 h 1610519"/>
                <a:gd name="connsiteX41" fmla="*/ 2316956 w 2350293"/>
                <a:gd name="connsiteY41" fmla="*/ 1381919 h 1610519"/>
                <a:gd name="connsiteX42" fmla="*/ 2340768 w 2350293"/>
                <a:gd name="connsiteY42" fmla="*/ 1386681 h 1610519"/>
                <a:gd name="connsiteX43" fmla="*/ 2340768 w 2350293"/>
                <a:gd name="connsiteY43" fmla="*/ 1348581 h 1610519"/>
                <a:gd name="connsiteX44" fmla="*/ 2340768 w 2350293"/>
                <a:gd name="connsiteY44" fmla="*/ 1348581 h 1610519"/>
                <a:gd name="connsiteX45" fmla="*/ 2278856 w 2350293"/>
                <a:gd name="connsiteY45" fmla="*/ 1358106 h 1610519"/>
                <a:gd name="connsiteX46" fmla="*/ 2278856 w 2350293"/>
                <a:gd name="connsiteY46" fmla="*/ 1358106 h 1610519"/>
                <a:gd name="connsiteX47" fmla="*/ 2259806 w 2350293"/>
                <a:gd name="connsiteY47" fmla="*/ 1324769 h 1610519"/>
                <a:gd name="connsiteX48" fmla="*/ 2269331 w 2350293"/>
                <a:gd name="connsiteY48" fmla="*/ 1300956 h 1610519"/>
                <a:gd name="connsiteX49" fmla="*/ 2293143 w 2350293"/>
                <a:gd name="connsiteY49" fmla="*/ 1281906 h 1610519"/>
                <a:gd name="connsiteX50" fmla="*/ 2321718 w 2350293"/>
                <a:gd name="connsiteY50" fmla="*/ 1267619 h 1610519"/>
                <a:gd name="connsiteX51" fmla="*/ 2293143 w 2350293"/>
                <a:gd name="connsiteY51" fmla="*/ 1205706 h 1610519"/>
                <a:gd name="connsiteX52" fmla="*/ 2250281 w 2350293"/>
                <a:gd name="connsiteY52" fmla="*/ 1191419 h 1610519"/>
                <a:gd name="connsiteX53" fmla="*/ 2178843 w 2350293"/>
                <a:gd name="connsiteY53" fmla="*/ 1210469 h 1610519"/>
                <a:gd name="connsiteX54" fmla="*/ 2135981 w 2350293"/>
                <a:gd name="connsiteY54" fmla="*/ 1334294 h 1610519"/>
                <a:gd name="connsiteX55" fmla="*/ 2078831 w 2350293"/>
                <a:gd name="connsiteY55" fmla="*/ 1353344 h 1610519"/>
                <a:gd name="connsiteX56" fmla="*/ 1988343 w 2350293"/>
                <a:gd name="connsiteY56" fmla="*/ 1362869 h 1610519"/>
                <a:gd name="connsiteX57" fmla="*/ 1869281 w 2350293"/>
                <a:gd name="connsiteY57" fmla="*/ 1396206 h 1610519"/>
                <a:gd name="connsiteX58" fmla="*/ 1669256 w 2350293"/>
                <a:gd name="connsiteY58" fmla="*/ 1339056 h 1610519"/>
                <a:gd name="connsiteX59" fmla="*/ 1502568 w 2350293"/>
                <a:gd name="connsiteY59" fmla="*/ 1262856 h 1610519"/>
                <a:gd name="connsiteX60" fmla="*/ 1278731 w 2350293"/>
                <a:gd name="connsiteY60" fmla="*/ 1139031 h 1610519"/>
                <a:gd name="connsiteX61" fmla="*/ 731043 w 2350293"/>
                <a:gd name="connsiteY61" fmla="*/ 767556 h 1610519"/>
                <a:gd name="connsiteX62" fmla="*/ 506437 w 2350293"/>
                <a:gd name="connsiteY62" fmla="*/ 504850 h 1610519"/>
                <a:gd name="connsiteX63" fmla="*/ 506437 w 2350293"/>
                <a:gd name="connsiteY63" fmla="*/ 504850 h 1610519"/>
                <a:gd name="connsiteX0" fmla="*/ 506437 w 2350293"/>
                <a:gd name="connsiteY0" fmla="*/ 504850 h 1610519"/>
                <a:gd name="connsiteX1" fmla="*/ 578445 w 2350293"/>
                <a:gd name="connsiteY1" fmla="*/ 432842 h 1610519"/>
                <a:gd name="connsiteX2" fmla="*/ 621506 w 2350293"/>
                <a:gd name="connsiteY2" fmla="*/ 353219 h 1610519"/>
                <a:gd name="connsiteX3" fmla="*/ 592931 w 2350293"/>
                <a:gd name="connsiteY3" fmla="*/ 200819 h 1610519"/>
                <a:gd name="connsiteX4" fmla="*/ 507206 w 2350293"/>
                <a:gd name="connsiteY4" fmla="*/ 86519 h 1610519"/>
                <a:gd name="connsiteX5" fmla="*/ 416718 w 2350293"/>
                <a:gd name="connsiteY5" fmla="*/ 29369 h 1610519"/>
                <a:gd name="connsiteX6" fmla="*/ 297656 w 2350293"/>
                <a:gd name="connsiteY6" fmla="*/ 794 h 1610519"/>
                <a:gd name="connsiteX7" fmla="*/ 126206 w 2350293"/>
                <a:gd name="connsiteY7" fmla="*/ 24606 h 1610519"/>
                <a:gd name="connsiteX8" fmla="*/ 21431 w 2350293"/>
                <a:gd name="connsiteY8" fmla="*/ 143669 h 1610519"/>
                <a:gd name="connsiteX9" fmla="*/ 2381 w 2350293"/>
                <a:gd name="connsiteY9" fmla="*/ 319881 h 1610519"/>
                <a:gd name="connsiteX10" fmla="*/ 35718 w 2350293"/>
                <a:gd name="connsiteY10" fmla="*/ 491331 h 1610519"/>
                <a:gd name="connsiteX11" fmla="*/ 126206 w 2350293"/>
                <a:gd name="connsiteY11" fmla="*/ 567531 h 1610519"/>
                <a:gd name="connsiteX12" fmla="*/ 250031 w 2350293"/>
                <a:gd name="connsiteY12" fmla="*/ 586581 h 1610519"/>
                <a:gd name="connsiteX13" fmla="*/ 321468 w 2350293"/>
                <a:gd name="connsiteY13" fmla="*/ 577056 h 1610519"/>
                <a:gd name="connsiteX14" fmla="*/ 388143 w 2350293"/>
                <a:gd name="connsiteY14" fmla="*/ 553244 h 1610519"/>
                <a:gd name="connsiteX15" fmla="*/ 502443 w 2350293"/>
                <a:gd name="connsiteY15" fmla="*/ 610394 h 1610519"/>
                <a:gd name="connsiteX16" fmla="*/ 597693 w 2350293"/>
                <a:gd name="connsiteY16" fmla="*/ 705644 h 1610519"/>
                <a:gd name="connsiteX17" fmla="*/ 721518 w 2350293"/>
                <a:gd name="connsiteY17" fmla="*/ 810419 h 1610519"/>
                <a:gd name="connsiteX18" fmla="*/ 873918 w 2350293"/>
                <a:gd name="connsiteY18" fmla="*/ 924719 h 1610519"/>
                <a:gd name="connsiteX19" fmla="*/ 1026318 w 2350293"/>
                <a:gd name="connsiteY19" fmla="*/ 1010444 h 1610519"/>
                <a:gd name="connsiteX20" fmla="*/ 1454943 w 2350293"/>
                <a:gd name="connsiteY20" fmla="*/ 1281906 h 1610519"/>
                <a:gd name="connsiteX21" fmla="*/ 1740693 w 2350293"/>
                <a:gd name="connsiteY21" fmla="*/ 1415256 h 1610519"/>
                <a:gd name="connsiteX22" fmla="*/ 1835943 w 2350293"/>
                <a:gd name="connsiteY22" fmla="*/ 1439069 h 1610519"/>
                <a:gd name="connsiteX23" fmla="*/ 1940718 w 2350293"/>
                <a:gd name="connsiteY23" fmla="*/ 1443831 h 1610519"/>
                <a:gd name="connsiteX24" fmla="*/ 2021681 w 2350293"/>
                <a:gd name="connsiteY24" fmla="*/ 1443831 h 1610519"/>
                <a:gd name="connsiteX25" fmla="*/ 2107406 w 2350293"/>
                <a:gd name="connsiteY25" fmla="*/ 1453356 h 1610519"/>
                <a:gd name="connsiteX26" fmla="*/ 2150268 w 2350293"/>
                <a:gd name="connsiteY26" fmla="*/ 1481931 h 1610519"/>
                <a:gd name="connsiteX27" fmla="*/ 2193131 w 2350293"/>
                <a:gd name="connsiteY27" fmla="*/ 1548606 h 1610519"/>
                <a:gd name="connsiteX28" fmla="*/ 2250281 w 2350293"/>
                <a:gd name="connsiteY28" fmla="*/ 1596231 h 1610519"/>
                <a:gd name="connsiteX29" fmla="*/ 2316956 w 2350293"/>
                <a:gd name="connsiteY29" fmla="*/ 1610519 h 1610519"/>
                <a:gd name="connsiteX30" fmla="*/ 2278856 w 2350293"/>
                <a:gd name="connsiteY30" fmla="*/ 1562894 h 1610519"/>
                <a:gd name="connsiteX31" fmla="*/ 2278856 w 2350293"/>
                <a:gd name="connsiteY31" fmla="*/ 1562894 h 1610519"/>
                <a:gd name="connsiteX32" fmla="*/ 2293143 w 2350293"/>
                <a:gd name="connsiteY32" fmla="*/ 1505744 h 1610519"/>
                <a:gd name="connsiteX33" fmla="*/ 2316956 w 2350293"/>
                <a:gd name="connsiteY33" fmla="*/ 1500981 h 1610519"/>
                <a:gd name="connsiteX34" fmla="*/ 2350293 w 2350293"/>
                <a:gd name="connsiteY34" fmla="*/ 1505744 h 1610519"/>
                <a:gd name="connsiteX35" fmla="*/ 2345531 w 2350293"/>
                <a:gd name="connsiteY35" fmla="*/ 1472406 h 1610519"/>
                <a:gd name="connsiteX36" fmla="*/ 2345531 w 2350293"/>
                <a:gd name="connsiteY36" fmla="*/ 1472406 h 1610519"/>
                <a:gd name="connsiteX37" fmla="*/ 2283618 w 2350293"/>
                <a:gd name="connsiteY37" fmla="*/ 1467644 h 1610519"/>
                <a:gd name="connsiteX38" fmla="*/ 2278856 w 2350293"/>
                <a:gd name="connsiteY38" fmla="*/ 1443831 h 1610519"/>
                <a:gd name="connsiteX39" fmla="*/ 2278856 w 2350293"/>
                <a:gd name="connsiteY39" fmla="*/ 1443831 h 1610519"/>
                <a:gd name="connsiteX40" fmla="*/ 2288381 w 2350293"/>
                <a:gd name="connsiteY40" fmla="*/ 1391444 h 1610519"/>
                <a:gd name="connsiteX41" fmla="*/ 2316956 w 2350293"/>
                <a:gd name="connsiteY41" fmla="*/ 1381919 h 1610519"/>
                <a:gd name="connsiteX42" fmla="*/ 2340768 w 2350293"/>
                <a:gd name="connsiteY42" fmla="*/ 1386681 h 1610519"/>
                <a:gd name="connsiteX43" fmla="*/ 2340768 w 2350293"/>
                <a:gd name="connsiteY43" fmla="*/ 1348581 h 1610519"/>
                <a:gd name="connsiteX44" fmla="*/ 2340768 w 2350293"/>
                <a:gd name="connsiteY44" fmla="*/ 1348581 h 1610519"/>
                <a:gd name="connsiteX45" fmla="*/ 2278856 w 2350293"/>
                <a:gd name="connsiteY45" fmla="*/ 1358106 h 1610519"/>
                <a:gd name="connsiteX46" fmla="*/ 2278856 w 2350293"/>
                <a:gd name="connsiteY46" fmla="*/ 1358106 h 1610519"/>
                <a:gd name="connsiteX47" fmla="*/ 2259806 w 2350293"/>
                <a:gd name="connsiteY47" fmla="*/ 1324769 h 1610519"/>
                <a:gd name="connsiteX48" fmla="*/ 2269331 w 2350293"/>
                <a:gd name="connsiteY48" fmla="*/ 1300956 h 1610519"/>
                <a:gd name="connsiteX49" fmla="*/ 2293143 w 2350293"/>
                <a:gd name="connsiteY49" fmla="*/ 1281906 h 1610519"/>
                <a:gd name="connsiteX50" fmla="*/ 2321718 w 2350293"/>
                <a:gd name="connsiteY50" fmla="*/ 1267619 h 1610519"/>
                <a:gd name="connsiteX51" fmla="*/ 2293143 w 2350293"/>
                <a:gd name="connsiteY51" fmla="*/ 1205706 h 1610519"/>
                <a:gd name="connsiteX52" fmla="*/ 2250281 w 2350293"/>
                <a:gd name="connsiteY52" fmla="*/ 1191419 h 1610519"/>
                <a:gd name="connsiteX53" fmla="*/ 2178843 w 2350293"/>
                <a:gd name="connsiteY53" fmla="*/ 1210469 h 1610519"/>
                <a:gd name="connsiteX54" fmla="*/ 2135981 w 2350293"/>
                <a:gd name="connsiteY54" fmla="*/ 1334294 h 1610519"/>
                <a:gd name="connsiteX55" fmla="*/ 2078831 w 2350293"/>
                <a:gd name="connsiteY55" fmla="*/ 1353344 h 1610519"/>
                <a:gd name="connsiteX56" fmla="*/ 1988343 w 2350293"/>
                <a:gd name="connsiteY56" fmla="*/ 1362869 h 1610519"/>
                <a:gd name="connsiteX57" fmla="*/ 1869281 w 2350293"/>
                <a:gd name="connsiteY57" fmla="*/ 1396206 h 1610519"/>
                <a:gd name="connsiteX58" fmla="*/ 1669256 w 2350293"/>
                <a:gd name="connsiteY58" fmla="*/ 1339056 h 1610519"/>
                <a:gd name="connsiteX59" fmla="*/ 1502568 w 2350293"/>
                <a:gd name="connsiteY59" fmla="*/ 1262856 h 1610519"/>
                <a:gd name="connsiteX60" fmla="*/ 1278731 w 2350293"/>
                <a:gd name="connsiteY60" fmla="*/ 1139031 h 1610519"/>
                <a:gd name="connsiteX61" fmla="*/ 731043 w 2350293"/>
                <a:gd name="connsiteY61" fmla="*/ 767556 h 1610519"/>
                <a:gd name="connsiteX62" fmla="*/ 506437 w 2350293"/>
                <a:gd name="connsiteY62" fmla="*/ 504850 h 1610519"/>
                <a:gd name="connsiteX63" fmla="*/ 506437 w 2350293"/>
                <a:gd name="connsiteY63" fmla="*/ 504850 h 1610519"/>
                <a:gd name="connsiteX0" fmla="*/ 506436 w 2350292"/>
                <a:gd name="connsiteY0" fmla="*/ 504850 h 1610519"/>
                <a:gd name="connsiteX1" fmla="*/ 578444 w 2350292"/>
                <a:gd name="connsiteY1" fmla="*/ 432842 h 1610519"/>
                <a:gd name="connsiteX2" fmla="*/ 621505 w 2350292"/>
                <a:gd name="connsiteY2" fmla="*/ 353219 h 1610519"/>
                <a:gd name="connsiteX3" fmla="*/ 592930 w 2350292"/>
                <a:gd name="connsiteY3" fmla="*/ 200819 h 1610519"/>
                <a:gd name="connsiteX4" fmla="*/ 507205 w 2350292"/>
                <a:gd name="connsiteY4" fmla="*/ 86519 h 1610519"/>
                <a:gd name="connsiteX5" fmla="*/ 416717 w 2350292"/>
                <a:gd name="connsiteY5" fmla="*/ 29369 h 1610519"/>
                <a:gd name="connsiteX6" fmla="*/ 297655 w 2350292"/>
                <a:gd name="connsiteY6" fmla="*/ 794 h 1610519"/>
                <a:gd name="connsiteX7" fmla="*/ 126205 w 2350292"/>
                <a:gd name="connsiteY7" fmla="*/ 24606 h 1610519"/>
                <a:gd name="connsiteX8" fmla="*/ 21430 w 2350292"/>
                <a:gd name="connsiteY8" fmla="*/ 143669 h 1610519"/>
                <a:gd name="connsiteX9" fmla="*/ 2381 w 2350292"/>
                <a:gd name="connsiteY9" fmla="*/ 288826 h 1610519"/>
                <a:gd name="connsiteX10" fmla="*/ 35717 w 2350292"/>
                <a:gd name="connsiteY10" fmla="*/ 491331 h 1610519"/>
                <a:gd name="connsiteX11" fmla="*/ 126205 w 2350292"/>
                <a:gd name="connsiteY11" fmla="*/ 567531 h 1610519"/>
                <a:gd name="connsiteX12" fmla="*/ 250030 w 2350292"/>
                <a:gd name="connsiteY12" fmla="*/ 586581 h 1610519"/>
                <a:gd name="connsiteX13" fmla="*/ 321467 w 2350292"/>
                <a:gd name="connsiteY13" fmla="*/ 577056 h 1610519"/>
                <a:gd name="connsiteX14" fmla="*/ 388142 w 2350292"/>
                <a:gd name="connsiteY14" fmla="*/ 553244 h 1610519"/>
                <a:gd name="connsiteX15" fmla="*/ 502442 w 2350292"/>
                <a:gd name="connsiteY15" fmla="*/ 610394 h 1610519"/>
                <a:gd name="connsiteX16" fmla="*/ 597692 w 2350292"/>
                <a:gd name="connsiteY16" fmla="*/ 705644 h 1610519"/>
                <a:gd name="connsiteX17" fmla="*/ 721517 w 2350292"/>
                <a:gd name="connsiteY17" fmla="*/ 810419 h 1610519"/>
                <a:gd name="connsiteX18" fmla="*/ 873917 w 2350292"/>
                <a:gd name="connsiteY18" fmla="*/ 924719 h 1610519"/>
                <a:gd name="connsiteX19" fmla="*/ 1026317 w 2350292"/>
                <a:gd name="connsiteY19" fmla="*/ 1010444 h 1610519"/>
                <a:gd name="connsiteX20" fmla="*/ 1454942 w 2350292"/>
                <a:gd name="connsiteY20" fmla="*/ 1281906 h 1610519"/>
                <a:gd name="connsiteX21" fmla="*/ 1740692 w 2350292"/>
                <a:gd name="connsiteY21" fmla="*/ 1415256 h 1610519"/>
                <a:gd name="connsiteX22" fmla="*/ 1835942 w 2350292"/>
                <a:gd name="connsiteY22" fmla="*/ 1439069 h 1610519"/>
                <a:gd name="connsiteX23" fmla="*/ 1940717 w 2350292"/>
                <a:gd name="connsiteY23" fmla="*/ 1443831 h 1610519"/>
                <a:gd name="connsiteX24" fmla="*/ 2021680 w 2350292"/>
                <a:gd name="connsiteY24" fmla="*/ 1443831 h 1610519"/>
                <a:gd name="connsiteX25" fmla="*/ 2107405 w 2350292"/>
                <a:gd name="connsiteY25" fmla="*/ 1453356 h 1610519"/>
                <a:gd name="connsiteX26" fmla="*/ 2150267 w 2350292"/>
                <a:gd name="connsiteY26" fmla="*/ 1481931 h 1610519"/>
                <a:gd name="connsiteX27" fmla="*/ 2193130 w 2350292"/>
                <a:gd name="connsiteY27" fmla="*/ 1548606 h 1610519"/>
                <a:gd name="connsiteX28" fmla="*/ 2250280 w 2350292"/>
                <a:gd name="connsiteY28" fmla="*/ 1596231 h 1610519"/>
                <a:gd name="connsiteX29" fmla="*/ 2316955 w 2350292"/>
                <a:gd name="connsiteY29" fmla="*/ 1610519 h 1610519"/>
                <a:gd name="connsiteX30" fmla="*/ 2278855 w 2350292"/>
                <a:gd name="connsiteY30" fmla="*/ 1562894 h 1610519"/>
                <a:gd name="connsiteX31" fmla="*/ 2278855 w 2350292"/>
                <a:gd name="connsiteY31" fmla="*/ 1562894 h 1610519"/>
                <a:gd name="connsiteX32" fmla="*/ 2293142 w 2350292"/>
                <a:gd name="connsiteY32" fmla="*/ 1505744 h 1610519"/>
                <a:gd name="connsiteX33" fmla="*/ 2316955 w 2350292"/>
                <a:gd name="connsiteY33" fmla="*/ 1500981 h 1610519"/>
                <a:gd name="connsiteX34" fmla="*/ 2350292 w 2350292"/>
                <a:gd name="connsiteY34" fmla="*/ 1505744 h 1610519"/>
                <a:gd name="connsiteX35" fmla="*/ 2345530 w 2350292"/>
                <a:gd name="connsiteY35" fmla="*/ 1472406 h 1610519"/>
                <a:gd name="connsiteX36" fmla="*/ 2345530 w 2350292"/>
                <a:gd name="connsiteY36" fmla="*/ 1472406 h 1610519"/>
                <a:gd name="connsiteX37" fmla="*/ 2283617 w 2350292"/>
                <a:gd name="connsiteY37" fmla="*/ 1467644 h 1610519"/>
                <a:gd name="connsiteX38" fmla="*/ 2278855 w 2350292"/>
                <a:gd name="connsiteY38" fmla="*/ 1443831 h 1610519"/>
                <a:gd name="connsiteX39" fmla="*/ 2278855 w 2350292"/>
                <a:gd name="connsiteY39" fmla="*/ 1443831 h 1610519"/>
                <a:gd name="connsiteX40" fmla="*/ 2288380 w 2350292"/>
                <a:gd name="connsiteY40" fmla="*/ 1391444 h 1610519"/>
                <a:gd name="connsiteX41" fmla="*/ 2316955 w 2350292"/>
                <a:gd name="connsiteY41" fmla="*/ 1381919 h 1610519"/>
                <a:gd name="connsiteX42" fmla="*/ 2340767 w 2350292"/>
                <a:gd name="connsiteY42" fmla="*/ 1386681 h 1610519"/>
                <a:gd name="connsiteX43" fmla="*/ 2340767 w 2350292"/>
                <a:gd name="connsiteY43" fmla="*/ 1348581 h 1610519"/>
                <a:gd name="connsiteX44" fmla="*/ 2340767 w 2350292"/>
                <a:gd name="connsiteY44" fmla="*/ 1348581 h 1610519"/>
                <a:gd name="connsiteX45" fmla="*/ 2278855 w 2350292"/>
                <a:gd name="connsiteY45" fmla="*/ 1358106 h 1610519"/>
                <a:gd name="connsiteX46" fmla="*/ 2278855 w 2350292"/>
                <a:gd name="connsiteY46" fmla="*/ 1358106 h 1610519"/>
                <a:gd name="connsiteX47" fmla="*/ 2259805 w 2350292"/>
                <a:gd name="connsiteY47" fmla="*/ 1324769 h 1610519"/>
                <a:gd name="connsiteX48" fmla="*/ 2269330 w 2350292"/>
                <a:gd name="connsiteY48" fmla="*/ 1300956 h 1610519"/>
                <a:gd name="connsiteX49" fmla="*/ 2293142 w 2350292"/>
                <a:gd name="connsiteY49" fmla="*/ 1281906 h 1610519"/>
                <a:gd name="connsiteX50" fmla="*/ 2321717 w 2350292"/>
                <a:gd name="connsiteY50" fmla="*/ 1267619 h 1610519"/>
                <a:gd name="connsiteX51" fmla="*/ 2293142 w 2350292"/>
                <a:gd name="connsiteY51" fmla="*/ 1205706 h 1610519"/>
                <a:gd name="connsiteX52" fmla="*/ 2250280 w 2350292"/>
                <a:gd name="connsiteY52" fmla="*/ 1191419 h 1610519"/>
                <a:gd name="connsiteX53" fmla="*/ 2178842 w 2350292"/>
                <a:gd name="connsiteY53" fmla="*/ 1210469 h 1610519"/>
                <a:gd name="connsiteX54" fmla="*/ 2135980 w 2350292"/>
                <a:gd name="connsiteY54" fmla="*/ 1334294 h 1610519"/>
                <a:gd name="connsiteX55" fmla="*/ 2078830 w 2350292"/>
                <a:gd name="connsiteY55" fmla="*/ 1353344 h 1610519"/>
                <a:gd name="connsiteX56" fmla="*/ 1988342 w 2350292"/>
                <a:gd name="connsiteY56" fmla="*/ 1362869 h 1610519"/>
                <a:gd name="connsiteX57" fmla="*/ 1869280 w 2350292"/>
                <a:gd name="connsiteY57" fmla="*/ 1396206 h 1610519"/>
                <a:gd name="connsiteX58" fmla="*/ 1669255 w 2350292"/>
                <a:gd name="connsiteY58" fmla="*/ 1339056 h 1610519"/>
                <a:gd name="connsiteX59" fmla="*/ 1502567 w 2350292"/>
                <a:gd name="connsiteY59" fmla="*/ 1262856 h 1610519"/>
                <a:gd name="connsiteX60" fmla="*/ 1278730 w 2350292"/>
                <a:gd name="connsiteY60" fmla="*/ 1139031 h 1610519"/>
                <a:gd name="connsiteX61" fmla="*/ 731042 w 2350292"/>
                <a:gd name="connsiteY61" fmla="*/ 767556 h 1610519"/>
                <a:gd name="connsiteX62" fmla="*/ 506436 w 2350292"/>
                <a:gd name="connsiteY62" fmla="*/ 504850 h 1610519"/>
                <a:gd name="connsiteX63" fmla="*/ 506436 w 2350292"/>
                <a:gd name="connsiteY63" fmla="*/ 504850 h 1610519"/>
                <a:gd name="connsiteX0" fmla="*/ 506436 w 2350292"/>
                <a:gd name="connsiteY0" fmla="*/ 504850 h 1610519"/>
                <a:gd name="connsiteX1" fmla="*/ 578444 w 2350292"/>
                <a:gd name="connsiteY1" fmla="*/ 432842 h 1610519"/>
                <a:gd name="connsiteX2" fmla="*/ 621505 w 2350292"/>
                <a:gd name="connsiteY2" fmla="*/ 353219 h 1610519"/>
                <a:gd name="connsiteX3" fmla="*/ 592930 w 2350292"/>
                <a:gd name="connsiteY3" fmla="*/ 200819 h 1610519"/>
                <a:gd name="connsiteX4" fmla="*/ 507205 w 2350292"/>
                <a:gd name="connsiteY4" fmla="*/ 86519 h 1610519"/>
                <a:gd name="connsiteX5" fmla="*/ 416717 w 2350292"/>
                <a:gd name="connsiteY5" fmla="*/ 29369 h 1610519"/>
                <a:gd name="connsiteX6" fmla="*/ 297655 w 2350292"/>
                <a:gd name="connsiteY6" fmla="*/ 794 h 1610519"/>
                <a:gd name="connsiteX7" fmla="*/ 126205 w 2350292"/>
                <a:gd name="connsiteY7" fmla="*/ 24606 h 1610519"/>
                <a:gd name="connsiteX8" fmla="*/ 21430 w 2350292"/>
                <a:gd name="connsiteY8" fmla="*/ 143669 h 1610519"/>
                <a:gd name="connsiteX9" fmla="*/ 2381 w 2350292"/>
                <a:gd name="connsiteY9" fmla="*/ 288826 h 1610519"/>
                <a:gd name="connsiteX10" fmla="*/ 35717 w 2350292"/>
                <a:gd name="connsiteY10" fmla="*/ 491331 h 1610519"/>
                <a:gd name="connsiteX11" fmla="*/ 126205 w 2350292"/>
                <a:gd name="connsiteY11" fmla="*/ 567531 h 1610519"/>
                <a:gd name="connsiteX12" fmla="*/ 250030 w 2350292"/>
                <a:gd name="connsiteY12" fmla="*/ 586581 h 1610519"/>
                <a:gd name="connsiteX13" fmla="*/ 321467 w 2350292"/>
                <a:gd name="connsiteY13" fmla="*/ 577056 h 1610519"/>
                <a:gd name="connsiteX14" fmla="*/ 388142 w 2350292"/>
                <a:gd name="connsiteY14" fmla="*/ 553244 h 1610519"/>
                <a:gd name="connsiteX15" fmla="*/ 502442 w 2350292"/>
                <a:gd name="connsiteY15" fmla="*/ 610394 h 1610519"/>
                <a:gd name="connsiteX16" fmla="*/ 597692 w 2350292"/>
                <a:gd name="connsiteY16" fmla="*/ 705644 h 1610519"/>
                <a:gd name="connsiteX17" fmla="*/ 721517 w 2350292"/>
                <a:gd name="connsiteY17" fmla="*/ 810419 h 1610519"/>
                <a:gd name="connsiteX18" fmla="*/ 873917 w 2350292"/>
                <a:gd name="connsiteY18" fmla="*/ 924719 h 1610519"/>
                <a:gd name="connsiteX19" fmla="*/ 1026317 w 2350292"/>
                <a:gd name="connsiteY19" fmla="*/ 1010444 h 1610519"/>
                <a:gd name="connsiteX20" fmla="*/ 1454942 w 2350292"/>
                <a:gd name="connsiteY20" fmla="*/ 1281906 h 1610519"/>
                <a:gd name="connsiteX21" fmla="*/ 1740692 w 2350292"/>
                <a:gd name="connsiteY21" fmla="*/ 1415256 h 1610519"/>
                <a:gd name="connsiteX22" fmla="*/ 1835942 w 2350292"/>
                <a:gd name="connsiteY22" fmla="*/ 1439069 h 1610519"/>
                <a:gd name="connsiteX23" fmla="*/ 1940717 w 2350292"/>
                <a:gd name="connsiteY23" fmla="*/ 1443831 h 1610519"/>
                <a:gd name="connsiteX24" fmla="*/ 2021680 w 2350292"/>
                <a:gd name="connsiteY24" fmla="*/ 1443831 h 1610519"/>
                <a:gd name="connsiteX25" fmla="*/ 2107405 w 2350292"/>
                <a:gd name="connsiteY25" fmla="*/ 1453356 h 1610519"/>
                <a:gd name="connsiteX26" fmla="*/ 2150267 w 2350292"/>
                <a:gd name="connsiteY26" fmla="*/ 1481931 h 1610519"/>
                <a:gd name="connsiteX27" fmla="*/ 2193130 w 2350292"/>
                <a:gd name="connsiteY27" fmla="*/ 1548606 h 1610519"/>
                <a:gd name="connsiteX28" fmla="*/ 2250280 w 2350292"/>
                <a:gd name="connsiteY28" fmla="*/ 1596231 h 1610519"/>
                <a:gd name="connsiteX29" fmla="*/ 2316955 w 2350292"/>
                <a:gd name="connsiteY29" fmla="*/ 1610519 h 1610519"/>
                <a:gd name="connsiteX30" fmla="*/ 2278855 w 2350292"/>
                <a:gd name="connsiteY30" fmla="*/ 1562894 h 1610519"/>
                <a:gd name="connsiteX31" fmla="*/ 2278855 w 2350292"/>
                <a:gd name="connsiteY31" fmla="*/ 1562894 h 1610519"/>
                <a:gd name="connsiteX32" fmla="*/ 2293142 w 2350292"/>
                <a:gd name="connsiteY32" fmla="*/ 1505744 h 1610519"/>
                <a:gd name="connsiteX33" fmla="*/ 2316955 w 2350292"/>
                <a:gd name="connsiteY33" fmla="*/ 1500981 h 1610519"/>
                <a:gd name="connsiteX34" fmla="*/ 2350292 w 2350292"/>
                <a:gd name="connsiteY34" fmla="*/ 1505744 h 1610519"/>
                <a:gd name="connsiteX35" fmla="*/ 2345530 w 2350292"/>
                <a:gd name="connsiteY35" fmla="*/ 1472406 h 1610519"/>
                <a:gd name="connsiteX36" fmla="*/ 2345530 w 2350292"/>
                <a:gd name="connsiteY36" fmla="*/ 1472406 h 1610519"/>
                <a:gd name="connsiteX37" fmla="*/ 2283617 w 2350292"/>
                <a:gd name="connsiteY37" fmla="*/ 1467644 h 1610519"/>
                <a:gd name="connsiteX38" fmla="*/ 2278855 w 2350292"/>
                <a:gd name="connsiteY38" fmla="*/ 1443831 h 1610519"/>
                <a:gd name="connsiteX39" fmla="*/ 2278855 w 2350292"/>
                <a:gd name="connsiteY39" fmla="*/ 1443831 h 1610519"/>
                <a:gd name="connsiteX40" fmla="*/ 2288380 w 2350292"/>
                <a:gd name="connsiteY40" fmla="*/ 1391444 h 1610519"/>
                <a:gd name="connsiteX41" fmla="*/ 2316955 w 2350292"/>
                <a:gd name="connsiteY41" fmla="*/ 1381919 h 1610519"/>
                <a:gd name="connsiteX42" fmla="*/ 2340767 w 2350292"/>
                <a:gd name="connsiteY42" fmla="*/ 1386681 h 1610519"/>
                <a:gd name="connsiteX43" fmla="*/ 2340767 w 2350292"/>
                <a:gd name="connsiteY43" fmla="*/ 1348581 h 1610519"/>
                <a:gd name="connsiteX44" fmla="*/ 2340767 w 2350292"/>
                <a:gd name="connsiteY44" fmla="*/ 1348581 h 1610519"/>
                <a:gd name="connsiteX45" fmla="*/ 2278855 w 2350292"/>
                <a:gd name="connsiteY45" fmla="*/ 1358106 h 1610519"/>
                <a:gd name="connsiteX46" fmla="*/ 2278855 w 2350292"/>
                <a:gd name="connsiteY46" fmla="*/ 1358106 h 1610519"/>
                <a:gd name="connsiteX47" fmla="*/ 2259805 w 2350292"/>
                <a:gd name="connsiteY47" fmla="*/ 1324769 h 1610519"/>
                <a:gd name="connsiteX48" fmla="*/ 2269330 w 2350292"/>
                <a:gd name="connsiteY48" fmla="*/ 1300956 h 1610519"/>
                <a:gd name="connsiteX49" fmla="*/ 2293142 w 2350292"/>
                <a:gd name="connsiteY49" fmla="*/ 1281906 h 1610519"/>
                <a:gd name="connsiteX50" fmla="*/ 2321717 w 2350292"/>
                <a:gd name="connsiteY50" fmla="*/ 1267619 h 1610519"/>
                <a:gd name="connsiteX51" fmla="*/ 2293142 w 2350292"/>
                <a:gd name="connsiteY51" fmla="*/ 1205706 h 1610519"/>
                <a:gd name="connsiteX52" fmla="*/ 2250280 w 2350292"/>
                <a:gd name="connsiteY52" fmla="*/ 1191419 h 1610519"/>
                <a:gd name="connsiteX53" fmla="*/ 2178842 w 2350292"/>
                <a:gd name="connsiteY53" fmla="*/ 1210469 h 1610519"/>
                <a:gd name="connsiteX54" fmla="*/ 2135980 w 2350292"/>
                <a:gd name="connsiteY54" fmla="*/ 1334294 h 1610519"/>
                <a:gd name="connsiteX55" fmla="*/ 2078830 w 2350292"/>
                <a:gd name="connsiteY55" fmla="*/ 1353344 h 1610519"/>
                <a:gd name="connsiteX56" fmla="*/ 1988342 w 2350292"/>
                <a:gd name="connsiteY56" fmla="*/ 1362869 h 1610519"/>
                <a:gd name="connsiteX57" fmla="*/ 1869280 w 2350292"/>
                <a:gd name="connsiteY57" fmla="*/ 1396206 h 1610519"/>
                <a:gd name="connsiteX58" fmla="*/ 1669255 w 2350292"/>
                <a:gd name="connsiteY58" fmla="*/ 1339056 h 1610519"/>
                <a:gd name="connsiteX59" fmla="*/ 1502567 w 2350292"/>
                <a:gd name="connsiteY59" fmla="*/ 1262856 h 1610519"/>
                <a:gd name="connsiteX60" fmla="*/ 1278730 w 2350292"/>
                <a:gd name="connsiteY60" fmla="*/ 1139031 h 1610519"/>
                <a:gd name="connsiteX61" fmla="*/ 731042 w 2350292"/>
                <a:gd name="connsiteY61" fmla="*/ 767556 h 1610519"/>
                <a:gd name="connsiteX62" fmla="*/ 506436 w 2350292"/>
                <a:gd name="connsiteY62" fmla="*/ 504850 h 1610519"/>
                <a:gd name="connsiteX63" fmla="*/ 506436 w 2350292"/>
                <a:gd name="connsiteY63" fmla="*/ 504850 h 1610519"/>
                <a:gd name="connsiteX0" fmla="*/ 506436 w 2350292"/>
                <a:gd name="connsiteY0" fmla="*/ 504850 h 1610519"/>
                <a:gd name="connsiteX1" fmla="*/ 578444 w 2350292"/>
                <a:gd name="connsiteY1" fmla="*/ 432842 h 1610519"/>
                <a:gd name="connsiteX2" fmla="*/ 621505 w 2350292"/>
                <a:gd name="connsiteY2" fmla="*/ 353219 h 1610519"/>
                <a:gd name="connsiteX3" fmla="*/ 592930 w 2350292"/>
                <a:gd name="connsiteY3" fmla="*/ 200819 h 1610519"/>
                <a:gd name="connsiteX4" fmla="*/ 507205 w 2350292"/>
                <a:gd name="connsiteY4" fmla="*/ 86519 h 1610519"/>
                <a:gd name="connsiteX5" fmla="*/ 416717 w 2350292"/>
                <a:gd name="connsiteY5" fmla="*/ 29369 h 1610519"/>
                <a:gd name="connsiteX6" fmla="*/ 297655 w 2350292"/>
                <a:gd name="connsiteY6" fmla="*/ 794 h 1610519"/>
                <a:gd name="connsiteX7" fmla="*/ 126205 w 2350292"/>
                <a:gd name="connsiteY7" fmla="*/ 24606 h 1610519"/>
                <a:gd name="connsiteX8" fmla="*/ 21430 w 2350292"/>
                <a:gd name="connsiteY8" fmla="*/ 143669 h 1610519"/>
                <a:gd name="connsiteX9" fmla="*/ 2381 w 2350292"/>
                <a:gd name="connsiteY9" fmla="*/ 288826 h 1610519"/>
                <a:gd name="connsiteX10" fmla="*/ 35717 w 2350292"/>
                <a:gd name="connsiteY10" fmla="*/ 491331 h 1610519"/>
                <a:gd name="connsiteX11" fmla="*/ 126205 w 2350292"/>
                <a:gd name="connsiteY11" fmla="*/ 567531 h 1610519"/>
                <a:gd name="connsiteX12" fmla="*/ 250030 w 2350292"/>
                <a:gd name="connsiteY12" fmla="*/ 586581 h 1610519"/>
                <a:gd name="connsiteX13" fmla="*/ 321467 w 2350292"/>
                <a:gd name="connsiteY13" fmla="*/ 577056 h 1610519"/>
                <a:gd name="connsiteX14" fmla="*/ 388142 w 2350292"/>
                <a:gd name="connsiteY14" fmla="*/ 553244 h 1610519"/>
                <a:gd name="connsiteX15" fmla="*/ 502442 w 2350292"/>
                <a:gd name="connsiteY15" fmla="*/ 610394 h 1610519"/>
                <a:gd name="connsiteX16" fmla="*/ 597692 w 2350292"/>
                <a:gd name="connsiteY16" fmla="*/ 705644 h 1610519"/>
                <a:gd name="connsiteX17" fmla="*/ 721517 w 2350292"/>
                <a:gd name="connsiteY17" fmla="*/ 810419 h 1610519"/>
                <a:gd name="connsiteX18" fmla="*/ 873917 w 2350292"/>
                <a:gd name="connsiteY18" fmla="*/ 924719 h 1610519"/>
                <a:gd name="connsiteX19" fmla="*/ 1026317 w 2350292"/>
                <a:gd name="connsiteY19" fmla="*/ 1010444 h 1610519"/>
                <a:gd name="connsiteX20" fmla="*/ 1454942 w 2350292"/>
                <a:gd name="connsiteY20" fmla="*/ 1281906 h 1610519"/>
                <a:gd name="connsiteX21" fmla="*/ 1740692 w 2350292"/>
                <a:gd name="connsiteY21" fmla="*/ 1415256 h 1610519"/>
                <a:gd name="connsiteX22" fmla="*/ 1835942 w 2350292"/>
                <a:gd name="connsiteY22" fmla="*/ 1439069 h 1610519"/>
                <a:gd name="connsiteX23" fmla="*/ 1940717 w 2350292"/>
                <a:gd name="connsiteY23" fmla="*/ 1443831 h 1610519"/>
                <a:gd name="connsiteX24" fmla="*/ 2021680 w 2350292"/>
                <a:gd name="connsiteY24" fmla="*/ 1443831 h 1610519"/>
                <a:gd name="connsiteX25" fmla="*/ 2107405 w 2350292"/>
                <a:gd name="connsiteY25" fmla="*/ 1453356 h 1610519"/>
                <a:gd name="connsiteX26" fmla="*/ 2150267 w 2350292"/>
                <a:gd name="connsiteY26" fmla="*/ 1481931 h 1610519"/>
                <a:gd name="connsiteX27" fmla="*/ 2193130 w 2350292"/>
                <a:gd name="connsiteY27" fmla="*/ 1548606 h 1610519"/>
                <a:gd name="connsiteX28" fmla="*/ 2250280 w 2350292"/>
                <a:gd name="connsiteY28" fmla="*/ 1596231 h 1610519"/>
                <a:gd name="connsiteX29" fmla="*/ 2316955 w 2350292"/>
                <a:gd name="connsiteY29" fmla="*/ 1610519 h 1610519"/>
                <a:gd name="connsiteX30" fmla="*/ 2278855 w 2350292"/>
                <a:gd name="connsiteY30" fmla="*/ 1562894 h 1610519"/>
                <a:gd name="connsiteX31" fmla="*/ 2278855 w 2350292"/>
                <a:gd name="connsiteY31" fmla="*/ 1562894 h 1610519"/>
                <a:gd name="connsiteX32" fmla="*/ 2293142 w 2350292"/>
                <a:gd name="connsiteY32" fmla="*/ 1505744 h 1610519"/>
                <a:gd name="connsiteX33" fmla="*/ 2316955 w 2350292"/>
                <a:gd name="connsiteY33" fmla="*/ 1500981 h 1610519"/>
                <a:gd name="connsiteX34" fmla="*/ 2350292 w 2350292"/>
                <a:gd name="connsiteY34" fmla="*/ 1505744 h 1610519"/>
                <a:gd name="connsiteX35" fmla="*/ 2345530 w 2350292"/>
                <a:gd name="connsiteY35" fmla="*/ 1472406 h 1610519"/>
                <a:gd name="connsiteX36" fmla="*/ 2345530 w 2350292"/>
                <a:gd name="connsiteY36" fmla="*/ 1472406 h 1610519"/>
                <a:gd name="connsiteX37" fmla="*/ 2283617 w 2350292"/>
                <a:gd name="connsiteY37" fmla="*/ 1467644 h 1610519"/>
                <a:gd name="connsiteX38" fmla="*/ 2278855 w 2350292"/>
                <a:gd name="connsiteY38" fmla="*/ 1443831 h 1610519"/>
                <a:gd name="connsiteX39" fmla="*/ 2278855 w 2350292"/>
                <a:gd name="connsiteY39" fmla="*/ 1443831 h 1610519"/>
                <a:gd name="connsiteX40" fmla="*/ 2288380 w 2350292"/>
                <a:gd name="connsiteY40" fmla="*/ 1391444 h 1610519"/>
                <a:gd name="connsiteX41" fmla="*/ 2316955 w 2350292"/>
                <a:gd name="connsiteY41" fmla="*/ 1381919 h 1610519"/>
                <a:gd name="connsiteX42" fmla="*/ 2340767 w 2350292"/>
                <a:gd name="connsiteY42" fmla="*/ 1386681 h 1610519"/>
                <a:gd name="connsiteX43" fmla="*/ 2340767 w 2350292"/>
                <a:gd name="connsiteY43" fmla="*/ 1348581 h 1610519"/>
                <a:gd name="connsiteX44" fmla="*/ 2340767 w 2350292"/>
                <a:gd name="connsiteY44" fmla="*/ 1348581 h 1610519"/>
                <a:gd name="connsiteX45" fmla="*/ 2278855 w 2350292"/>
                <a:gd name="connsiteY45" fmla="*/ 1358106 h 1610519"/>
                <a:gd name="connsiteX46" fmla="*/ 2278855 w 2350292"/>
                <a:gd name="connsiteY46" fmla="*/ 1358106 h 1610519"/>
                <a:gd name="connsiteX47" fmla="*/ 2259805 w 2350292"/>
                <a:gd name="connsiteY47" fmla="*/ 1324769 h 1610519"/>
                <a:gd name="connsiteX48" fmla="*/ 2269330 w 2350292"/>
                <a:gd name="connsiteY48" fmla="*/ 1300956 h 1610519"/>
                <a:gd name="connsiteX49" fmla="*/ 2293142 w 2350292"/>
                <a:gd name="connsiteY49" fmla="*/ 1281906 h 1610519"/>
                <a:gd name="connsiteX50" fmla="*/ 2321717 w 2350292"/>
                <a:gd name="connsiteY50" fmla="*/ 1267619 h 1610519"/>
                <a:gd name="connsiteX51" fmla="*/ 2293142 w 2350292"/>
                <a:gd name="connsiteY51" fmla="*/ 1205706 h 1610519"/>
                <a:gd name="connsiteX52" fmla="*/ 2250280 w 2350292"/>
                <a:gd name="connsiteY52" fmla="*/ 1191419 h 1610519"/>
                <a:gd name="connsiteX53" fmla="*/ 2178842 w 2350292"/>
                <a:gd name="connsiteY53" fmla="*/ 1210469 h 1610519"/>
                <a:gd name="connsiteX54" fmla="*/ 2135980 w 2350292"/>
                <a:gd name="connsiteY54" fmla="*/ 1334294 h 1610519"/>
                <a:gd name="connsiteX55" fmla="*/ 2078830 w 2350292"/>
                <a:gd name="connsiteY55" fmla="*/ 1353344 h 1610519"/>
                <a:gd name="connsiteX56" fmla="*/ 1988342 w 2350292"/>
                <a:gd name="connsiteY56" fmla="*/ 1362869 h 1610519"/>
                <a:gd name="connsiteX57" fmla="*/ 1869280 w 2350292"/>
                <a:gd name="connsiteY57" fmla="*/ 1396206 h 1610519"/>
                <a:gd name="connsiteX58" fmla="*/ 1669255 w 2350292"/>
                <a:gd name="connsiteY58" fmla="*/ 1339056 h 1610519"/>
                <a:gd name="connsiteX59" fmla="*/ 1502567 w 2350292"/>
                <a:gd name="connsiteY59" fmla="*/ 1262856 h 1610519"/>
                <a:gd name="connsiteX60" fmla="*/ 1278730 w 2350292"/>
                <a:gd name="connsiteY60" fmla="*/ 1139031 h 1610519"/>
                <a:gd name="connsiteX61" fmla="*/ 731042 w 2350292"/>
                <a:gd name="connsiteY61" fmla="*/ 767556 h 1610519"/>
                <a:gd name="connsiteX62" fmla="*/ 506436 w 2350292"/>
                <a:gd name="connsiteY62" fmla="*/ 504850 h 1610519"/>
                <a:gd name="connsiteX63" fmla="*/ 506436 w 2350292"/>
                <a:gd name="connsiteY63" fmla="*/ 504850 h 1610519"/>
                <a:gd name="connsiteX0" fmla="*/ 506436 w 2350292"/>
                <a:gd name="connsiteY0" fmla="*/ 504850 h 1610519"/>
                <a:gd name="connsiteX1" fmla="*/ 578444 w 2350292"/>
                <a:gd name="connsiteY1" fmla="*/ 432842 h 1610519"/>
                <a:gd name="connsiteX2" fmla="*/ 621505 w 2350292"/>
                <a:gd name="connsiteY2" fmla="*/ 353219 h 1610519"/>
                <a:gd name="connsiteX3" fmla="*/ 592930 w 2350292"/>
                <a:gd name="connsiteY3" fmla="*/ 200819 h 1610519"/>
                <a:gd name="connsiteX4" fmla="*/ 507205 w 2350292"/>
                <a:gd name="connsiteY4" fmla="*/ 86519 h 1610519"/>
                <a:gd name="connsiteX5" fmla="*/ 416717 w 2350292"/>
                <a:gd name="connsiteY5" fmla="*/ 29369 h 1610519"/>
                <a:gd name="connsiteX6" fmla="*/ 297655 w 2350292"/>
                <a:gd name="connsiteY6" fmla="*/ 794 h 1610519"/>
                <a:gd name="connsiteX7" fmla="*/ 126205 w 2350292"/>
                <a:gd name="connsiteY7" fmla="*/ 24606 h 1610519"/>
                <a:gd name="connsiteX8" fmla="*/ 21430 w 2350292"/>
                <a:gd name="connsiteY8" fmla="*/ 143669 h 1610519"/>
                <a:gd name="connsiteX9" fmla="*/ 2381 w 2350292"/>
                <a:gd name="connsiteY9" fmla="*/ 288826 h 1610519"/>
                <a:gd name="connsiteX10" fmla="*/ 35717 w 2350292"/>
                <a:gd name="connsiteY10" fmla="*/ 491331 h 1610519"/>
                <a:gd name="connsiteX11" fmla="*/ 126205 w 2350292"/>
                <a:gd name="connsiteY11" fmla="*/ 567531 h 1610519"/>
                <a:gd name="connsiteX12" fmla="*/ 250030 w 2350292"/>
                <a:gd name="connsiteY12" fmla="*/ 586581 h 1610519"/>
                <a:gd name="connsiteX13" fmla="*/ 321467 w 2350292"/>
                <a:gd name="connsiteY13" fmla="*/ 577056 h 1610519"/>
                <a:gd name="connsiteX14" fmla="*/ 388142 w 2350292"/>
                <a:gd name="connsiteY14" fmla="*/ 553244 h 1610519"/>
                <a:gd name="connsiteX15" fmla="*/ 502442 w 2350292"/>
                <a:gd name="connsiteY15" fmla="*/ 610394 h 1610519"/>
                <a:gd name="connsiteX16" fmla="*/ 597692 w 2350292"/>
                <a:gd name="connsiteY16" fmla="*/ 705644 h 1610519"/>
                <a:gd name="connsiteX17" fmla="*/ 721517 w 2350292"/>
                <a:gd name="connsiteY17" fmla="*/ 810419 h 1610519"/>
                <a:gd name="connsiteX18" fmla="*/ 873917 w 2350292"/>
                <a:gd name="connsiteY18" fmla="*/ 924719 h 1610519"/>
                <a:gd name="connsiteX19" fmla="*/ 1026317 w 2350292"/>
                <a:gd name="connsiteY19" fmla="*/ 1010444 h 1610519"/>
                <a:gd name="connsiteX20" fmla="*/ 1454942 w 2350292"/>
                <a:gd name="connsiteY20" fmla="*/ 1281906 h 1610519"/>
                <a:gd name="connsiteX21" fmla="*/ 1740692 w 2350292"/>
                <a:gd name="connsiteY21" fmla="*/ 1415256 h 1610519"/>
                <a:gd name="connsiteX22" fmla="*/ 1835942 w 2350292"/>
                <a:gd name="connsiteY22" fmla="*/ 1439069 h 1610519"/>
                <a:gd name="connsiteX23" fmla="*/ 1940717 w 2350292"/>
                <a:gd name="connsiteY23" fmla="*/ 1443831 h 1610519"/>
                <a:gd name="connsiteX24" fmla="*/ 2021680 w 2350292"/>
                <a:gd name="connsiteY24" fmla="*/ 1443831 h 1610519"/>
                <a:gd name="connsiteX25" fmla="*/ 2107405 w 2350292"/>
                <a:gd name="connsiteY25" fmla="*/ 1453356 h 1610519"/>
                <a:gd name="connsiteX26" fmla="*/ 2150267 w 2350292"/>
                <a:gd name="connsiteY26" fmla="*/ 1481931 h 1610519"/>
                <a:gd name="connsiteX27" fmla="*/ 2193130 w 2350292"/>
                <a:gd name="connsiteY27" fmla="*/ 1548606 h 1610519"/>
                <a:gd name="connsiteX28" fmla="*/ 2250280 w 2350292"/>
                <a:gd name="connsiteY28" fmla="*/ 1596231 h 1610519"/>
                <a:gd name="connsiteX29" fmla="*/ 2316955 w 2350292"/>
                <a:gd name="connsiteY29" fmla="*/ 1610519 h 1610519"/>
                <a:gd name="connsiteX30" fmla="*/ 2278855 w 2350292"/>
                <a:gd name="connsiteY30" fmla="*/ 1562894 h 1610519"/>
                <a:gd name="connsiteX31" fmla="*/ 2278855 w 2350292"/>
                <a:gd name="connsiteY31" fmla="*/ 1562894 h 1610519"/>
                <a:gd name="connsiteX32" fmla="*/ 2293142 w 2350292"/>
                <a:gd name="connsiteY32" fmla="*/ 1505744 h 1610519"/>
                <a:gd name="connsiteX33" fmla="*/ 2316955 w 2350292"/>
                <a:gd name="connsiteY33" fmla="*/ 1500981 h 1610519"/>
                <a:gd name="connsiteX34" fmla="*/ 2350292 w 2350292"/>
                <a:gd name="connsiteY34" fmla="*/ 1505744 h 1610519"/>
                <a:gd name="connsiteX35" fmla="*/ 2345530 w 2350292"/>
                <a:gd name="connsiteY35" fmla="*/ 1472406 h 1610519"/>
                <a:gd name="connsiteX36" fmla="*/ 2345530 w 2350292"/>
                <a:gd name="connsiteY36" fmla="*/ 1472406 h 1610519"/>
                <a:gd name="connsiteX37" fmla="*/ 2283617 w 2350292"/>
                <a:gd name="connsiteY37" fmla="*/ 1467644 h 1610519"/>
                <a:gd name="connsiteX38" fmla="*/ 2278855 w 2350292"/>
                <a:gd name="connsiteY38" fmla="*/ 1443831 h 1610519"/>
                <a:gd name="connsiteX39" fmla="*/ 2278855 w 2350292"/>
                <a:gd name="connsiteY39" fmla="*/ 1443831 h 1610519"/>
                <a:gd name="connsiteX40" fmla="*/ 2288380 w 2350292"/>
                <a:gd name="connsiteY40" fmla="*/ 1391444 h 1610519"/>
                <a:gd name="connsiteX41" fmla="*/ 2316955 w 2350292"/>
                <a:gd name="connsiteY41" fmla="*/ 1381919 h 1610519"/>
                <a:gd name="connsiteX42" fmla="*/ 2340767 w 2350292"/>
                <a:gd name="connsiteY42" fmla="*/ 1386681 h 1610519"/>
                <a:gd name="connsiteX43" fmla="*/ 2340767 w 2350292"/>
                <a:gd name="connsiteY43" fmla="*/ 1348581 h 1610519"/>
                <a:gd name="connsiteX44" fmla="*/ 2340767 w 2350292"/>
                <a:gd name="connsiteY44" fmla="*/ 1348581 h 1610519"/>
                <a:gd name="connsiteX45" fmla="*/ 2278855 w 2350292"/>
                <a:gd name="connsiteY45" fmla="*/ 1358106 h 1610519"/>
                <a:gd name="connsiteX46" fmla="*/ 2278855 w 2350292"/>
                <a:gd name="connsiteY46" fmla="*/ 1358106 h 1610519"/>
                <a:gd name="connsiteX47" fmla="*/ 2259805 w 2350292"/>
                <a:gd name="connsiteY47" fmla="*/ 1324769 h 1610519"/>
                <a:gd name="connsiteX48" fmla="*/ 2269330 w 2350292"/>
                <a:gd name="connsiteY48" fmla="*/ 1300956 h 1610519"/>
                <a:gd name="connsiteX49" fmla="*/ 2293142 w 2350292"/>
                <a:gd name="connsiteY49" fmla="*/ 1281906 h 1610519"/>
                <a:gd name="connsiteX50" fmla="*/ 2321717 w 2350292"/>
                <a:gd name="connsiteY50" fmla="*/ 1267619 h 1610519"/>
                <a:gd name="connsiteX51" fmla="*/ 2293142 w 2350292"/>
                <a:gd name="connsiteY51" fmla="*/ 1205706 h 1610519"/>
                <a:gd name="connsiteX52" fmla="*/ 2250280 w 2350292"/>
                <a:gd name="connsiteY52" fmla="*/ 1191419 h 1610519"/>
                <a:gd name="connsiteX53" fmla="*/ 2178842 w 2350292"/>
                <a:gd name="connsiteY53" fmla="*/ 1210469 h 1610519"/>
                <a:gd name="connsiteX54" fmla="*/ 2135980 w 2350292"/>
                <a:gd name="connsiteY54" fmla="*/ 1334294 h 1610519"/>
                <a:gd name="connsiteX55" fmla="*/ 2078830 w 2350292"/>
                <a:gd name="connsiteY55" fmla="*/ 1353344 h 1610519"/>
                <a:gd name="connsiteX56" fmla="*/ 1988342 w 2350292"/>
                <a:gd name="connsiteY56" fmla="*/ 1362869 h 1610519"/>
                <a:gd name="connsiteX57" fmla="*/ 1869280 w 2350292"/>
                <a:gd name="connsiteY57" fmla="*/ 1396206 h 1610519"/>
                <a:gd name="connsiteX58" fmla="*/ 1669255 w 2350292"/>
                <a:gd name="connsiteY58" fmla="*/ 1339056 h 1610519"/>
                <a:gd name="connsiteX59" fmla="*/ 1502567 w 2350292"/>
                <a:gd name="connsiteY59" fmla="*/ 1262856 h 1610519"/>
                <a:gd name="connsiteX60" fmla="*/ 1278730 w 2350292"/>
                <a:gd name="connsiteY60" fmla="*/ 1139031 h 1610519"/>
                <a:gd name="connsiteX61" fmla="*/ 731042 w 2350292"/>
                <a:gd name="connsiteY61" fmla="*/ 767556 h 1610519"/>
                <a:gd name="connsiteX62" fmla="*/ 506436 w 2350292"/>
                <a:gd name="connsiteY62" fmla="*/ 504850 h 1610519"/>
                <a:gd name="connsiteX63" fmla="*/ 506436 w 2350292"/>
                <a:gd name="connsiteY63" fmla="*/ 504850 h 1610519"/>
                <a:gd name="connsiteX0" fmla="*/ 520699 w 2364555"/>
                <a:gd name="connsiteY0" fmla="*/ 504850 h 1610519"/>
                <a:gd name="connsiteX1" fmla="*/ 592707 w 2364555"/>
                <a:gd name="connsiteY1" fmla="*/ 432842 h 1610519"/>
                <a:gd name="connsiteX2" fmla="*/ 635768 w 2364555"/>
                <a:gd name="connsiteY2" fmla="*/ 353219 h 1610519"/>
                <a:gd name="connsiteX3" fmla="*/ 607193 w 2364555"/>
                <a:gd name="connsiteY3" fmla="*/ 200819 h 1610519"/>
                <a:gd name="connsiteX4" fmla="*/ 521468 w 2364555"/>
                <a:gd name="connsiteY4" fmla="*/ 86519 h 1610519"/>
                <a:gd name="connsiteX5" fmla="*/ 430980 w 2364555"/>
                <a:gd name="connsiteY5" fmla="*/ 29369 h 1610519"/>
                <a:gd name="connsiteX6" fmla="*/ 311918 w 2364555"/>
                <a:gd name="connsiteY6" fmla="*/ 794 h 1610519"/>
                <a:gd name="connsiteX7" fmla="*/ 140468 w 2364555"/>
                <a:gd name="connsiteY7" fmla="*/ 24606 h 1610519"/>
                <a:gd name="connsiteX8" fmla="*/ 35693 w 2364555"/>
                <a:gd name="connsiteY8" fmla="*/ 143669 h 1610519"/>
                <a:gd name="connsiteX9" fmla="*/ 16644 w 2364555"/>
                <a:gd name="connsiteY9" fmla="*/ 288826 h 1610519"/>
                <a:gd name="connsiteX10" fmla="*/ 49980 w 2364555"/>
                <a:gd name="connsiteY10" fmla="*/ 491331 h 1610519"/>
                <a:gd name="connsiteX11" fmla="*/ 140468 w 2364555"/>
                <a:gd name="connsiteY11" fmla="*/ 567531 h 1610519"/>
                <a:gd name="connsiteX12" fmla="*/ 264293 w 2364555"/>
                <a:gd name="connsiteY12" fmla="*/ 586581 h 1610519"/>
                <a:gd name="connsiteX13" fmla="*/ 335730 w 2364555"/>
                <a:gd name="connsiteY13" fmla="*/ 577056 h 1610519"/>
                <a:gd name="connsiteX14" fmla="*/ 402405 w 2364555"/>
                <a:gd name="connsiteY14" fmla="*/ 553244 h 1610519"/>
                <a:gd name="connsiteX15" fmla="*/ 516705 w 2364555"/>
                <a:gd name="connsiteY15" fmla="*/ 610394 h 1610519"/>
                <a:gd name="connsiteX16" fmla="*/ 611955 w 2364555"/>
                <a:gd name="connsiteY16" fmla="*/ 705644 h 1610519"/>
                <a:gd name="connsiteX17" fmla="*/ 735780 w 2364555"/>
                <a:gd name="connsiteY17" fmla="*/ 810419 h 1610519"/>
                <a:gd name="connsiteX18" fmla="*/ 888180 w 2364555"/>
                <a:gd name="connsiteY18" fmla="*/ 924719 h 1610519"/>
                <a:gd name="connsiteX19" fmla="*/ 1040580 w 2364555"/>
                <a:gd name="connsiteY19" fmla="*/ 1010444 h 1610519"/>
                <a:gd name="connsiteX20" fmla="*/ 1469205 w 2364555"/>
                <a:gd name="connsiteY20" fmla="*/ 1281906 h 1610519"/>
                <a:gd name="connsiteX21" fmla="*/ 1754955 w 2364555"/>
                <a:gd name="connsiteY21" fmla="*/ 1415256 h 1610519"/>
                <a:gd name="connsiteX22" fmla="*/ 1850205 w 2364555"/>
                <a:gd name="connsiteY22" fmla="*/ 1439069 h 1610519"/>
                <a:gd name="connsiteX23" fmla="*/ 1954980 w 2364555"/>
                <a:gd name="connsiteY23" fmla="*/ 1443831 h 1610519"/>
                <a:gd name="connsiteX24" fmla="*/ 2035943 w 2364555"/>
                <a:gd name="connsiteY24" fmla="*/ 1443831 h 1610519"/>
                <a:gd name="connsiteX25" fmla="*/ 2121668 w 2364555"/>
                <a:gd name="connsiteY25" fmla="*/ 1453356 h 1610519"/>
                <a:gd name="connsiteX26" fmla="*/ 2164530 w 2364555"/>
                <a:gd name="connsiteY26" fmla="*/ 1481931 h 1610519"/>
                <a:gd name="connsiteX27" fmla="*/ 2207393 w 2364555"/>
                <a:gd name="connsiteY27" fmla="*/ 1548606 h 1610519"/>
                <a:gd name="connsiteX28" fmla="*/ 2264543 w 2364555"/>
                <a:gd name="connsiteY28" fmla="*/ 1596231 h 1610519"/>
                <a:gd name="connsiteX29" fmla="*/ 2331218 w 2364555"/>
                <a:gd name="connsiteY29" fmla="*/ 1610519 h 1610519"/>
                <a:gd name="connsiteX30" fmla="*/ 2293118 w 2364555"/>
                <a:gd name="connsiteY30" fmla="*/ 1562894 h 1610519"/>
                <a:gd name="connsiteX31" fmla="*/ 2293118 w 2364555"/>
                <a:gd name="connsiteY31" fmla="*/ 1562894 h 1610519"/>
                <a:gd name="connsiteX32" fmla="*/ 2307405 w 2364555"/>
                <a:gd name="connsiteY32" fmla="*/ 1505744 h 1610519"/>
                <a:gd name="connsiteX33" fmla="*/ 2331218 w 2364555"/>
                <a:gd name="connsiteY33" fmla="*/ 1500981 h 1610519"/>
                <a:gd name="connsiteX34" fmla="*/ 2364555 w 2364555"/>
                <a:gd name="connsiteY34" fmla="*/ 1505744 h 1610519"/>
                <a:gd name="connsiteX35" fmla="*/ 2359793 w 2364555"/>
                <a:gd name="connsiteY35" fmla="*/ 1472406 h 1610519"/>
                <a:gd name="connsiteX36" fmla="*/ 2359793 w 2364555"/>
                <a:gd name="connsiteY36" fmla="*/ 1472406 h 1610519"/>
                <a:gd name="connsiteX37" fmla="*/ 2297880 w 2364555"/>
                <a:gd name="connsiteY37" fmla="*/ 1467644 h 1610519"/>
                <a:gd name="connsiteX38" fmla="*/ 2293118 w 2364555"/>
                <a:gd name="connsiteY38" fmla="*/ 1443831 h 1610519"/>
                <a:gd name="connsiteX39" fmla="*/ 2293118 w 2364555"/>
                <a:gd name="connsiteY39" fmla="*/ 1443831 h 1610519"/>
                <a:gd name="connsiteX40" fmla="*/ 2302643 w 2364555"/>
                <a:gd name="connsiteY40" fmla="*/ 1391444 h 1610519"/>
                <a:gd name="connsiteX41" fmla="*/ 2331218 w 2364555"/>
                <a:gd name="connsiteY41" fmla="*/ 1381919 h 1610519"/>
                <a:gd name="connsiteX42" fmla="*/ 2355030 w 2364555"/>
                <a:gd name="connsiteY42" fmla="*/ 1386681 h 1610519"/>
                <a:gd name="connsiteX43" fmla="*/ 2355030 w 2364555"/>
                <a:gd name="connsiteY43" fmla="*/ 1348581 h 1610519"/>
                <a:gd name="connsiteX44" fmla="*/ 2355030 w 2364555"/>
                <a:gd name="connsiteY44" fmla="*/ 1348581 h 1610519"/>
                <a:gd name="connsiteX45" fmla="*/ 2293118 w 2364555"/>
                <a:gd name="connsiteY45" fmla="*/ 1358106 h 1610519"/>
                <a:gd name="connsiteX46" fmla="*/ 2293118 w 2364555"/>
                <a:gd name="connsiteY46" fmla="*/ 1358106 h 1610519"/>
                <a:gd name="connsiteX47" fmla="*/ 2274068 w 2364555"/>
                <a:gd name="connsiteY47" fmla="*/ 1324769 h 1610519"/>
                <a:gd name="connsiteX48" fmla="*/ 2283593 w 2364555"/>
                <a:gd name="connsiteY48" fmla="*/ 1300956 h 1610519"/>
                <a:gd name="connsiteX49" fmla="*/ 2307405 w 2364555"/>
                <a:gd name="connsiteY49" fmla="*/ 1281906 h 1610519"/>
                <a:gd name="connsiteX50" fmla="*/ 2335980 w 2364555"/>
                <a:gd name="connsiteY50" fmla="*/ 1267619 h 1610519"/>
                <a:gd name="connsiteX51" fmla="*/ 2307405 w 2364555"/>
                <a:gd name="connsiteY51" fmla="*/ 1205706 h 1610519"/>
                <a:gd name="connsiteX52" fmla="*/ 2264543 w 2364555"/>
                <a:gd name="connsiteY52" fmla="*/ 1191419 h 1610519"/>
                <a:gd name="connsiteX53" fmla="*/ 2193105 w 2364555"/>
                <a:gd name="connsiteY53" fmla="*/ 1210469 h 1610519"/>
                <a:gd name="connsiteX54" fmla="*/ 2150243 w 2364555"/>
                <a:gd name="connsiteY54" fmla="*/ 1334294 h 1610519"/>
                <a:gd name="connsiteX55" fmla="*/ 2093093 w 2364555"/>
                <a:gd name="connsiteY55" fmla="*/ 1353344 h 1610519"/>
                <a:gd name="connsiteX56" fmla="*/ 2002605 w 2364555"/>
                <a:gd name="connsiteY56" fmla="*/ 1362869 h 1610519"/>
                <a:gd name="connsiteX57" fmla="*/ 1883543 w 2364555"/>
                <a:gd name="connsiteY57" fmla="*/ 1396206 h 1610519"/>
                <a:gd name="connsiteX58" fmla="*/ 1683518 w 2364555"/>
                <a:gd name="connsiteY58" fmla="*/ 1339056 h 1610519"/>
                <a:gd name="connsiteX59" fmla="*/ 1516830 w 2364555"/>
                <a:gd name="connsiteY59" fmla="*/ 1262856 h 1610519"/>
                <a:gd name="connsiteX60" fmla="*/ 1292993 w 2364555"/>
                <a:gd name="connsiteY60" fmla="*/ 1139031 h 1610519"/>
                <a:gd name="connsiteX61" fmla="*/ 745305 w 2364555"/>
                <a:gd name="connsiteY61" fmla="*/ 767556 h 1610519"/>
                <a:gd name="connsiteX62" fmla="*/ 520699 w 2364555"/>
                <a:gd name="connsiteY62" fmla="*/ 504850 h 1610519"/>
                <a:gd name="connsiteX63" fmla="*/ 520699 w 2364555"/>
                <a:gd name="connsiteY63" fmla="*/ 504850 h 1610519"/>
                <a:gd name="connsiteX0" fmla="*/ 596700 w 2440556"/>
                <a:gd name="connsiteY0" fmla="*/ 516248 h 1621917"/>
                <a:gd name="connsiteX1" fmla="*/ 668708 w 2440556"/>
                <a:gd name="connsiteY1" fmla="*/ 444240 h 1621917"/>
                <a:gd name="connsiteX2" fmla="*/ 711769 w 2440556"/>
                <a:gd name="connsiteY2" fmla="*/ 364617 h 1621917"/>
                <a:gd name="connsiteX3" fmla="*/ 683194 w 2440556"/>
                <a:gd name="connsiteY3" fmla="*/ 212217 h 1621917"/>
                <a:gd name="connsiteX4" fmla="*/ 597469 w 2440556"/>
                <a:gd name="connsiteY4" fmla="*/ 97917 h 1621917"/>
                <a:gd name="connsiteX5" fmla="*/ 506981 w 2440556"/>
                <a:gd name="connsiteY5" fmla="*/ 40767 h 1621917"/>
                <a:gd name="connsiteX6" fmla="*/ 387919 w 2440556"/>
                <a:gd name="connsiteY6" fmla="*/ 12192 h 1621917"/>
                <a:gd name="connsiteX7" fmla="*/ 216469 w 2440556"/>
                <a:gd name="connsiteY7" fmla="*/ 36004 h 1621917"/>
                <a:gd name="connsiteX8" fmla="*/ 20637 w 2440556"/>
                <a:gd name="connsiteY8" fmla="*/ 228216 h 1621917"/>
                <a:gd name="connsiteX9" fmla="*/ 92645 w 2440556"/>
                <a:gd name="connsiteY9" fmla="*/ 300224 h 1621917"/>
                <a:gd name="connsiteX10" fmla="*/ 125981 w 2440556"/>
                <a:gd name="connsiteY10" fmla="*/ 502729 h 1621917"/>
                <a:gd name="connsiteX11" fmla="*/ 216469 w 2440556"/>
                <a:gd name="connsiteY11" fmla="*/ 578929 h 1621917"/>
                <a:gd name="connsiteX12" fmla="*/ 340294 w 2440556"/>
                <a:gd name="connsiteY12" fmla="*/ 597979 h 1621917"/>
                <a:gd name="connsiteX13" fmla="*/ 411731 w 2440556"/>
                <a:gd name="connsiteY13" fmla="*/ 588454 h 1621917"/>
                <a:gd name="connsiteX14" fmla="*/ 478406 w 2440556"/>
                <a:gd name="connsiteY14" fmla="*/ 564642 h 1621917"/>
                <a:gd name="connsiteX15" fmla="*/ 592706 w 2440556"/>
                <a:gd name="connsiteY15" fmla="*/ 621792 h 1621917"/>
                <a:gd name="connsiteX16" fmla="*/ 687956 w 2440556"/>
                <a:gd name="connsiteY16" fmla="*/ 717042 h 1621917"/>
                <a:gd name="connsiteX17" fmla="*/ 811781 w 2440556"/>
                <a:gd name="connsiteY17" fmla="*/ 821817 h 1621917"/>
                <a:gd name="connsiteX18" fmla="*/ 964181 w 2440556"/>
                <a:gd name="connsiteY18" fmla="*/ 936117 h 1621917"/>
                <a:gd name="connsiteX19" fmla="*/ 1116581 w 2440556"/>
                <a:gd name="connsiteY19" fmla="*/ 1021842 h 1621917"/>
                <a:gd name="connsiteX20" fmla="*/ 1545206 w 2440556"/>
                <a:gd name="connsiteY20" fmla="*/ 1293304 h 1621917"/>
                <a:gd name="connsiteX21" fmla="*/ 1830956 w 2440556"/>
                <a:gd name="connsiteY21" fmla="*/ 1426654 h 1621917"/>
                <a:gd name="connsiteX22" fmla="*/ 1926206 w 2440556"/>
                <a:gd name="connsiteY22" fmla="*/ 1450467 h 1621917"/>
                <a:gd name="connsiteX23" fmla="*/ 2030981 w 2440556"/>
                <a:gd name="connsiteY23" fmla="*/ 1455229 h 1621917"/>
                <a:gd name="connsiteX24" fmla="*/ 2111944 w 2440556"/>
                <a:gd name="connsiteY24" fmla="*/ 1455229 h 1621917"/>
                <a:gd name="connsiteX25" fmla="*/ 2197669 w 2440556"/>
                <a:gd name="connsiteY25" fmla="*/ 1464754 h 1621917"/>
                <a:gd name="connsiteX26" fmla="*/ 2240531 w 2440556"/>
                <a:gd name="connsiteY26" fmla="*/ 1493329 h 1621917"/>
                <a:gd name="connsiteX27" fmla="*/ 2283394 w 2440556"/>
                <a:gd name="connsiteY27" fmla="*/ 1560004 h 1621917"/>
                <a:gd name="connsiteX28" fmla="*/ 2340544 w 2440556"/>
                <a:gd name="connsiteY28" fmla="*/ 1607629 h 1621917"/>
                <a:gd name="connsiteX29" fmla="*/ 2407219 w 2440556"/>
                <a:gd name="connsiteY29" fmla="*/ 1621917 h 1621917"/>
                <a:gd name="connsiteX30" fmla="*/ 2369119 w 2440556"/>
                <a:gd name="connsiteY30" fmla="*/ 1574292 h 1621917"/>
                <a:gd name="connsiteX31" fmla="*/ 2369119 w 2440556"/>
                <a:gd name="connsiteY31" fmla="*/ 1574292 h 1621917"/>
                <a:gd name="connsiteX32" fmla="*/ 2383406 w 2440556"/>
                <a:gd name="connsiteY32" fmla="*/ 1517142 h 1621917"/>
                <a:gd name="connsiteX33" fmla="*/ 2407219 w 2440556"/>
                <a:gd name="connsiteY33" fmla="*/ 1512379 h 1621917"/>
                <a:gd name="connsiteX34" fmla="*/ 2440556 w 2440556"/>
                <a:gd name="connsiteY34" fmla="*/ 1517142 h 1621917"/>
                <a:gd name="connsiteX35" fmla="*/ 2435794 w 2440556"/>
                <a:gd name="connsiteY35" fmla="*/ 1483804 h 1621917"/>
                <a:gd name="connsiteX36" fmla="*/ 2435794 w 2440556"/>
                <a:gd name="connsiteY36" fmla="*/ 1483804 h 1621917"/>
                <a:gd name="connsiteX37" fmla="*/ 2373881 w 2440556"/>
                <a:gd name="connsiteY37" fmla="*/ 1479042 h 1621917"/>
                <a:gd name="connsiteX38" fmla="*/ 2369119 w 2440556"/>
                <a:gd name="connsiteY38" fmla="*/ 1455229 h 1621917"/>
                <a:gd name="connsiteX39" fmla="*/ 2369119 w 2440556"/>
                <a:gd name="connsiteY39" fmla="*/ 1455229 h 1621917"/>
                <a:gd name="connsiteX40" fmla="*/ 2378644 w 2440556"/>
                <a:gd name="connsiteY40" fmla="*/ 1402842 h 1621917"/>
                <a:gd name="connsiteX41" fmla="*/ 2407219 w 2440556"/>
                <a:gd name="connsiteY41" fmla="*/ 1393317 h 1621917"/>
                <a:gd name="connsiteX42" fmla="*/ 2431031 w 2440556"/>
                <a:gd name="connsiteY42" fmla="*/ 1398079 h 1621917"/>
                <a:gd name="connsiteX43" fmla="*/ 2431031 w 2440556"/>
                <a:gd name="connsiteY43" fmla="*/ 1359979 h 1621917"/>
                <a:gd name="connsiteX44" fmla="*/ 2431031 w 2440556"/>
                <a:gd name="connsiteY44" fmla="*/ 1359979 h 1621917"/>
                <a:gd name="connsiteX45" fmla="*/ 2369119 w 2440556"/>
                <a:gd name="connsiteY45" fmla="*/ 1369504 h 1621917"/>
                <a:gd name="connsiteX46" fmla="*/ 2369119 w 2440556"/>
                <a:gd name="connsiteY46" fmla="*/ 1369504 h 1621917"/>
                <a:gd name="connsiteX47" fmla="*/ 2350069 w 2440556"/>
                <a:gd name="connsiteY47" fmla="*/ 1336167 h 1621917"/>
                <a:gd name="connsiteX48" fmla="*/ 2359594 w 2440556"/>
                <a:gd name="connsiteY48" fmla="*/ 1312354 h 1621917"/>
                <a:gd name="connsiteX49" fmla="*/ 2383406 w 2440556"/>
                <a:gd name="connsiteY49" fmla="*/ 1293304 h 1621917"/>
                <a:gd name="connsiteX50" fmla="*/ 2411981 w 2440556"/>
                <a:gd name="connsiteY50" fmla="*/ 1279017 h 1621917"/>
                <a:gd name="connsiteX51" fmla="*/ 2383406 w 2440556"/>
                <a:gd name="connsiteY51" fmla="*/ 1217104 h 1621917"/>
                <a:gd name="connsiteX52" fmla="*/ 2340544 w 2440556"/>
                <a:gd name="connsiteY52" fmla="*/ 1202817 h 1621917"/>
                <a:gd name="connsiteX53" fmla="*/ 2269106 w 2440556"/>
                <a:gd name="connsiteY53" fmla="*/ 1221867 h 1621917"/>
                <a:gd name="connsiteX54" fmla="*/ 2226244 w 2440556"/>
                <a:gd name="connsiteY54" fmla="*/ 1345692 h 1621917"/>
                <a:gd name="connsiteX55" fmla="*/ 2169094 w 2440556"/>
                <a:gd name="connsiteY55" fmla="*/ 1364742 h 1621917"/>
                <a:gd name="connsiteX56" fmla="*/ 2078606 w 2440556"/>
                <a:gd name="connsiteY56" fmla="*/ 1374267 h 1621917"/>
                <a:gd name="connsiteX57" fmla="*/ 1959544 w 2440556"/>
                <a:gd name="connsiteY57" fmla="*/ 1407604 h 1621917"/>
                <a:gd name="connsiteX58" fmla="*/ 1759519 w 2440556"/>
                <a:gd name="connsiteY58" fmla="*/ 1350454 h 1621917"/>
                <a:gd name="connsiteX59" fmla="*/ 1592831 w 2440556"/>
                <a:gd name="connsiteY59" fmla="*/ 1274254 h 1621917"/>
                <a:gd name="connsiteX60" fmla="*/ 1368994 w 2440556"/>
                <a:gd name="connsiteY60" fmla="*/ 1150429 h 1621917"/>
                <a:gd name="connsiteX61" fmla="*/ 821306 w 2440556"/>
                <a:gd name="connsiteY61" fmla="*/ 778954 h 1621917"/>
                <a:gd name="connsiteX62" fmla="*/ 596700 w 2440556"/>
                <a:gd name="connsiteY62" fmla="*/ 516248 h 1621917"/>
                <a:gd name="connsiteX63" fmla="*/ 596700 w 2440556"/>
                <a:gd name="connsiteY63" fmla="*/ 516248 h 1621917"/>
                <a:gd name="connsiteX0" fmla="*/ 591144 w 2435000"/>
                <a:gd name="connsiteY0" fmla="*/ 516248 h 1621917"/>
                <a:gd name="connsiteX1" fmla="*/ 663152 w 2435000"/>
                <a:gd name="connsiteY1" fmla="*/ 444240 h 1621917"/>
                <a:gd name="connsiteX2" fmla="*/ 706213 w 2435000"/>
                <a:gd name="connsiteY2" fmla="*/ 364617 h 1621917"/>
                <a:gd name="connsiteX3" fmla="*/ 677638 w 2435000"/>
                <a:gd name="connsiteY3" fmla="*/ 212217 h 1621917"/>
                <a:gd name="connsiteX4" fmla="*/ 591913 w 2435000"/>
                <a:gd name="connsiteY4" fmla="*/ 97917 h 1621917"/>
                <a:gd name="connsiteX5" fmla="*/ 501425 w 2435000"/>
                <a:gd name="connsiteY5" fmla="*/ 40767 h 1621917"/>
                <a:gd name="connsiteX6" fmla="*/ 382363 w 2435000"/>
                <a:gd name="connsiteY6" fmla="*/ 12192 h 1621917"/>
                <a:gd name="connsiteX7" fmla="*/ 210913 w 2435000"/>
                <a:gd name="connsiteY7" fmla="*/ 36004 h 1621917"/>
                <a:gd name="connsiteX8" fmla="*/ 15081 w 2435000"/>
                <a:gd name="connsiteY8" fmla="*/ 228216 h 1621917"/>
                <a:gd name="connsiteX9" fmla="*/ 120425 w 2435000"/>
                <a:gd name="connsiteY9" fmla="*/ 502729 h 1621917"/>
                <a:gd name="connsiteX10" fmla="*/ 210913 w 2435000"/>
                <a:gd name="connsiteY10" fmla="*/ 578929 h 1621917"/>
                <a:gd name="connsiteX11" fmla="*/ 334738 w 2435000"/>
                <a:gd name="connsiteY11" fmla="*/ 597979 h 1621917"/>
                <a:gd name="connsiteX12" fmla="*/ 406175 w 2435000"/>
                <a:gd name="connsiteY12" fmla="*/ 588454 h 1621917"/>
                <a:gd name="connsiteX13" fmla="*/ 472850 w 2435000"/>
                <a:gd name="connsiteY13" fmla="*/ 564642 h 1621917"/>
                <a:gd name="connsiteX14" fmla="*/ 587150 w 2435000"/>
                <a:gd name="connsiteY14" fmla="*/ 621792 h 1621917"/>
                <a:gd name="connsiteX15" fmla="*/ 682400 w 2435000"/>
                <a:gd name="connsiteY15" fmla="*/ 717042 h 1621917"/>
                <a:gd name="connsiteX16" fmla="*/ 806225 w 2435000"/>
                <a:gd name="connsiteY16" fmla="*/ 821817 h 1621917"/>
                <a:gd name="connsiteX17" fmla="*/ 958625 w 2435000"/>
                <a:gd name="connsiteY17" fmla="*/ 936117 h 1621917"/>
                <a:gd name="connsiteX18" fmla="*/ 1111025 w 2435000"/>
                <a:gd name="connsiteY18" fmla="*/ 1021842 h 1621917"/>
                <a:gd name="connsiteX19" fmla="*/ 1539650 w 2435000"/>
                <a:gd name="connsiteY19" fmla="*/ 1293304 h 1621917"/>
                <a:gd name="connsiteX20" fmla="*/ 1825400 w 2435000"/>
                <a:gd name="connsiteY20" fmla="*/ 1426654 h 1621917"/>
                <a:gd name="connsiteX21" fmla="*/ 1920650 w 2435000"/>
                <a:gd name="connsiteY21" fmla="*/ 1450467 h 1621917"/>
                <a:gd name="connsiteX22" fmla="*/ 2025425 w 2435000"/>
                <a:gd name="connsiteY22" fmla="*/ 1455229 h 1621917"/>
                <a:gd name="connsiteX23" fmla="*/ 2106388 w 2435000"/>
                <a:gd name="connsiteY23" fmla="*/ 1455229 h 1621917"/>
                <a:gd name="connsiteX24" fmla="*/ 2192113 w 2435000"/>
                <a:gd name="connsiteY24" fmla="*/ 1464754 h 1621917"/>
                <a:gd name="connsiteX25" fmla="*/ 2234975 w 2435000"/>
                <a:gd name="connsiteY25" fmla="*/ 1493329 h 1621917"/>
                <a:gd name="connsiteX26" fmla="*/ 2277838 w 2435000"/>
                <a:gd name="connsiteY26" fmla="*/ 1560004 h 1621917"/>
                <a:gd name="connsiteX27" fmla="*/ 2334988 w 2435000"/>
                <a:gd name="connsiteY27" fmla="*/ 1607629 h 1621917"/>
                <a:gd name="connsiteX28" fmla="*/ 2401663 w 2435000"/>
                <a:gd name="connsiteY28" fmla="*/ 1621917 h 1621917"/>
                <a:gd name="connsiteX29" fmla="*/ 2363563 w 2435000"/>
                <a:gd name="connsiteY29" fmla="*/ 1574292 h 1621917"/>
                <a:gd name="connsiteX30" fmla="*/ 2363563 w 2435000"/>
                <a:gd name="connsiteY30" fmla="*/ 1574292 h 1621917"/>
                <a:gd name="connsiteX31" fmla="*/ 2377850 w 2435000"/>
                <a:gd name="connsiteY31" fmla="*/ 1517142 h 1621917"/>
                <a:gd name="connsiteX32" fmla="*/ 2401663 w 2435000"/>
                <a:gd name="connsiteY32" fmla="*/ 1512379 h 1621917"/>
                <a:gd name="connsiteX33" fmla="*/ 2435000 w 2435000"/>
                <a:gd name="connsiteY33" fmla="*/ 1517142 h 1621917"/>
                <a:gd name="connsiteX34" fmla="*/ 2430238 w 2435000"/>
                <a:gd name="connsiteY34" fmla="*/ 1483804 h 1621917"/>
                <a:gd name="connsiteX35" fmla="*/ 2430238 w 2435000"/>
                <a:gd name="connsiteY35" fmla="*/ 1483804 h 1621917"/>
                <a:gd name="connsiteX36" fmla="*/ 2368325 w 2435000"/>
                <a:gd name="connsiteY36" fmla="*/ 1479042 h 1621917"/>
                <a:gd name="connsiteX37" fmla="*/ 2363563 w 2435000"/>
                <a:gd name="connsiteY37" fmla="*/ 1455229 h 1621917"/>
                <a:gd name="connsiteX38" fmla="*/ 2363563 w 2435000"/>
                <a:gd name="connsiteY38" fmla="*/ 1455229 h 1621917"/>
                <a:gd name="connsiteX39" fmla="*/ 2373088 w 2435000"/>
                <a:gd name="connsiteY39" fmla="*/ 1402842 h 1621917"/>
                <a:gd name="connsiteX40" fmla="*/ 2401663 w 2435000"/>
                <a:gd name="connsiteY40" fmla="*/ 1393317 h 1621917"/>
                <a:gd name="connsiteX41" fmla="*/ 2425475 w 2435000"/>
                <a:gd name="connsiteY41" fmla="*/ 1398079 h 1621917"/>
                <a:gd name="connsiteX42" fmla="*/ 2425475 w 2435000"/>
                <a:gd name="connsiteY42" fmla="*/ 1359979 h 1621917"/>
                <a:gd name="connsiteX43" fmla="*/ 2425475 w 2435000"/>
                <a:gd name="connsiteY43" fmla="*/ 1359979 h 1621917"/>
                <a:gd name="connsiteX44" fmla="*/ 2363563 w 2435000"/>
                <a:gd name="connsiteY44" fmla="*/ 1369504 h 1621917"/>
                <a:gd name="connsiteX45" fmla="*/ 2363563 w 2435000"/>
                <a:gd name="connsiteY45" fmla="*/ 1369504 h 1621917"/>
                <a:gd name="connsiteX46" fmla="*/ 2344513 w 2435000"/>
                <a:gd name="connsiteY46" fmla="*/ 1336167 h 1621917"/>
                <a:gd name="connsiteX47" fmla="*/ 2354038 w 2435000"/>
                <a:gd name="connsiteY47" fmla="*/ 1312354 h 1621917"/>
                <a:gd name="connsiteX48" fmla="*/ 2377850 w 2435000"/>
                <a:gd name="connsiteY48" fmla="*/ 1293304 h 1621917"/>
                <a:gd name="connsiteX49" fmla="*/ 2406425 w 2435000"/>
                <a:gd name="connsiteY49" fmla="*/ 1279017 h 1621917"/>
                <a:gd name="connsiteX50" fmla="*/ 2377850 w 2435000"/>
                <a:gd name="connsiteY50" fmla="*/ 1217104 h 1621917"/>
                <a:gd name="connsiteX51" fmla="*/ 2334988 w 2435000"/>
                <a:gd name="connsiteY51" fmla="*/ 1202817 h 1621917"/>
                <a:gd name="connsiteX52" fmla="*/ 2263550 w 2435000"/>
                <a:gd name="connsiteY52" fmla="*/ 1221867 h 1621917"/>
                <a:gd name="connsiteX53" fmla="*/ 2220688 w 2435000"/>
                <a:gd name="connsiteY53" fmla="*/ 1345692 h 1621917"/>
                <a:gd name="connsiteX54" fmla="*/ 2163538 w 2435000"/>
                <a:gd name="connsiteY54" fmla="*/ 1364742 h 1621917"/>
                <a:gd name="connsiteX55" fmla="*/ 2073050 w 2435000"/>
                <a:gd name="connsiteY55" fmla="*/ 1374267 h 1621917"/>
                <a:gd name="connsiteX56" fmla="*/ 1953988 w 2435000"/>
                <a:gd name="connsiteY56" fmla="*/ 1407604 h 1621917"/>
                <a:gd name="connsiteX57" fmla="*/ 1753963 w 2435000"/>
                <a:gd name="connsiteY57" fmla="*/ 1350454 h 1621917"/>
                <a:gd name="connsiteX58" fmla="*/ 1587275 w 2435000"/>
                <a:gd name="connsiteY58" fmla="*/ 1274254 h 1621917"/>
                <a:gd name="connsiteX59" fmla="*/ 1363438 w 2435000"/>
                <a:gd name="connsiteY59" fmla="*/ 1150429 h 1621917"/>
                <a:gd name="connsiteX60" fmla="*/ 815750 w 2435000"/>
                <a:gd name="connsiteY60" fmla="*/ 778954 h 1621917"/>
                <a:gd name="connsiteX61" fmla="*/ 591144 w 2435000"/>
                <a:gd name="connsiteY61" fmla="*/ 516248 h 1621917"/>
                <a:gd name="connsiteX62" fmla="*/ 591144 w 2435000"/>
                <a:gd name="connsiteY62" fmla="*/ 516248 h 1621917"/>
                <a:gd name="connsiteX0" fmla="*/ 519136 w 2362992"/>
                <a:gd name="connsiteY0" fmla="*/ 516248 h 1621917"/>
                <a:gd name="connsiteX1" fmla="*/ 591144 w 2362992"/>
                <a:gd name="connsiteY1" fmla="*/ 444240 h 1621917"/>
                <a:gd name="connsiteX2" fmla="*/ 634205 w 2362992"/>
                <a:gd name="connsiteY2" fmla="*/ 364617 h 1621917"/>
                <a:gd name="connsiteX3" fmla="*/ 605630 w 2362992"/>
                <a:gd name="connsiteY3" fmla="*/ 212217 h 1621917"/>
                <a:gd name="connsiteX4" fmla="*/ 519905 w 2362992"/>
                <a:gd name="connsiteY4" fmla="*/ 97917 h 1621917"/>
                <a:gd name="connsiteX5" fmla="*/ 429417 w 2362992"/>
                <a:gd name="connsiteY5" fmla="*/ 40767 h 1621917"/>
                <a:gd name="connsiteX6" fmla="*/ 310355 w 2362992"/>
                <a:gd name="connsiteY6" fmla="*/ 12192 h 1621917"/>
                <a:gd name="connsiteX7" fmla="*/ 138905 w 2362992"/>
                <a:gd name="connsiteY7" fmla="*/ 36004 h 1621917"/>
                <a:gd name="connsiteX8" fmla="*/ 15081 w 2362992"/>
                <a:gd name="connsiteY8" fmla="*/ 228216 h 1621917"/>
                <a:gd name="connsiteX9" fmla="*/ 48417 w 2362992"/>
                <a:gd name="connsiteY9" fmla="*/ 502729 h 1621917"/>
                <a:gd name="connsiteX10" fmla="*/ 138905 w 2362992"/>
                <a:gd name="connsiteY10" fmla="*/ 578929 h 1621917"/>
                <a:gd name="connsiteX11" fmla="*/ 262730 w 2362992"/>
                <a:gd name="connsiteY11" fmla="*/ 597979 h 1621917"/>
                <a:gd name="connsiteX12" fmla="*/ 334167 w 2362992"/>
                <a:gd name="connsiteY12" fmla="*/ 588454 h 1621917"/>
                <a:gd name="connsiteX13" fmla="*/ 400842 w 2362992"/>
                <a:gd name="connsiteY13" fmla="*/ 564642 h 1621917"/>
                <a:gd name="connsiteX14" fmla="*/ 515142 w 2362992"/>
                <a:gd name="connsiteY14" fmla="*/ 621792 h 1621917"/>
                <a:gd name="connsiteX15" fmla="*/ 610392 w 2362992"/>
                <a:gd name="connsiteY15" fmla="*/ 717042 h 1621917"/>
                <a:gd name="connsiteX16" fmla="*/ 734217 w 2362992"/>
                <a:gd name="connsiteY16" fmla="*/ 821817 h 1621917"/>
                <a:gd name="connsiteX17" fmla="*/ 886617 w 2362992"/>
                <a:gd name="connsiteY17" fmla="*/ 936117 h 1621917"/>
                <a:gd name="connsiteX18" fmla="*/ 1039017 w 2362992"/>
                <a:gd name="connsiteY18" fmla="*/ 1021842 h 1621917"/>
                <a:gd name="connsiteX19" fmla="*/ 1467642 w 2362992"/>
                <a:gd name="connsiteY19" fmla="*/ 1293304 h 1621917"/>
                <a:gd name="connsiteX20" fmla="*/ 1753392 w 2362992"/>
                <a:gd name="connsiteY20" fmla="*/ 1426654 h 1621917"/>
                <a:gd name="connsiteX21" fmla="*/ 1848642 w 2362992"/>
                <a:gd name="connsiteY21" fmla="*/ 1450467 h 1621917"/>
                <a:gd name="connsiteX22" fmla="*/ 1953417 w 2362992"/>
                <a:gd name="connsiteY22" fmla="*/ 1455229 h 1621917"/>
                <a:gd name="connsiteX23" fmla="*/ 2034380 w 2362992"/>
                <a:gd name="connsiteY23" fmla="*/ 1455229 h 1621917"/>
                <a:gd name="connsiteX24" fmla="*/ 2120105 w 2362992"/>
                <a:gd name="connsiteY24" fmla="*/ 1464754 h 1621917"/>
                <a:gd name="connsiteX25" fmla="*/ 2162967 w 2362992"/>
                <a:gd name="connsiteY25" fmla="*/ 1493329 h 1621917"/>
                <a:gd name="connsiteX26" fmla="*/ 2205830 w 2362992"/>
                <a:gd name="connsiteY26" fmla="*/ 1560004 h 1621917"/>
                <a:gd name="connsiteX27" fmla="*/ 2262980 w 2362992"/>
                <a:gd name="connsiteY27" fmla="*/ 1607629 h 1621917"/>
                <a:gd name="connsiteX28" fmla="*/ 2329655 w 2362992"/>
                <a:gd name="connsiteY28" fmla="*/ 1621917 h 1621917"/>
                <a:gd name="connsiteX29" fmla="*/ 2291555 w 2362992"/>
                <a:gd name="connsiteY29" fmla="*/ 1574292 h 1621917"/>
                <a:gd name="connsiteX30" fmla="*/ 2291555 w 2362992"/>
                <a:gd name="connsiteY30" fmla="*/ 1574292 h 1621917"/>
                <a:gd name="connsiteX31" fmla="*/ 2305842 w 2362992"/>
                <a:gd name="connsiteY31" fmla="*/ 1517142 h 1621917"/>
                <a:gd name="connsiteX32" fmla="*/ 2329655 w 2362992"/>
                <a:gd name="connsiteY32" fmla="*/ 1512379 h 1621917"/>
                <a:gd name="connsiteX33" fmla="*/ 2362992 w 2362992"/>
                <a:gd name="connsiteY33" fmla="*/ 1517142 h 1621917"/>
                <a:gd name="connsiteX34" fmla="*/ 2358230 w 2362992"/>
                <a:gd name="connsiteY34" fmla="*/ 1483804 h 1621917"/>
                <a:gd name="connsiteX35" fmla="*/ 2358230 w 2362992"/>
                <a:gd name="connsiteY35" fmla="*/ 1483804 h 1621917"/>
                <a:gd name="connsiteX36" fmla="*/ 2296317 w 2362992"/>
                <a:gd name="connsiteY36" fmla="*/ 1479042 h 1621917"/>
                <a:gd name="connsiteX37" fmla="*/ 2291555 w 2362992"/>
                <a:gd name="connsiteY37" fmla="*/ 1455229 h 1621917"/>
                <a:gd name="connsiteX38" fmla="*/ 2291555 w 2362992"/>
                <a:gd name="connsiteY38" fmla="*/ 1455229 h 1621917"/>
                <a:gd name="connsiteX39" fmla="*/ 2301080 w 2362992"/>
                <a:gd name="connsiteY39" fmla="*/ 1402842 h 1621917"/>
                <a:gd name="connsiteX40" fmla="*/ 2329655 w 2362992"/>
                <a:gd name="connsiteY40" fmla="*/ 1393317 h 1621917"/>
                <a:gd name="connsiteX41" fmla="*/ 2353467 w 2362992"/>
                <a:gd name="connsiteY41" fmla="*/ 1398079 h 1621917"/>
                <a:gd name="connsiteX42" fmla="*/ 2353467 w 2362992"/>
                <a:gd name="connsiteY42" fmla="*/ 1359979 h 1621917"/>
                <a:gd name="connsiteX43" fmla="*/ 2353467 w 2362992"/>
                <a:gd name="connsiteY43" fmla="*/ 1359979 h 1621917"/>
                <a:gd name="connsiteX44" fmla="*/ 2291555 w 2362992"/>
                <a:gd name="connsiteY44" fmla="*/ 1369504 h 1621917"/>
                <a:gd name="connsiteX45" fmla="*/ 2291555 w 2362992"/>
                <a:gd name="connsiteY45" fmla="*/ 1369504 h 1621917"/>
                <a:gd name="connsiteX46" fmla="*/ 2272505 w 2362992"/>
                <a:gd name="connsiteY46" fmla="*/ 1336167 h 1621917"/>
                <a:gd name="connsiteX47" fmla="*/ 2282030 w 2362992"/>
                <a:gd name="connsiteY47" fmla="*/ 1312354 h 1621917"/>
                <a:gd name="connsiteX48" fmla="*/ 2305842 w 2362992"/>
                <a:gd name="connsiteY48" fmla="*/ 1293304 h 1621917"/>
                <a:gd name="connsiteX49" fmla="*/ 2334417 w 2362992"/>
                <a:gd name="connsiteY49" fmla="*/ 1279017 h 1621917"/>
                <a:gd name="connsiteX50" fmla="*/ 2305842 w 2362992"/>
                <a:gd name="connsiteY50" fmla="*/ 1217104 h 1621917"/>
                <a:gd name="connsiteX51" fmla="*/ 2262980 w 2362992"/>
                <a:gd name="connsiteY51" fmla="*/ 1202817 h 1621917"/>
                <a:gd name="connsiteX52" fmla="*/ 2191542 w 2362992"/>
                <a:gd name="connsiteY52" fmla="*/ 1221867 h 1621917"/>
                <a:gd name="connsiteX53" fmla="*/ 2148680 w 2362992"/>
                <a:gd name="connsiteY53" fmla="*/ 1345692 h 1621917"/>
                <a:gd name="connsiteX54" fmla="*/ 2091530 w 2362992"/>
                <a:gd name="connsiteY54" fmla="*/ 1364742 h 1621917"/>
                <a:gd name="connsiteX55" fmla="*/ 2001042 w 2362992"/>
                <a:gd name="connsiteY55" fmla="*/ 1374267 h 1621917"/>
                <a:gd name="connsiteX56" fmla="*/ 1881980 w 2362992"/>
                <a:gd name="connsiteY56" fmla="*/ 1407604 h 1621917"/>
                <a:gd name="connsiteX57" fmla="*/ 1681955 w 2362992"/>
                <a:gd name="connsiteY57" fmla="*/ 1350454 h 1621917"/>
                <a:gd name="connsiteX58" fmla="*/ 1515267 w 2362992"/>
                <a:gd name="connsiteY58" fmla="*/ 1274254 h 1621917"/>
                <a:gd name="connsiteX59" fmla="*/ 1291430 w 2362992"/>
                <a:gd name="connsiteY59" fmla="*/ 1150429 h 1621917"/>
                <a:gd name="connsiteX60" fmla="*/ 743742 w 2362992"/>
                <a:gd name="connsiteY60" fmla="*/ 778954 h 1621917"/>
                <a:gd name="connsiteX61" fmla="*/ 519136 w 2362992"/>
                <a:gd name="connsiteY61" fmla="*/ 516248 h 1621917"/>
                <a:gd name="connsiteX62" fmla="*/ 519136 w 2362992"/>
                <a:gd name="connsiteY62" fmla="*/ 516248 h 1621917"/>
                <a:gd name="connsiteX0" fmla="*/ 591144 w 2435000"/>
                <a:gd name="connsiteY0" fmla="*/ 516248 h 1621917"/>
                <a:gd name="connsiteX1" fmla="*/ 663152 w 2435000"/>
                <a:gd name="connsiteY1" fmla="*/ 444240 h 1621917"/>
                <a:gd name="connsiteX2" fmla="*/ 706213 w 2435000"/>
                <a:gd name="connsiteY2" fmla="*/ 364617 h 1621917"/>
                <a:gd name="connsiteX3" fmla="*/ 677638 w 2435000"/>
                <a:gd name="connsiteY3" fmla="*/ 212217 h 1621917"/>
                <a:gd name="connsiteX4" fmla="*/ 591913 w 2435000"/>
                <a:gd name="connsiteY4" fmla="*/ 97917 h 1621917"/>
                <a:gd name="connsiteX5" fmla="*/ 501425 w 2435000"/>
                <a:gd name="connsiteY5" fmla="*/ 40767 h 1621917"/>
                <a:gd name="connsiteX6" fmla="*/ 382363 w 2435000"/>
                <a:gd name="connsiteY6" fmla="*/ 12192 h 1621917"/>
                <a:gd name="connsiteX7" fmla="*/ 210913 w 2435000"/>
                <a:gd name="connsiteY7" fmla="*/ 36004 h 1621917"/>
                <a:gd name="connsiteX8" fmla="*/ 15081 w 2435000"/>
                <a:gd name="connsiteY8" fmla="*/ 228216 h 1621917"/>
                <a:gd name="connsiteX9" fmla="*/ 120425 w 2435000"/>
                <a:gd name="connsiteY9" fmla="*/ 502729 h 1621917"/>
                <a:gd name="connsiteX10" fmla="*/ 210913 w 2435000"/>
                <a:gd name="connsiteY10" fmla="*/ 578929 h 1621917"/>
                <a:gd name="connsiteX11" fmla="*/ 334738 w 2435000"/>
                <a:gd name="connsiteY11" fmla="*/ 597979 h 1621917"/>
                <a:gd name="connsiteX12" fmla="*/ 406175 w 2435000"/>
                <a:gd name="connsiteY12" fmla="*/ 588454 h 1621917"/>
                <a:gd name="connsiteX13" fmla="*/ 472850 w 2435000"/>
                <a:gd name="connsiteY13" fmla="*/ 564642 h 1621917"/>
                <a:gd name="connsiteX14" fmla="*/ 587150 w 2435000"/>
                <a:gd name="connsiteY14" fmla="*/ 621792 h 1621917"/>
                <a:gd name="connsiteX15" fmla="*/ 682400 w 2435000"/>
                <a:gd name="connsiteY15" fmla="*/ 717042 h 1621917"/>
                <a:gd name="connsiteX16" fmla="*/ 806225 w 2435000"/>
                <a:gd name="connsiteY16" fmla="*/ 821817 h 1621917"/>
                <a:gd name="connsiteX17" fmla="*/ 958625 w 2435000"/>
                <a:gd name="connsiteY17" fmla="*/ 936117 h 1621917"/>
                <a:gd name="connsiteX18" fmla="*/ 1111025 w 2435000"/>
                <a:gd name="connsiteY18" fmla="*/ 1021842 h 1621917"/>
                <a:gd name="connsiteX19" fmla="*/ 1539650 w 2435000"/>
                <a:gd name="connsiteY19" fmla="*/ 1293304 h 1621917"/>
                <a:gd name="connsiteX20" fmla="*/ 1825400 w 2435000"/>
                <a:gd name="connsiteY20" fmla="*/ 1426654 h 1621917"/>
                <a:gd name="connsiteX21" fmla="*/ 1920650 w 2435000"/>
                <a:gd name="connsiteY21" fmla="*/ 1450467 h 1621917"/>
                <a:gd name="connsiteX22" fmla="*/ 2025425 w 2435000"/>
                <a:gd name="connsiteY22" fmla="*/ 1455229 h 1621917"/>
                <a:gd name="connsiteX23" fmla="*/ 2106388 w 2435000"/>
                <a:gd name="connsiteY23" fmla="*/ 1455229 h 1621917"/>
                <a:gd name="connsiteX24" fmla="*/ 2192113 w 2435000"/>
                <a:gd name="connsiteY24" fmla="*/ 1464754 h 1621917"/>
                <a:gd name="connsiteX25" fmla="*/ 2234975 w 2435000"/>
                <a:gd name="connsiteY25" fmla="*/ 1493329 h 1621917"/>
                <a:gd name="connsiteX26" fmla="*/ 2277838 w 2435000"/>
                <a:gd name="connsiteY26" fmla="*/ 1560004 h 1621917"/>
                <a:gd name="connsiteX27" fmla="*/ 2334988 w 2435000"/>
                <a:gd name="connsiteY27" fmla="*/ 1607629 h 1621917"/>
                <a:gd name="connsiteX28" fmla="*/ 2401663 w 2435000"/>
                <a:gd name="connsiteY28" fmla="*/ 1621917 h 1621917"/>
                <a:gd name="connsiteX29" fmla="*/ 2363563 w 2435000"/>
                <a:gd name="connsiteY29" fmla="*/ 1574292 h 1621917"/>
                <a:gd name="connsiteX30" fmla="*/ 2363563 w 2435000"/>
                <a:gd name="connsiteY30" fmla="*/ 1574292 h 1621917"/>
                <a:gd name="connsiteX31" fmla="*/ 2377850 w 2435000"/>
                <a:gd name="connsiteY31" fmla="*/ 1517142 h 1621917"/>
                <a:gd name="connsiteX32" fmla="*/ 2401663 w 2435000"/>
                <a:gd name="connsiteY32" fmla="*/ 1512379 h 1621917"/>
                <a:gd name="connsiteX33" fmla="*/ 2435000 w 2435000"/>
                <a:gd name="connsiteY33" fmla="*/ 1517142 h 1621917"/>
                <a:gd name="connsiteX34" fmla="*/ 2430238 w 2435000"/>
                <a:gd name="connsiteY34" fmla="*/ 1483804 h 1621917"/>
                <a:gd name="connsiteX35" fmla="*/ 2430238 w 2435000"/>
                <a:gd name="connsiteY35" fmla="*/ 1483804 h 1621917"/>
                <a:gd name="connsiteX36" fmla="*/ 2368325 w 2435000"/>
                <a:gd name="connsiteY36" fmla="*/ 1479042 h 1621917"/>
                <a:gd name="connsiteX37" fmla="*/ 2363563 w 2435000"/>
                <a:gd name="connsiteY37" fmla="*/ 1455229 h 1621917"/>
                <a:gd name="connsiteX38" fmla="*/ 2363563 w 2435000"/>
                <a:gd name="connsiteY38" fmla="*/ 1455229 h 1621917"/>
                <a:gd name="connsiteX39" fmla="*/ 2373088 w 2435000"/>
                <a:gd name="connsiteY39" fmla="*/ 1402842 h 1621917"/>
                <a:gd name="connsiteX40" fmla="*/ 2401663 w 2435000"/>
                <a:gd name="connsiteY40" fmla="*/ 1393317 h 1621917"/>
                <a:gd name="connsiteX41" fmla="*/ 2425475 w 2435000"/>
                <a:gd name="connsiteY41" fmla="*/ 1398079 h 1621917"/>
                <a:gd name="connsiteX42" fmla="*/ 2425475 w 2435000"/>
                <a:gd name="connsiteY42" fmla="*/ 1359979 h 1621917"/>
                <a:gd name="connsiteX43" fmla="*/ 2425475 w 2435000"/>
                <a:gd name="connsiteY43" fmla="*/ 1359979 h 1621917"/>
                <a:gd name="connsiteX44" fmla="*/ 2363563 w 2435000"/>
                <a:gd name="connsiteY44" fmla="*/ 1369504 h 1621917"/>
                <a:gd name="connsiteX45" fmla="*/ 2363563 w 2435000"/>
                <a:gd name="connsiteY45" fmla="*/ 1369504 h 1621917"/>
                <a:gd name="connsiteX46" fmla="*/ 2344513 w 2435000"/>
                <a:gd name="connsiteY46" fmla="*/ 1336167 h 1621917"/>
                <a:gd name="connsiteX47" fmla="*/ 2354038 w 2435000"/>
                <a:gd name="connsiteY47" fmla="*/ 1312354 h 1621917"/>
                <a:gd name="connsiteX48" fmla="*/ 2377850 w 2435000"/>
                <a:gd name="connsiteY48" fmla="*/ 1293304 h 1621917"/>
                <a:gd name="connsiteX49" fmla="*/ 2406425 w 2435000"/>
                <a:gd name="connsiteY49" fmla="*/ 1279017 h 1621917"/>
                <a:gd name="connsiteX50" fmla="*/ 2377850 w 2435000"/>
                <a:gd name="connsiteY50" fmla="*/ 1217104 h 1621917"/>
                <a:gd name="connsiteX51" fmla="*/ 2334988 w 2435000"/>
                <a:gd name="connsiteY51" fmla="*/ 1202817 h 1621917"/>
                <a:gd name="connsiteX52" fmla="*/ 2263550 w 2435000"/>
                <a:gd name="connsiteY52" fmla="*/ 1221867 h 1621917"/>
                <a:gd name="connsiteX53" fmla="*/ 2220688 w 2435000"/>
                <a:gd name="connsiteY53" fmla="*/ 1345692 h 1621917"/>
                <a:gd name="connsiteX54" fmla="*/ 2163538 w 2435000"/>
                <a:gd name="connsiteY54" fmla="*/ 1364742 h 1621917"/>
                <a:gd name="connsiteX55" fmla="*/ 2073050 w 2435000"/>
                <a:gd name="connsiteY55" fmla="*/ 1374267 h 1621917"/>
                <a:gd name="connsiteX56" fmla="*/ 1953988 w 2435000"/>
                <a:gd name="connsiteY56" fmla="*/ 1407604 h 1621917"/>
                <a:gd name="connsiteX57" fmla="*/ 1753963 w 2435000"/>
                <a:gd name="connsiteY57" fmla="*/ 1350454 h 1621917"/>
                <a:gd name="connsiteX58" fmla="*/ 1587275 w 2435000"/>
                <a:gd name="connsiteY58" fmla="*/ 1274254 h 1621917"/>
                <a:gd name="connsiteX59" fmla="*/ 1363438 w 2435000"/>
                <a:gd name="connsiteY59" fmla="*/ 1150429 h 1621917"/>
                <a:gd name="connsiteX60" fmla="*/ 815750 w 2435000"/>
                <a:gd name="connsiteY60" fmla="*/ 778954 h 1621917"/>
                <a:gd name="connsiteX61" fmla="*/ 591144 w 2435000"/>
                <a:gd name="connsiteY61" fmla="*/ 516248 h 1621917"/>
                <a:gd name="connsiteX62" fmla="*/ 591144 w 2435000"/>
                <a:gd name="connsiteY62" fmla="*/ 516248 h 1621917"/>
                <a:gd name="connsiteX0" fmla="*/ 591144 w 2435000"/>
                <a:gd name="connsiteY0" fmla="*/ 511485 h 1617154"/>
                <a:gd name="connsiteX1" fmla="*/ 663152 w 2435000"/>
                <a:gd name="connsiteY1" fmla="*/ 439477 h 1617154"/>
                <a:gd name="connsiteX2" fmla="*/ 706213 w 2435000"/>
                <a:gd name="connsiteY2" fmla="*/ 359854 h 1617154"/>
                <a:gd name="connsiteX3" fmla="*/ 677638 w 2435000"/>
                <a:gd name="connsiteY3" fmla="*/ 207454 h 1617154"/>
                <a:gd name="connsiteX4" fmla="*/ 591913 w 2435000"/>
                <a:gd name="connsiteY4" fmla="*/ 93154 h 1617154"/>
                <a:gd name="connsiteX5" fmla="*/ 501425 w 2435000"/>
                <a:gd name="connsiteY5" fmla="*/ 36004 h 1617154"/>
                <a:gd name="connsiteX6" fmla="*/ 210913 w 2435000"/>
                <a:gd name="connsiteY6" fmla="*/ 31241 h 1617154"/>
                <a:gd name="connsiteX7" fmla="*/ 15081 w 2435000"/>
                <a:gd name="connsiteY7" fmla="*/ 223453 h 1617154"/>
                <a:gd name="connsiteX8" fmla="*/ 120425 w 2435000"/>
                <a:gd name="connsiteY8" fmla="*/ 497966 h 1617154"/>
                <a:gd name="connsiteX9" fmla="*/ 210913 w 2435000"/>
                <a:gd name="connsiteY9" fmla="*/ 574166 h 1617154"/>
                <a:gd name="connsiteX10" fmla="*/ 334738 w 2435000"/>
                <a:gd name="connsiteY10" fmla="*/ 593216 h 1617154"/>
                <a:gd name="connsiteX11" fmla="*/ 406175 w 2435000"/>
                <a:gd name="connsiteY11" fmla="*/ 583691 h 1617154"/>
                <a:gd name="connsiteX12" fmla="*/ 472850 w 2435000"/>
                <a:gd name="connsiteY12" fmla="*/ 559879 h 1617154"/>
                <a:gd name="connsiteX13" fmla="*/ 587150 w 2435000"/>
                <a:gd name="connsiteY13" fmla="*/ 617029 h 1617154"/>
                <a:gd name="connsiteX14" fmla="*/ 682400 w 2435000"/>
                <a:gd name="connsiteY14" fmla="*/ 712279 h 1617154"/>
                <a:gd name="connsiteX15" fmla="*/ 806225 w 2435000"/>
                <a:gd name="connsiteY15" fmla="*/ 817054 h 1617154"/>
                <a:gd name="connsiteX16" fmla="*/ 958625 w 2435000"/>
                <a:gd name="connsiteY16" fmla="*/ 931354 h 1617154"/>
                <a:gd name="connsiteX17" fmla="*/ 1111025 w 2435000"/>
                <a:gd name="connsiteY17" fmla="*/ 1017079 h 1617154"/>
                <a:gd name="connsiteX18" fmla="*/ 1539650 w 2435000"/>
                <a:gd name="connsiteY18" fmla="*/ 1288541 h 1617154"/>
                <a:gd name="connsiteX19" fmla="*/ 1825400 w 2435000"/>
                <a:gd name="connsiteY19" fmla="*/ 1421891 h 1617154"/>
                <a:gd name="connsiteX20" fmla="*/ 1920650 w 2435000"/>
                <a:gd name="connsiteY20" fmla="*/ 1445704 h 1617154"/>
                <a:gd name="connsiteX21" fmla="*/ 2025425 w 2435000"/>
                <a:gd name="connsiteY21" fmla="*/ 1450466 h 1617154"/>
                <a:gd name="connsiteX22" fmla="*/ 2106388 w 2435000"/>
                <a:gd name="connsiteY22" fmla="*/ 1450466 h 1617154"/>
                <a:gd name="connsiteX23" fmla="*/ 2192113 w 2435000"/>
                <a:gd name="connsiteY23" fmla="*/ 1459991 h 1617154"/>
                <a:gd name="connsiteX24" fmla="*/ 2234975 w 2435000"/>
                <a:gd name="connsiteY24" fmla="*/ 1488566 h 1617154"/>
                <a:gd name="connsiteX25" fmla="*/ 2277838 w 2435000"/>
                <a:gd name="connsiteY25" fmla="*/ 1555241 h 1617154"/>
                <a:gd name="connsiteX26" fmla="*/ 2334988 w 2435000"/>
                <a:gd name="connsiteY26" fmla="*/ 1602866 h 1617154"/>
                <a:gd name="connsiteX27" fmla="*/ 2401663 w 2435000"/>
                <a:gd name="connsiteY27" fmla="*/ 1617154 h 1617154"/>
                <a:gd name="connsiteX28" fmla="*/ 2363563 w 2435000"/>
                <a:gd name="connsiteY28" fmla="*/ 1569529 h 1617154"/>
                <a:gd name="connsiteX29" fmla="*/ 2363563 w 2435000"/>
                <a:gd name="connsiteY29" fmla="*/ 1569529 h 1617154"/>
                <a:gd name="connsiteX30" fmla="*/ 2377850 w 2435000"/>
                <a:gd name="connsiteY30" fmla="*/ 1512379 h 1617154"/>
                <a:gd name="connsiteX31" fmla="*/ 2401663 w 2435000"/>
                <a:gd name="connsiteY31" fmla="*/ 1507616 h 1617154"/>
                <a:gd name="connsiteX32" fmla="*/ 2435000 w 2435000"/>
                <a:gd name="connsiteY32" fmla="*/ 1512379 h 1617154"/>
                <a:gd name="connsiteX33" fmla="*/ 2430238 w 2435000"/>
                <a:gd name="connsiteY33" fmla="*/ 1479041 h 1617154"/>
                <a:gd name="connsiteX34" fmla="*/ 2430238 w 2435000"/>
                <a:gd name="connsiteY34" fmla="*/ 1479041 h 1617154"/>
                <a:gd name="connsiteX35" fmla="*/ 2368325 w 2435000"/>
                <a:gd name="connsiteY35" fmla="*/ 1474279 h 1617154"/>
                <a:gd name="connsiteX36" fmla="*/ 2363563 w 2435000"/>
                <a:gd name="connsiteY36" fmla="*/ 1450466 h 1617154"/>
                <a:gd name="connsiteX37" fmla="*/ 2363563 w 2435000"/>
                <a:gd name="connsiteY37" fmla="*/ 1450466 h 1617154"/>
                <a:gd name="connsiteX38" fmla="*/ 2373088 w 2435000"/>
                <a:gd name="connsiteY38" fmla="*/ 1398079 h 1617154"/>
                <a:gd name="connsiteX39" fmla="*/ 2401663 w 2435000"/>
                <a:gd name="connsiteY39" fmla="*/ 1388554 h 1617154"/>
                <a:gd name="connsiteX40" fmla="*/ 2425475 w 2435000"/>
                <a:gd name="connsiteY40" fmla="*/ 1393316 h 1617154"/>
                <a:gd name="connsiteX41" fmla="*/ 2425475 w 2435000"/>
                <a:gd name="connsiteY41" fmla="*/ 1355216 h 1617154"/>
                <a:gd name="connsiteX42" fmla="*/ 2425475 w 2435000"/>
                <a:gd name="connsiteY42" fmla="*/ 1355216 h 1617154"/>
                <a:gd name="connsiteX43" fmla="*/ 2363563 w 2435000"/>
                <a:gd name="connsiteY43" fmla="*/ 1364741 h 1617154"/>
                <a:gd name="connsiteX44" fmla="*/ 2363563 w 2435000"/>
                <a:gd name="connsiteY44" fmla="*/ 1364741 h 1617154"/>
                <a:gd name="connsiteX45" fmla="*/ 2344513 w 2435000"/>
                <a:gd name="connsiteY45" fmla="*/ 1331404 h 1617154"/>
                <a:gd name="connsiteX46" fmla="*/ 2354038 w 2435000"/>
                <a:gd name="connsiteY46" fmla="*/ 1307591 h 1617154"/>
                <a:gd name="connsiteX47" fmla="*/ 2377850 w 2435000"/>
                <a:gd name="connsiteY47" fmla="*/ 1288541 h 1617154"/>
                <a:gd name="connsiteX48" fmla="*/ 2406425 w 2435000"/>
                <a:gd name="connsiteY48" fmla="*/ 1274254 h 1617154"/>
                <a:gd name="connsiteX49" fmla="*/ 2377850 w 2435000"/>
                <a:gd name="connsiteY49" fmla="*/ 1212341 h 1617154"/>
                <a:gd name="connsiteX50" fmla="*/ 2334988 w 2435000"/>
                <a:gd name="connsiteY50" fmla="*/ 1198054 h 1617154"/>
                <a:gd name="connsiteX51" fmla="*/ 2263550 w 2435000"/>
                <a:gd name="connsiteY51" fmla="*/ 1217104 h 1617154"/>
                <a:gd name="connsiteX52" fmla="*/ 2220688 w 2435000"/>
                <a:gd name="connsiteY52" fmla="*/ 1340929 h 1617154"/>
                <a:gd name="connsiteX53" fmla="*/ 2163538 w 2435000"/>
                <a:gd name="connsiteY53" fmla="*/ 1359979 h 1617154"/>
                <a:gd name="connsiteX54" fmla="*/ 2073050 w 2435000"/>
                <a:gd name="connsiteY54" fmla="*/ 1369504 h 1617154"/>
                <a:gd name="connsiteX55" fmla="*/ 1953988 w 2435000"/>
                <a:gd name="connsiteY55" fmla="*/ 1402841 h 1617154"/>
                <a:gd name="connsiteX56" fmla="*/ 1753963 w 2435000"/>
                <a:gd name="connsiteY56" fmla="*/ 1345691 h 1617154"/>
                <a:gd name="connsiteX57" fmla="*/ 1587275 w 2435000"/>
                <a:gd name="connsiteY57" fmla="*/ 1269491 h 1617154"/>
                <a:gd name="connsiteX58" fmla="*/ 1363438 w 2435000"/>
                <a:gd name="connsiteY58" fmla="*/ 1145666 h 1617154"/>
                <a:gd name="connsiteX59" fmla="*/ 815750 w 2435000"/>
                <a:gd name="connsiteY59" fmla="*/ 774191 h 1617154"/>
                <a:gd name="connsiteX60" fmla="*/ 591144 w 2435000"/>
                <a:gd name="connsiteY60" fmla="*/ 511485 h 1617154"/>
                <a:gd name="connsiteX61" fmla="*/ 591144 w 2435000"/>
                <a:gd name="connsiteY61" fmla="*/ 511485 h 1617154"/>
                <a:gd name="connsiteX0" fmla="*/ 591144 w 2435000"/>
                <a:gd name="connsiteY0" fmla="*/ 511485 h 1617154"/>
                <a:gd name="connsiteX1" fmla="*/ 663152 w 2435000"/>
                <a:gd name="connsiteY1" fmla="*/ 439477 h 1617154"/>
                <a:gd name="connsiteX2" fmla="*/ 706213 w 2435000"/>
                <a:gd name="connsiteY2" fmla="*/ 359854 h 1617154"/>
                <a:gd name="connsiteX3" fmla="*/ 677638 w 2435000"/>
                <a:gd name="connsiteY3" fmla="*/ 207454 h 1617154"/>
                <a:gd name="connsiteX4" fmla="*/ 501425 w 2435000"/>
                <a:gd name="connsiteY4" fmla="*/ 36004 h 1617154"/>
                <a:gd name="connsiteX5" fmla="*/ 210913 w 2435000"/>
                <a:gd name="connsiteY5" fmla="*/ 31241 h 1617154"/>
                <a:gd name="connsiteX6" fmla="*/ 15081 w 2435000"/>
                <a:gd name="connsiteY6" fmla="*/ 223453 h 1617154"/>
                <a:gd name="connsiteX7" fmla="*/ 120425 w 2435000"/>
                <a:gd name="connsiteY7" fmla="*/ 497966 h 1617154"/>
                <a:gd name="connsiteX8" fmla="*/ 210913 w 2435000"/>
                <a:gd name="connsiteY8" fmla="*/ 574166 h 1617154"/>
                <a:gd name="connsiteX9" fmla="*/ 334738 w 2435000"/>
                <a:gd name="connsiteY9" fmla="*/ 593216 h 1617154"/>
                <a:gd name="connsiteX10" fmla="*/ 406175 w 2435000"/>
                <a:gd name="connsiteY10" fmla="*/ 583691 h 1617154"/>
                <a:gd name="connsiteX11" fmla="*/ 472850 w 2435000"/>
                <a:gd name="connsiteY11" fmla="*/ 559879 h 1617154"/>
                <a:gd name="connsiteX12" fmla="*/ 587150 w 2435000"/>
                <a:gd name="connsiteY12" fmla="*/ 617029 h 1617154"/>
                <a:gd name="connsiteX13" fmla="*/ 682400 w 2435000"/>
                <a:gd name="connsiteY13" fmla="*/ 712279 h 1617154"/>
                <a:gd name="connsiteX14" fmla="*/ 806225 w 2435000"/>
                <a:gd name="connsiteY14" fmla="*/ 817054 h 1617154"/>
                <a:gd name="connsiteX15" fmla="*/ 958625 w 2435000"/>
                <a:gd name="connsiteY15" fmla="*/ 931354 h 1617154"/>
                <a:gd name="connsiteX16" fmla="*/ 1111025 w 2435000"/>
                <a:gd name="connsiteY16" fmla="*/ 1017079 h 1617154"/>
                <a:gd name="connsiteX17" fmla="*/ 1539650 w 2435000"/>
                <a:gd name="connsiteY17" fmla="*/ 1288541 h 1617154"/>
                <a:gd name="connsiteX18" fmla="*/ 1825400 w 2435000"/>
                <a:gd name="connsiteY18" fmla="*/ 1421891 h 1617154"/>
                <a:gd name="connsiteX19" fmla="*/ 1920650 w 2435000"/>
                <a:gd name="connsiteY19" fmla="*/ 1445704 h 1617154"/>
                <a:gd name="connsiteX20" fmla="*/ 2025425 w 2435000"/>
                <a:gd name="connsiteY20" fmla="*/ 1450466 h 1617154"/>
                <a:gd name="connsiteX21" fmla="*/ 2106388 w 2435000"/>
                <a:gd name="connsiteY21" fmla="*/ 1450466 h 1617154"/>
                <a:gd name="connsiteX22" fmla="*/ 2192113 w 2435000"/>
                <a:gd name="connsiteY22" fmla="*/ 1459991 h 1617154"/>
                <a:gd name="connsiteX23" fmla="*/ 2234975 w 2435000"/>
                <a:gd name="connsiteY23" fmla="*/ 1488566 h 1617154"/>
                <a:gd name="connsiteX24" fmla="*/ 2277838 w 2435000"/>
                <a:gd name="connsiteY24" fmla="*/ 1555241 h 1617154"/>
                <a:gd name="connsiteX25" fmla="*/ 2334988 w 2435000"/>
                <a:gd name="connsiteY25" fmla="*/ 1602866 h 1617154"/>
                <a:gd name="connsiteX26" fmla="*/ 2401663 w 2435000"/>
                <a:gd name="connsiteY26" fmla="*/ 1617154 h 1617154"/>
                <a:gd name="connsiteX27" fmla="*/ 2363563 w 2435000"/>
                <a:gd name="connsiteY27" fmla="*/ 1569529 h 1617154"/>
                <a:gd name="connsiteX28" fmla="*/ 2363563 w 2435000"/>
                <a:gd name="connsiteY28" fmla="*/ 1569529 h 1617154"/>
                <a:gd name="connsiteX29" fmla="*/ 2377850 w 2435000"/>
                <a:gd name="connsiteY29" fmla="*/ 1512379 h 1617154"/>
                <a:gd name="connsiteX30" fmla="*/ 2401663 w 2435000"/>
                <a:gd name="connsiteY30" fmla="*/ 1507616 h 1617154"/>
                <a:gd name="connsiteX31" fmla="*/ 2435000 w 2435000"/>
                <a:gd name="connsiteY31" fmla="*/ 1512379 h 1617154"/>
                <a:gd name="connsiteX32" fmla="*/ 2430238 w 2435000"/>
                <a:gd name="connsiteY32" fmla="*/ 1479041 h 1617154"/>
                <a:gd name="connsiteX33" fmla="*/ 2430238 w 2435000"/>
                <a:gd name="connsiteY33" fmla="*/ 1479041 h 1617154"/>
                <a:gd name="connsiteX34" fmla="*/ 2368325 w 2435000"/>
                <a:gd name="connsiteY34" fmla="*/ 1474279 h 1617154"/>
                <a:gd name="connsiteX35" fmla="*/ 2363563 w 2435000"/>
                <a:gd name="connsiteY35" fmla="*/ 1450466 h 1617154"/>
                <a:gd name="connsiteX36" fmla="*/ 2363563 w 2435000"/>
                <a:gd name="connsiteY36" fmla="*/ 1450466 h 1617154"/>
                <a:gd name="connsiteX37" fmla="*/ 2373088 w 2435000"/>
                <a:gd name="connsiteY37" fmla="*/ 1398079 h 1617154"/>
                <a:gd name="connsiteX38" fmla="*/ 2401663 w 2435000"/>
                <a:gd name="connsiteY38" fmla="*/ 1388554 h 1617154"/>
                <a:gd name="connsiteX39" fmla="*/ 2425475 w 2435000"/>
                <a:gd name="connsiteY39" fmla="*/ 1393316 h 1617154"/>
                <a:gd name="connsiteX40" fmla="*/ 2425475 w 2435000"/>
                <a:gd name="connsiteY40" fmla="*/ 1355216 h 1617154"/>
                <a:gd name="connsiteX41" fmla="*/ 2425475 w 2435000"/>
                <a:gd name="connsiteY41" fmla="*/ 1355216 h 1617154"/>
                <a:gd name="connsiteX42" fmla="*/ 2363563 w 2435000"/>
                <a:gd name="connsiteY42" fmla="*/ 1364741 h 1617154"/>
                <a:gd name="connsiteX43" fmla="*/ 2363563 w 2435000"/>
                <a:gd name="connsiteY43" fmla="*/ 1364741 h 1617154"/>
                <a:gd name="connsiteX44" fmla="*/ 2344513 w 2435000"/>
                <a:gd name="connsiteY44" fmla="*/ 1331404 h 1617154"/>
                <a:gd name="connsiteX45" fmla="*/ 2354038 w 2435000"/>
                <a:gd name="connsiteY45" fmla="*/ 1307591 h 1617154"/>
                <a:gd name="connsiteX46" fmla="*/ 2377850 w 2435000"/>
                <a:gd name="connsiteY46" fmla="*/ 1288541 h 1617154"/>
                <a:gd name="connsiteX47" fmla="*/ 2406425 w 2435000"/>
                <a:gd name="connsiteY47" fmla="*/ 1274254 h 1617154"/>
                <a:gd name="connsiteX48" fmla="*/ 2377850 w 2435000"/>
                <a:gd name="connsiteY48" fmla="*/ 1212341 h 1617154"/>
                <a:gd name="connsiteX49" fmla="*/ 2334988 w 2435000"/>
                <a:gd name="connsiteY49" fmla="*/ 1198054 h 1617154"/>
                <a:gd name="connsiteX50" fmla="*/ 2263550 w 2435000"/>
                <a:gd name="connsiteY50" fmla="*/ 1217104 h 1617154"/>
                <a:gd name="connsiteX51" fmla="*/ 2220688 w 2435000"/>
                <a:gd name="connsiteY51" fmla="*/ 1340929 h 1617154"/>
                <a:gd name="connsiteX52" fmla="*/ 2163538 w 2435000"/>
                <a:gd name="connsiteY52" fmla="*/ 1359979 h 1617154"/>
                <a:gd name="connsiteX53" fmla="*/ 2073050 w 2435000"/>
                <a:gd name="connsiteY53" fmla="*/ 1369504 h 1617154"/>
                <a:gd name="connsiteX54" fmla="*/ 1953988 w 2435000"/>
                <a:gd name="connsiteY54" fmla="*/ 1402841 h 1617154"/>
                <a:gd name="connsiteX55" fmla="*/ 1753963 w 2435000"/>
                <a:gd name="connsiteY55" fmla="*/ 1345691 h 1617154"/>
                <a:gd name="connsiteX56" fmla="*/ 1587275 w 2435000"/>
                <a:gd name="connsiteY56" fmla="*/ 1269491 h 1617154"/>
                <a:gd name="connsiteX57" fmla="*/ 1363438 w 2435000"/>
                <a:gd name="connsiteY57" fmla="*/ 1145666 h 1617154"/>
                <a:gd name="connsiteX58" fmla="*/ 815750 w 2435000"/>
                <a:gd name="connsiteY58" fmla="*/ 774191 h 1617154"/>
                <a:gd name="connsiteX59" fmla="*/ 591144 w 2435000"/>
                <a:gd name="connsiteY59" fmla="*/ 511485 h 1617154"/>
                <a:gd name="connsiteX60" fmla="*/ 591144 w 2435000"/>
                <a:gd name="connsiteY60" fmla="*/ 511485 h 1617154"/>
                <a:gd name="connsiteX0" fmla="*/ 519136 w 2362992"/>
                <a:gd name="connsiteY0" fmla="*/ 523487 h 1629156"/>
                <a:gd name="connsiteX1" fmla="*/ 591144 w 2362992"/>
                <a:gd name="connsiteY1" fmla="*/ 451479 h 1629156"/>
                <a:gd name="connsiteX2" fmla="*/ 634205 w 2362992"/>
                <a:gd name="connsiteY2" fmla="*/ 371856 h 1629156"/>
                <a:gd name="connsiteX3" fmla="*/ 605630 w 2362992"/>
                <a:gd name="connsiteY3" fmla="*/ 219456 h 1629156"/>
                <a:gd name="connsiteX4" fmla="*/ 429417 w 2362992"/>
                <a:gd name="connsiteY4" fmla="*/ 48006 h 1629156"/>
                <a:gd name="connsiteX5" fmla="*/ 138905 w 2362992"/>
                <a:gd name="connsiteY5" fmla="*/ 43243 h 1629156"/>
                <a:gd name="connsiteX6" fmla="*/ 15081 w 2362992"/>
                <a:gd name="connsiteY6" fmla="*/ 307462 h 1629156"/>
                <a:gd name="connsiteX7" fmla="*/ 48417 w 2362992"/>
                <a:gd name="connsiteY7" fmla="*/ 509968 h 1629156"/>
                <a:gd name="connsiteX8" fmla="*/ 138905 w 2362992"/>
                <a:gd name="connsiteY8" fmla="*/ 586168 h 1629156"/>
                <a:gd name="connsiteX9" fmla="*/ 262730 w 2362992"/>
                <a:gd name="connsiteY9" fmla="*/ 605218 h 1629156"/>
                <a:gd name="connsiteX10" fmla="*/ 334167 w 2362992"/>
                <a:gd name="connsiteY10" fmla="*/ 595693 h 1629156"/>
                <a:gd name="connsiteX11" fmla="*/ 400842 w 2362992"/>
                <a:gd name="connsiteY11" fmla="*/ 571881 h 1629156"/>
                <a:gd name="connsiteX12" fmla="*/ 515142 w 2362992"/>
                <a:gd name="connsiteY12" fmla="*/ 629031 h 1629156"/>
                <a:gd name="connsiteX13" fmla="*/ 610392 w 2362992"/>
                <a:gd name="connsiteY13" fmla="*/ 724281 h 1629156"/>
                <a:gd name="connsiteX14" fmla="*/ 734217 w 2362992"/>
                <a:gd name="connsiteY14" fmla="*/ 829056 h 1629156"/>
                <a:gd name="connsiteX15" fmla="*/ 886617 w 2362992"/>
                <a:gd name="connsiteY15" fmla="*/ 943356 h 1629156"/>
                <a:gd name="connsiteX16" fmla="*/ 1039017 w 2362992"/>
                <a:gd name="connsiteY16" fmla="*/ 1029081 h 1629156"/>
                <a:gd name="connsiteX17" fmla="*/ 1467642 w 2362992"/>
                <a:gd name="connsiteY17" fmla="*/ 1300543 h 1629156"/>
                <a:gd name="connsiteX18" fmla="*/ 1753392 w 2362992"/>
                <a:gd name="connsiteY18" fmla="*/ 1433893 h 1629156"/>
                <a:gd name="connsiteX19" fmla="*/ 1848642 w 2362992"/>
                <a:gd name="connsiteY19" fmla="*/ 1457706 h 1629156"/>
                <a:gd name="connsiteX20" fmla="*/ 1953417 w 2362992"/>
                <a:gd name="connsiteY20" fmla="*/ 1462468 h 1629156"/>
                <a:gd name="connsiteX21" fmla="*/ 2034380 w 2362992"/>
                <a:gd name="connsiteY21" fmla="*/ 1462468 h 1629156"/>
                <a:gd name="connsiteX22" fmla="*/ 2120105 w 2362992"/>
                <a:gd name="connsiteY22" fmla="*/ 1471993 h 1629156"/>
                <a:gd name="connsiteX23" fmla="*/ 2162967 w 2362992"/>
                <a:gd name="connsiteY23" fmla="*/ 1500568 h 1629156"/>
                <a:gd name="connsiteX24" fmla="*/ 2205830 w 2362992"/>
                <a:gd name="connsiteY24" fmla="*/ 1567243 h 1629156"/>
                <a:gd name="connsiteX25" fmla="*/ 2262980 w 2362992"/>
                <a:gd name="connsiteY25" fmla="*/ 1614868 h 1629156"/>
                <a:gd name="connsiteX26" fmla="*/ 2329655 w 2362992"/>
                <a:gd name="connsiteY26" fmla="*/ 1629156 h 1629156"/>
                <a:gd name="connsiteX27" fmla="*/ 2291555 w 2362992"/>
                <a:gd name="connsiteY27" fmla="*/ 1581531 h 1629156"/>
                <a:gd name="connsiteX28" fmla="*/ 2291555 w 2362992"/>
                <a:gd name="connsiteY28" fmla="*/ 1581531 h 1629156"/>
                <a:gd name="connsiteX29" fmla="*/ 2305842 w 2362992"/>
                <a:gd name="connsiteY29" fmla="*/ 1524381 h 1629156"/>
                <a:gd name="connsiteX30" fmla="*/ 2329655 w 2362992"/>
                <a:gd name="connsiteY30" fmla="*/ 1519618 h 1629156"/>
                <a:gd name="connsiteX31" fmla="*/ 2362992 w 2362992"/>
                <a:gd name="connsiteY31" fmla="*/ 1524381 h 1629156"/>
                <a:gd name="connsiteX32" fmla="*/ 2358230 w 2362992"/>
                <a:gd name="connsiteY32" fmla="*/ 1491043 h 1629156"/>
                <a:gd name="connsiteX33" fmla="*/ 2358230 w 2362992"/>
                <a:gd name="connsiteY33" fmla="*/ 1491043 h 1629156"/>
                <a:gd name="connsiteX34" fmla="*/ 2296317 w 2362992"/>
                <a:gd name="connsiteY34" fmla="*/ 1486281 h 1629156"/>
                <a:gd name="connsiteX35" fmla="*/ 2291555 w 2362992"/>
                <a:gd name="connsiteY35" fmla="*/ 1462468 h 1629156"/>
                <a:gd name="connsiteX36" fmla="*/ 2291555 w 2362992"/>
                <a:gd name="connsiteY36" fmla="*/ 1462468 h 1629156"/>
                <a:gd name="connsiteX37" fmla="*/ 2301080 w 2362992"/>
                <a:gd name="connsiteY37" fmla="*/ 1410081 h 1629156"/>
                <a:gd name="connsiteX38" fmla="*/ 2329655 w 2362992"/>
                <a:gd name="connsiteY38" fmla="*/ 1400556 h 1629156"/>
                <a:gd name="connsiteX39" fmla="*/ 2353467 w 2362992"/>
                <a:gd name="connsiteY39" fmla="*/ 1405318 h 1629156"/>
                <a:gd name="connsiteX40" fmla="*/ 2353467 w 2362992"/>
                <a:gd name="connsiteY40" fmla="*/ 1367218 h 1629156"/>
                <a:gd name="connsiteX41" fmla="*/ 2353467 w 2362992"/>
                <a:gd name="connsiteY41" fmla="*/ 1367218 h 1629156"/>
                <a:gd name="connsiteX42" fmla="*/ 2291555 w 2362992"/>
                <a:gd name="connsiteY42" fmla="*/ 1376743 h 1629156"/>
                <a:gd name="connsiteX43" fmla="*/ 2291555 w 2362992"/>
                <a:gd name="connsiteY43" fmla="*/ 1376743 h 1629156"/>
                <a:gd name="connsiteX44" fmla="*/ 2272505 w 2362992"/>
                <a:gd name="connsiteY44" fmla="*/ 1343406 h 1629156"/>
                <a:gd name="connsiteX45" fmla="*/ 2282030 w 2362992"/>
                <a:gd name="connsiteY45" fmla="*/ 1319593 h 1629156"/>
                <a:gd name="connsiteX46" fmla="*/ 2305842 w 2362992"/>
                <a:gd name="connsiteY46" fmla="*/ 1300543 h 1629156"/>
                <a:gd name="connsiteX47" fmla="*/ 2334417 w 2362992"/>
                <a:gd name="connsiteY47" fmla="*/ 1286256 h 1629156"/>
                <a:gd name="connsiteX48" fmla="*/ 2305842 w 2362992"/>
                <a:gd name="connsiteY48" fmla="*/ 1224343 h 1629156"/>
                <a:gd name="connsiteX49" fmla="*/ 2262980 w 2362992"/>
                <a:gd name="connsiteY49" fmla="*/ 1210056 h 1629156"/>
                <a:gd name="connsiteX50" fmla="*/ 2191542 w 2362992"/>
                <a:gd name="connsiteY50" fmla="*/ 1229106 h 1629156"/>
                <a:gd name="connsiteX51" fmla="*/ 2148680 w 2362992"/>
                <a:gd name="connsiteY51" fmla="*/ 1352931 h 1629156"/>
                <a:gd name="connsiteX52" fmla="*/ 2091530 w 2362992"/>
                <a:gd name="connsiteY52" fmla="*/ 1371981 h 1629156"/>
                <a:gd name="connsiteX53" fmla="*/ 2001042 w 2362992"/>
                <a:gd name="connsiteY53" fmla="*/ 1381506 h 1629156"/>
                <a:gd name="connsiteX54" fmla="*/ 1881980 w 2362992"/>
                <a:gd name="connsiteY54" fmla="*/ 1414843 h 1629156"/>
                <a:gd name="connsiteX55" fmla="*/ 1681955 w 2362992"/>
                <a:gd name="connsiteY55" fmla="*/ 1357693 h 1629156"/>
                <a:gd name="connsiteX56" fmla="*/ 1515267 w 2362992"/>
                <a:gd name="connsiteY56" fmla="*/ 1281493 h 1629156"/>
                <a:gd name="connsiteX57" fmla="*/ 1291430 w 2362992"/>
                <a:gd name="connsiteY57" fmla="*/ 1157668 h 1629156"/>
                <a:gd name="connsiteX58" fmla="*/ 743742 w 2362992"/>
                <a:gd name="connsiteY58" fmla="*/ 786193 h 1629156"/>
                <a:gd name="connsiteX59" fmla="*/ 519136 w 2362992"/>
                <a:gd name="connsiteY59" fmla="*/ 523487 h 1629156"/>
                <a:gd name="connsiteX60" fmla="*/ 519136 w 2362992"/>
                <a:gd name="connsiteY60" fmla="*/ 523487 h 1629156"/>
                <a:gd name="connsiteX0" fmla="*/ 591144 w 2435000"/>
                <a:gd name="connsiteY0" fmla="*/ 511485 h 1617154"/>
                <a:gd name="connsiteX1" fmla="*/ 663152 w 2435000"/>
                <a:gd name="connsiteY1" fmla="*/ 439477 h 1617154"/>
                <a:gd name="connsiteX2" fmla="*/ 706213 w 2435000"/>
                <a:gd name="connsiteY2" fmla="*/ 359854 h 1617154"/>
                <a:gd name="connsiteX3" fmla="*/ 677638 w 2435000"/>
                <a:gd name="connsiteY3" fmla="*/ 207454 h 1617154"/>
                <a:gd name="connsiteX4" fmla="*/ 501425 w 2435000"/>
                <a:gd name="connsiteY4" fmla="*/ 36004 h 1617154"/>
                <a:gd name="connsiteX5" fmla="*/ 210913 w 2435000"/>
                <a:gd name="connsiteY5" fmla="*/ 31241 h 1617154"/>
                <a:gd name="connsiteX6" fmla="*/ 15081 w 2435000"/>
                <a:gd name="connsiteY6" fmla="*/ 223452 h 1617154"/>
                <a:gd name="connsiteX7" fmla="*/ 120425 w 2435000"/>
                <a:gd name="connsiteY7" fmla="*/ 497966 h 1617154"/>
                <a:gd name="connsiteX8" fmla="*/ 210913 w 2435000"/>
                <a:gd name="connsiteY8" fmla="*/ 574166 h 1617154"/>
                <a:gd name="connsiteX9" fmla="*/ 334738 w 2435000"/>
                <a:gd name="connsiteY9" fmla="*/ 593216 h 1617154"/>
                <a:gd name="connsiteX10" fmla="*/ 406175 w 2435000"/>
                <a:gd name="connsiteY10" fmla="*/ 583691 h 1617154"/>
                <a:gd name="connsiteX11" fmla="*/ 472850 w 2435000"/>
                <a:gd name="connsiteY11" fmla="*/ 559879 h 1617154"/>
                <a:gd name="connsiteX12" fmla="*/ 587150 w 2435000"/>
                <a:gd name="connsiteY12" fmla="*/ 617029 h 1617154"/>
                <a:gd name="connsiteX13" fmla="*/ 682400 w 2435000"/>
                <a:gd name="connsiteY13" fmla="*/ 712279 h 1617154"/>
                <a:gd name="connsiteX14" fmla="*/ 806225 w 2435000"/>
                <a:gd name="connsiteY14" fmla="*/ 817054 h 1617154"/>
                <a:gd name="connsiteX15" fmla="*/ 958625 w 2435000"/>
                <a:gd name="connsiteY15" fmla="*/ 931354 h 1617154"/>
                <a:gd name="connsiteX16" fmla="*/ 1111025 w 2435000"/>
                <a:gd name="connsiteY16" fmla="*/ 1017079 h 1617154"/>
                <a:gd name="connsiteX17" fmla="*/ 1539650 w 2435000"/>
                <a:gd name="connsiteY17" fmla="*/ 1288541 h 1617154"/>
                <a:gd name="connsiteX18" fmla="*/ 1825400 w 2435000"/>
                <a:gd name="connsiteY18" fmla="*/ 1421891 h 1617154"/>
                <a:gd name="connsiteX19" fmla="*/ 1920650 w 2435000"/>
                <a:gd name="connsiteY19" fmla="*/ 1445704 h 1617154"/>
                <a:gd name="connsiteX20" fmla="*/ 2025425 w 2435000"/>
                <a:gd name="connsiteY20" fmla="*/ 1450466 h 1617154"/>
                <a:gd name="connsiteX21" fmla="*/ 2106388 w 2435000"/>
                <a:gd name="connsiteY21" fmla="*/ 1450466 h 1617154"/>
                <a:gd name="connsiteX22" fmla="*/ 2192113 w 2435000"/>
                <a:gd name="connsiteY22" fmla="*/ 1459991 h 1617154"/>
                <a:gd name="connsiteX23" fmla="*/ 2234975 w 2435000"/>
                <a:gd name="connsiteY23" fmla="*/ 1488566 h 1617154"/>
                <a:gd name="connsiteX24" fmla="*/ 2277838 w 2435000"/>
                <a:gd name="connsiteY24" fmla="*/ 1555241 h 1617154"/>
                <a:gd name="connsiteX25" fmla="*/ 2334988 w 2435000"/>
                <a:gd name="connsiteY25" fmla="*/ 1602866 h 1617154"/>
                <a:gd name="connsiteX26" fmla="*/ 2401663 w 2435000"/>
                <a:gd name="connsiteY26" fmla="*/ 1617154 h 1617154"/>
                <a:gd name="connsiteX27" fmla="*/ 2363563 w 2435000"/>
                <a:gd name="connsiteY27" fmla="*/ 1569529 h 1617154"/>
                <a:gd name="connsiteX28" fmla="*/ 2363563 w 2435000"/>
                <a:gd name="connsiteY28" fmla="*/ 1569529 h 1617154"/>
                <a:gd name="connsiteX29" fmla="*/ 2377850 w 2435000"/>
                <a:gd name="connsiteY29" fmla="*/ 1512379 h 1617154"/>
                <a:gd name="connsiteX30" fmla="*/ 2401663 w 2435000"/>
                <a:gd name="connsiteY30" fmla="*/ 1507616 h 1617154"/>
                <a:gd name="connsiteX31" fmla="*/ 2435000 w 2435000"/>
                <a:gd name="connsiteY31" fmla="*/ 1512379 h 1617154"/>
                <a:gd name="connsiteX32" fmla="*/ 2430238 w 2435000"/>
                <a:gd name="connsiteY32" fmla="*/ 1479041 h 1617154"/>
                <a:gd name="connsiteX33" fmla="*/ 2430238 w 2435000"/>
                <a:gd name="connsiteY33" fmla="*/ 1479041 h 1617154"/>
                <a:gd name="connsiteX34" fmla="*/ 2368325 w 2435000"/>
                <a:gd name="connsiteY34" fmla="*/ 1474279 h 1617154"/>
                <a:gd name="connsiteX35" fmla="*/ 2363563 w 2435000"/>
                <a:gd name="connsiteY35" fmla="*/ 1450466 h 1617154"/>
                <a:gd name="connsiteX36" fmla="*/ 2363563 w 2435000"/>
                <a:gd name="connsiteY36" fmla="*/ 1450466 h 1617154"/>
                <a:gd name="connsiteX37" fmla="*/ 2373088 w 2435000"/>
                <a:gd name="connsiteY37" fmla="*/ 1398079 h 1617154"/>
                <a:gd name="connsiteX38" fmla="*/ 2401663 w 2435000"/>
                <a:gd name="connsiteY38" fmla="*/ 1388554 h 1617154"/>
                <a:gd name="connsiteX39" fmla="*/ 2425475 w 2435000"/>
                <a:gd name="connsiteY39" fmla="*/ 1393316 h 1617154"/>
                <a:gd name="connsiteX40" fmla="*/ 2425475 w 2435000"/>
                <a:gd name="connsiteY40" fmla="*/ 1355216 h 1617154"/>
                <a:gd name="connsiteX41" fmla="*/ 2425475 w 2435000"/>
                <a:gd name="connsiteY41" fmla="*/ 1355216 h 1617154"/>
                <a:gd name="connsiteX42" fmla="*/ 2363563 w 2435000"/>
                <a:gd name="connsiteY42" fmla="*/ 1364741 h 1617154"/>
                <a:gd name="connsiteX43" fmla="*/ 2363563 w 2435000"/>
                <a:gd name="connsiteY43" fmla="*/ 1364741 h 1617154"/>
                <a:gd name="connsiteX44" fmla="*/ 2344513 w 2435000"/>
                <a:gd name="connsiteY44" fmla="*/ 1331404 h 1617154"/>
                <a:gd name="connsiteX45" fmla="*/ 2354038 w 2435000"/>
                <a:gd name="connsiteY45" fmla="*/ 1307591 h 1617154"/>
                <a:gd name="connsiteX46" fmla="*/ 2377850 w 2435000"/>
                <a:gd name="connsiteY46" fmla="*/ 1288541 h 1617154"/>
                <a:gd name="connsiteX47" fmla="*/ 2406425 w 2435000"/>
                <a:gd name="connsiteY47" fmla="*/ 1274254 h 1617154"/>
                <a:gd name="connsiteX48" fmla="*/ 2377850 w 2435000"/>
                <a:gd name="connsiteY48" fmla="*/ 1212341 h 1617154"/>
                <a:gd name="connsiteX49" fmla="*/ 2334988 w 2435000"/>
                <a:gd name="connsiteY49" fmla="*/ 1198054 h 1617154"/>
                <a:gd name="connsiteX50" fmla="*/ 2263550 w 2435000"/>
                <a:gd name="connsiteY50" fmla="*/ 1217104 h 1617154"/>
                <a:gd name="connsiteX51" fmla="*/ 2220688 w 2435000"/>
                <a:gd name="connsiteY51" fmla="*/ 1340929 h 1617154"/>
                <a:gd name="connsiteX52" fmla="*/ 2163538 w 2435000"/>
                <a:gd name="connsiteY52" fmla="*/ 1359979 h 1617154"/>
                <a:gd name="connsiteX53" fmla="*/ 2073050 w 2435000"/>
                <a:gd name="connsiteY53" fmla="*/ 1369504 h 1617154"/>
                <a:gd name="connsiteX54" fmla="*/ 1953988 w 2435000"/>
                <a:gd name="connsiteY54" fmla="*/ 1402841 h 1617154"/>
                <a:gd name="connsiteX55" fmla="*/ 1753963 w 2435000"/>
                <a:gd name="connsiteY55" fmla="*/ 1345691 h 1617154"/>
                <a:gd name="connsiteX56" fmla="*/ 1587275 w 2435000"/>
                <a:gd name="connsiteY56" fmla="*/ 1269491 h 1617154"/>
                <a:gd name="connsiteX57" fmla="*/ 1363438 w 2435000"/>
                <a:gd name="connsiteY57" fmla="*/ 1145666 h 1617154"/>
                <a:gd name="connsiteX58" fmla="*/ 815750 w 2435000"/>
                <a:gd name="connsiteY58" fmla="*/ 774191 h 1617154"/>
                <a:gd name="connsiteX59" fmla="*/ 591144 w 2435000"/>
                <a:gd name="connsiteY59" fmla="*/ 511485 h 1617154"/>
                <a:gd name="connsiteX60" fmla="*/ 591144 w 2435000"/>
                <a:gd name="connsiteY60" fmla="*/ 511485 h 1617154"/>
                <a:gd name="connsiteX0" fmla="*/ 591144 w 2435000"/>
                <a:gd name="connsiteY0" fmla="*/ 511485 h 1617154"/>
                <a:gd name="connsiteX1" fmla="*/ 663152 w 2435000"/>
                <a:gd name="connsiteY1" fmla="*/ 439477 h 1617154"/>
                <a:gd name="connsiteX2" fmla="*/ 706213 w 2435000"/>
                <a:gd name="connsiteY2" fmla="*/ 359854 h 1617154"/>
                <a:gd name="connsiteX3" fmla="*/ 677638 w 2435000"/>
                <a:gd name="connsiteY3" fmla="*/ 207454 h 1617154"/>
                <a:gd name="connsiteX4" fmla="*/ 501425 w 2435000"/>
                <a:gd name="connsiteY4" fmla="*/ 36004 h 1617154"/>
                <a:gd name="connsiteX5" fmla="*/ 210913 w 2435000"/>
                <a:gd name="connsiteY5" fmla="*/ 31241 h 1617154"/>
                <a:gd name="connsiteX6" fmla="*/ 15081 w 2435000"/>
                <a:gd name="connsiteY6" fmla="*/ 223452 h 1617154"/>
                <a:gd name="connsiteX7" fmla="*/ 120425 w 2435000"/>
                <a:gd name="connsiteY7" fmla="*/ 497966 h 1617154"/>
                <a:gd name="connsiteX8" fmla="*/ 334738 w 2435000"/>
                <a:gd name="connsiteY8" fmla="*/ 593216 h 1617154"/>
                <a:gd name="connsiteX9" fmla="*/ 406175 w 2435000"/>
                <a:gd name="connsiteY9" fmla="*/ 583691 h 1617154"/>
                <a:gd name="connsiteX10" fmla="*/ 472850 w 2435000"/>
                <a:gd name="connsiteY10" fmla="*/ 559879 h 1617154"/>
                <a:gd name="connsiteX11" fmla="*/ 587150 w 2435000"/>
                <a:gd name="connsiteY11" fmla="*/ 617029 h 1617154"/>
                <a:gd name="connsiteX12" fmla="*/ 682400 w 2435000"/>
                <a:gd name="connsiteY12" fmla="*/ 712279 h 1617154"/>
                <a:gd name="connsiteX13" fmla="*/ 806225 w 2435000"/>
                <a:gd name="connsiteY13" fmla="*/ 817054 h 1617154"/>
                <a:gd name="connsiteX14" fmla="*/ 958625 w 2435000"/>
                <a:gd name="connsiteY14" fmla="*/ 931354 h 1617154"/>
                <a:gd name="connsiteX15" fmla="*/ 1111025 w 2435000"/>
                <a:gd name="connsiteY15" fmla="*/ 1017079 h 1617154"/>
                <a:gd name="connsiteX16" fmla="*/ 1539650 w 2435000"/>
                <a:gd name="connsiteY16" fmla="*/ 1288541 h 1617154"/>
                <a:gd name="connsiteX17" fmla="*/ 1825400 w 2435000"/>
                <a:gd name="connsiteY17" fmla="*/ 1421891 h 1617154"/>
                <a:gd name="connsiteX18" fmla="*/ 1920650 w 2435000"/>
                <a:gd name="connsiteY18" fmla="*/ 1445704 h 1617154"/>
                <a:gd name="connsiteX19" fmla="*/ 2025425 w 2435000"/>
                <a:gd name="connsiteY19" fmla="*/ 1450466 h 1617154"/>
                <a:gd name="connsiteX20" fmla="*/ 2106388 w 2435000"/>
                <a:gd name="connsiteY20" fmla="*/ 1450466 h 1617154"/>
                <a:gd name="connsiteX21" fmla="*/ 2192113 w 2435000"/>
                <a:gd name="connsiteY21" fmla="*/ 1459991 h 1617154"/>
                <a:gd name="connsiteX22" fmla="*/ 2234975 w 2435000"/>
                <a:gd name="connsiteY22" fmla="*/ 1488566 h 1617154"/>
                <a:gd name="connsiteX23" fmla="*/ 2277838 w 2435000"/>
                <a:gd name="connsiteY23" fmla="*/ 1555241 h 1617154"/>
                <a:gd name="connsiteX24" fmla="*/ 2334988 w 2435000"/>
                <a:gd name="connsiteY24" fmla="*/ 1602866 h 1617154"/>
                <a:gd name="connsiteX25" fmla="*/ 2401663 w 2435000"/>
                <a:gd name="connsiteY25" fmla="*/ 1617154 h 1617154"/>
                <a:gd name="connsiteX26" fmla="*/ 2363563 w 2435000"/>
                <a:gd name="connsiteY26" fmla="*/ 1569529 h 1617154"/>
                <a:gd name="connsiteX27" fmla="*/ 2363563 w 2435000"/>
                <a:gd name="connsiteY27" fmla="*/ 1569529 h 1617154"/>
                <a:gd name="connsiteX28" fmla="*/ 2377850 w 2435000"/>
                <a:gd name="connsiteY28" fmla="*/ 1512379 h 1617154"/>
                <a:gd name="connsiteX29" fmla="*/ 2401663 w 2435000"/>
                <a:gd name="connsiteY29" fmla="*/ 1507616 h 1617154"/>
                <a:gd name="connsiteX30" fmla="*/ 2435000 w 2435000"/>
                <a:gd name="connsiteY30" fmla="*/ 1512379 h 1617154"/>
                <a:gd name="connsiteX31" fmla="*/ 2430238 w 2435000"/>
                <a:gd name="connsiteY31" fmla="*/ 1479041 h 1617154"/>
                <a:gd name="connsiteX32" fmla="*/ 2430238 w 2435000"/>
                <a:gd name="connsiteY32" fmla="*/ 1479041 h 1617154"/>
                <a:gd name="connsiteX33" fmla="*/ 2368325 w 2435000"/>
                <a:gd name="connsiteY33" fmla="*/ 1474279 h 1617154"/>
                <a:gd name="connsiteX34" fmla="*/ 2363563 w 2435000"/>
                <a:gd name="connsiteY34" fmla="*/ 1450466 h 1617154"/>
                <a:gd name="connsiteX35" fmla="*/ 2363563 w 2435000"/>
                <a:gd name="connsiteY35" fmla="*/ 1450466 h 1617154"/>
                <a:gd name="connsiteX36" fmla="*/ 2373088 w 2435000"/>
                <a:gd name="connsiteY36" fmla="*/ 1398079 h 1617154"/>
                <a:gd name="connsiteX37" fmla="*/ 2401663 w 2435000"/>
                <a:gd name="connsiteY37" fmla="*/ 1388554 h 1617154"/>
                <a:gd name="connsiteX38" fmla="*/ 2425475 w 2435000"/>
                <a:gd name="connsiteY38" fmla="*/ 1393316 h 1617154"/>
                <a:gd name="connsiteX39" fmla="*/ 2425475 w 2435000"/>
                <a:gd name="connsiteY39" fmla="*/ 1355216 h 1617154"/>
                <a:gd name="connsiteX40" fmla="*/ 2425475 w 2435000"/>
                <a:gd name="connsiteY40" fmla="*/ 1355216 h 1617154"/>
                <a:gd name="connsiteX41" fmla="*/ 2363563 w 2435000"/>
                <a:gd name="connsiteY41" fmla="*/ 1364741 h 1617154"/>
                <a:gd name="connsiteX42" fmla="*/ 2363563 w 2435000"/>
                <a:gd name="connsiteY42" fmla="*/ 1364741 h 1617154"/>
                <a:gd name="connsiteX43" fmla="*/ 2344513 w 2435000"/>
                <a:gd name="connsiteY43" fmla="*/ 1331404 h 1617154"/>
                <a:gd name="connsiteX44" fmla="*/ 2354038 w 2435000"/>
                <a:gd name="connsiteY44" fmla="*/ 1307591 h 1617154"/>
                <a:gd name="connsiteX45" fmla="*/ 2377850 w 2435000"/>
                <a:gd name="connsiteY45" fmla="*/ 1288541 h 1617154"/>
                <a:gd name="connsiteX46" fmla="*/ 2406425 w 2435000"/>
                <a:gd name="connsiteY46" fmla="*/ 1274254 h 1617154"/>
                <a:gd name="connsiteX47" fmla="*/ 2377850 w 2435000"/>
                <a:gd name="connsiteY47" fmla="*/ 1212341 h 1617154"/>
                <a:gd name="connsiteX48" fmla="*/ 2334988 w 2435000"/>
                <a:gd name="connsiteY48" fmla="*/ 1198054 h 1617154"/>
                <a:gd name="connsiteX49" fmla="*/ 2263550 w 2435000"/>
                <a:gd name="connsiteY49" fmla="*/ 1217104 h 1617154"/>
                <a:gd name="connsiteX50" fmla="*/ 2220688 w 2435000"/>
                <a:gd name="connsiteY50" fmla="*/ 1340929 h 1617154"/>
                <a:gd name="connsiteX51" fmla="*/ 2163538 w 2435000"/>
                <a:gd name="connsiteY51" fmla="*/ 1359979 h 1617154"/>
                <a:gd name="connsiteX52" fmla="*/ 2073050 w 2435000"/>
                <a:gd name="connsiteY52" fmla="*/ 1369504 h 1617154"/>
                <a:gd name="connsiteX53" fmla="*/ 1953988 w 2435000"/>
                <a:gd name="connsiteY53" fmla="*/ 1402841 h 1617154"/>
                <a:gd name="connsiteX54" fmla="*/ 1753963 w 2435000"/>
                <a:gd name="connsiteY54" fmla="*/ 1345691 h 1617154"/>
                <a:gd name="connsiteX55" fmla="*/ 1587275 w 2435000"/>
                <a:gd name="connsiteY55" fmla="*/ 1269491 h 1617154"/>
                <a:gd name="connsiteX56" fmla="*/ 1363438 w 2435000"/>
                <a:gd name="connsiteY56" fmla="*/ 1145666 h 1617154"/>
                <a:gd name="connsiteX57" fmla="*/ 815750 w 2435000"/>
                <a:gd name="connsiteY57" fmla="*/ 774191 h 1617154"/>
                <a:gd name="connsiteX58" fmla="*/ 591144 w 2435000"/>
                <a:gd name="connsiteY58" fmla="*/ 511485 h 1617154"/>
                <a:gd name="connsiteX59" fmla="*/ 591144 w 2435000"/>
                <a:gd name="connsiteY59" fmla="*/ 511485 h 1617154"/>
                <a:gd name="connsiteX0" fmla="*/ 591144 w 2435000"/>
                <a:gd name="connsiteY0" fmla="*/ 511485 h 1617154"/>
                <a:gd name="connsiteX1" fmla="*/ 663152 w 2435000"/>
                <a:gd name="connsiteY1" fmla="*/ 439477 h 1617154"/>
                <a:gd name="connsiteX2" fmla="*/ 706213 w 2435000"/>
                <a:gd name="connsiteY2" fmla="*/ 359854 h 1617154"/>
                <a:gd name="connsiteX3" fmla="*/ 677638 w 2435000"/>
                <a:gd name="connsiteY3" fmla="*/ 207454 h 1617154"/>
                <a:gd name="connsiteX4" fmla="*/ 501425 w 2435000"/>
                <a:gd name="connsiteY4" fmla="*/ 36004 h 1617154"/>
                <a:gd name="connsiteX5" fmla="*/ 210913 w 2435000"/>
                <a:gd name="connsiteY5" fmla="*/ 31241 h 1617154"/>
                <a:gd name="connsiteX6" fmla="*/ 15081 w 2435000"/>
                <a:gd name="connsiteY6" fmla="*/ 223452 h 1617154"/>
                <a:gd name="connsiteX7" fmla="*/ 120425 w 2435000"/>
                <a:gd name="connsiteY7" fmla="*/ 497966 h 1617154"/>
                <a:gd name="connsiteX8" fmla="*/ 406175 w 2435000"/>
                <a:gd name="connsiteY8" fmla="*/ 583691 h 1617154"/>
                <a:gd name="connsiteX9" fmla="*/ 472850 w 2435000"/>
                <a:gd name="connsiteY9" fmla="*/ 559879 h 1617154"/>
                <a:gd name="connsiteX10" fmla="*/ 587150 w 2435000"/>
                <a:gd name="connsiteY10" fmla="*/ 617029 h 1617154"/>
                <a:gd name="connsiteX11" fmla="*/ 682400 w 2435000"/>
                <a:gd name="connsiteY11" fmla="*/ 712279 h 1617154"/>
                <a:gd name="connsiteX12" fmla="*/ 806225 w 2435000"/>
                <a:gd name="connsiteY12" fmla="*/ 817054 h 1617154"/>
                <a:gd name="connsiteX13" fmla="*/ 958625 w 2435000"/>
                <a:gd name="connsiteY13" fmla="*/ 931354 h 1617154"/>
                <a:gd name="connsiteX14" fmla="*/ 1111025 w 2435000"/>
                <a:gd name="connsiteY14" fmla="*/ 1017079 h 1617154"/>
                <a:gd name="connsiteX15" fmla="*/ 1539650 w 2435000"/>
                <a:gd name="connsiteY15" fmla="*/ 1288541 h 1617154"/>
                <a:gd name="connsiteX16" fmla="*/ 1825400 w 2435000"/>
                <a:gd name="connsiteY16" fmla="*/ 1421891 h 1617154"/>
                <a:gd name="connsiteX17" fmla="*/ 1920650 w 2435000"/>
                <a:gd name="connsiteY17" fmla="*/ 1445704 h 1617154"/>
                <a:gd name="connsiteX18" fmla="*/ 2025425 w 2435000"/>
                <a:gd name="connsiteY18" fmla="*/ 1450466 h 1617154"/>
                <a:gd name="connsiteX19" fmla="*/ 2106388 w 2435000"/>
                <a:gd name="connsiteY19" fmla="*/ 1450466 h 1617154"/>
                <a:gd name="connsiteX20" fmla="*/ 2192113 w 2435000"/>
                <a:gd name="connsiteY20" fmla="*/ 1459991 h 1617154"/>
                <a:gd name="connsiteX21" fmla="*/ 2234975 w 2435000"/>
                <a:gd name="connsiteY21" fmla="*/ 1488566 h 1617154"/>
                <a:gd name="connsiteX22" fmla="*/ 2277838 w 2435000"/>
                <a:gd name="connsiteY22" fmla="*/ 1555241 h 1617154"/>
                <a:gd name="connsiteX23" fmla="*/ 2334988 w 2435000"/>
                <a:gd name="connsiteY23" fmla="*/ 1602866 h 1617154"/>
                <a:gd name="connsiteX24" fmla="*/ 2401663 w 2435000"/>
                <a:gd name="connsiteY24" fmla="*/ 1617154 h 1617154"/>
                <a:gd name="connsiteX25" fmla="*/ 2363563 w 2435000"/>
                <a:gd name="connsiteY25" fmla="*/ 1569529 h 1617154"/>
                <a:gd name="connsiteX26" fmla="*/ 2363563 w 2435000"/>
                <a:gd name="connsiteY26" fmla="*/ 1569529 h 1617154"/>
                <a:gd name="connsiteX27" fmla="*/ 2377850 w 2435000"/>
                <a:gd name="connsiteY27" fmla="*/ 1512379 h 1617154"/>
                <a:gd name="connsiteX28" fmla="*/ 2401663 w 2435000"/>
                <a:gd name="connsiteY28" fmla="*/ 1507616 h 1617154"/>
                <a:gd name="connsiteX29" fmla="*/ 2435000 w 2435000"/>
                <a:gd name="connsiteY29" fmla="*/ 1512379 h 1617154"/>
                <a:gd name="connsiteX30" fmla="*/ 2430238 w 2435000"/>
                <a:gd name="connsiteY30" fmla="*/ 1479041 h 1617154"/>
                <a:gd name="connsiteX31" fmla="*/ 2430238 w 2435000"/>
                <a:gd name="connsiteY31" fmla="*/ 1479041 h 1617154"/>
                <a:gd name="connsiteX32" fmla="*/ 2368325 w 2435000"/>
                <a:gd name="connsiteY32" fmla="*/ 1474279 h 1617154"/>
                <a:gd name="connsiteX33" fmla="*/ 2363563 w 2435000"/>
                <a:gd name="connsiteY33" fmla="*/ 1450466 h 1617154"/>
                <a:gd name="connsiteX34" fmla="*/ 2363563 w 2435000"/>
                <a:gd name="connsiteY34" fmla="*/ 1450466 h 1617154"/>
                <a:gd name="connsiteX35" fmla="*/ 2373088 w 2435000"/>
                <a:gd name="connsiteY35" fmla="*/ 1398079 h 1617154"/>
                <a:gd name="connsiteX36" fmla="*/ 2401663 w 2435000"/>
                <a:gd name="connsiteY36" fmla="*/ 1388554 h 1617154"/>
                <a:gd name="connsiteX37" fmla="*/ 2425475 w 2435000"/>
                <a:gd name="connsiteY37" fmla="*/ 1393316 h 1617154"/>
                <a:gd name="connsiteX38" fmla="*/ 2425475 w 2435000"/>
                <a:gd name="connsiteY38" fmla="*/ 1355216 h 1617154"/>
                <a:gd name="connsiteX39" fmla="*/ 2425475 w 2435000"/>
                <a:gd name="connsiteY39" fmla="*/ 1355216 h 1617154"/>
                <a:gd name="connsiteX40" fmla="*/ 2363563 w 2435000"/>
                <a:gd name="connsiteY40" fmla="*/ 1364741 h 1617154"/>
                <a:gd name="connsiteX41" fmla="*/ 2363563 w 2435000"/>
                <a:gd name="connsiteY41" fmla="*/ 1364741 h 1617154"/>
                <a:gd name="connsiteX42" fmla="*/ 2344513 w 2435000"/>
                <a:gd name="connsiteY42" fmla="*/ 1331404 h 1617154"/>
                <a:gd name="connsiteX43" fmla="*/ 2354038 w 2435000"/>
                <a:gd name="connsiteY43" fmla="*/ 1307591 h 1617154"/>
                <a:gd name="connsiteX44" fmla="*/ 2377850 w 2435000"/>
                <a:gd name="connsiteY44" fmla="*/ 1288541 h 1617154"/>
                <a:gd name="connsiteX45" fmla="*/ 2406425 w 2435000"/>
                <a:gd name="connsiteY45" fmla="*/ 1274254 h 1617154"/>
                <a:gd name="connsiteX46" fmla="*/ 2377850 w 2435000"/>
                <a:gd name="connsiteY46" fmla="*/ 1212341 h 1617154"/>
                <a:gd name="connsiteX47" fmla="*/ 2334988 w 2435000"/>
                <a:gd name="connsiteY47" fmla="*/ 1198054 h 1617154"/>
                <a:gd name="connsiteX48" fmla="*/ 2263550 w 2435000"/>
                <a:gd name="connsiteY48" fmla="*/ 1217104 h 1617154"/>
                <a:gd name="connsiteX49" fmla="*/ 2220688 w 2435000"/>
                <a:gd name="connsiteY49" fmla="*/ 1340929 h 1617154"/>
                <a:gd name="connsiteX50" fmla="*/ 2163538 w 2435000"/>
                <a:gd name="connsiteY50" fmla="*/ 1359979 h 1617154"/>
                <a:gd name="connsiteX51" fmla="*/ 2073050 w 2435000"/>
                <a:gd name="connsiteY51" fmla="*/ 1369504 h 1617154"/>
                <a:gd name="connsiteX52" fmla="*/ 1953988 w 2435000"/>
                <a:gd name="connsiteY52" fmla="*/ 1402841 h 1617154"/>
                <a:gd name="connsiteX53" fmla="*/ 1753963 w 2435000"/>
                <a:gd name="connsiteY53" fmla="*/ 1345691 h 1617154"/>
                <a:gd name="connsiteX54" fmla="*/ 1587275 w 2435000"/>
                <a:gd name="connsiteY54" fmla="*/ 1269491 h 1617154"/>
                <a:gd name="connsiteX55" fmla="*/ 1363438 w 2435000"/>
                <a:gd name="connsiteY55" fmla="*/ 1145666 h 1617154"/>
                <a:gd name="connsiteX56" fmla="*/ 815750 w 2435000"/>
                <a:gd name="connsiteY56" fmla="*/ 774191 h 1617154"/>
                <a:gd name="connsiteX57" fmla="*/ 591144 w 2435000"/>
                <a:gd name="connsiteY57" fmla="*/ 511485 h 1617154"/>
                <a:gd name="connsiteX58" fmla="*/ 591144 w 2435000"/>
                <a:gd name="connsiteY58" fmla="*/ 511485 h 1617154"/>
                <a:gd name="connsiteX0" fmla="*/ 591144 w 2435000"/>
                <a:gd name="connsiteY0" fmla="*/ 511485 h 1617154"/>
                <a:gd name="connsiteX1" fmla="*/ 663152 w 2435000"/>
                <a:gd name="connsiteY1" fmla="*/ 439477 h 1617154"/>
                <a:gd name="connsiteX2" fmla="*/ 706213 w 2435000"/>
                <a:gd name="connsiteY2" fmla="*/ 359854 h 1617154"/>
                <a:gd name="connsiteX3" fmla="*/ 677638 w 2435000"/>
                <a:gd name="connsiteY3" fmla="*/ 207454 h 1617154"/>
                <a:gd name="connsiteX4" fmla="*/ 501425 w 2435000"/>
                <a:gd name="connsiteY4" fmla="*/ 36004 h 1617154"/>
                <a:gd name="connsiteX5" fmla="*/ 210913 w 2435000"/>
                <a:gd name="connsiteY5" fmla="*/ 31241 h 1617154"/>
                <a:gd name="connsiteX6" fmla="*/ 15081 w 2435000"/>
                <a:gd name="connsiteY6" fmla="*/ 223452 h 1617154"/>
                <a:gd name="connsiteX7" fmla="*/ 120425 w 2435000"/>
                <a:gd name="connsiteY7" fmla="*/ 497966 h 1617154"/>
                <a:gd name="connsiteX8" fmla="*/ 472850 w 2435000"/>
                <a:gd name="connsiteY8" fmla="*/ 559879 h 1617154"/>
                <a:gd name="connsiteX9" fmla="*/ 587150 w 2435000"/>
                <a:gd name="connsiteY9" fmla="*/ 617029 h 1617154"/>
                <a:gd name="connsiteX10" fmla="*/ 682400 w 2435000"/>
                <a:gd name="connsiteY10" fmla="*/ 712279 h 1617154"/>
                <a:gd name="connsiteX11" fmla="*/ 806225 w 2435000"/>
                <a:gd name="connsiteY11" fmla="*/ 817054 h 1617154"/>
                <a:gd name="connsiteX12" fmla="*/ 958625 w 2435000"/>
                <a:gd name="connsiteY12" fmla="*/ 931354 h 1617154"/>
                <a:gd name="connsiteX13" fmla="*/ 1111025 w 2435000"/>
                <a:gd name="connsiteY13" fmla="*/ 1017079 h 1617154"/>
                <a:gd name="connsiteX14" fmla="*/ 1539650 w 2435000"/>
                <a:gd name="connsiteY14" fmla="*/ 1288541 h 1617154"/>
                <a:gd name="connsiteX15" fmla="*/ 1825400 w 2435000"/>
                <a:gd name="connsiteY15" fmla="*/ 1421891 h 1617154"/>
                <a:gd name="connsiteX16" fmla="*/ 1920650 w 2435000"/>
                <a:gd name="connsiteY16" fmla="*/ 1445704 h 1617154"/>
                <a:gd name="connsiteX17" fmla="*/ 2025425 w 2435000"/>
                <a:gd name="connsiteY17" fmla="*/ 1450466 h 1617154"/>
                <a:gd name="connsiteX18" fmla="*/ 2106388 w 2435000"/>
                <a:gd name="connsiteY18" fmla="*/ 1450466 h 1617154"/>
                <a:gd name="connsiteX19" fmla="*/ 2192113 w 2435000"/>
                <a:gd name="connsiteY19" fmla="*/ 1459991 h 1617154"/>
                <a:gd name="connsiteX20" fmla="*/ 2234975 w 2435000"/>
                <a:gd name="connsiteY20" fmla="*/ 1488566 h 1617154"/>
                <a:gd name="connsiteX21" fmla="*/ 2277838 w 2435000"/>
                <a:gd name="connsiteY21" fmla="*/ 1555241 h 1617154"/>
                <a:gd name="connsiteX22" fmla="*/ 2334988 w 2435000"/>
                <a:gd name="connsiteY22" fmla="*/ 1602866 h 1617154"/>
                <a:gd name="connsiteX23" fmla="*/ 2401663 w 2435000"/>
                <a:gd name="connsiteY23" fmla="*/ 1617154 h 1617154"/>
                <a:gd name="connsiteX24" fmla="*/ 2363563 w 2435000"/>
                <a:gd name="connsiteY24" fmla="*/ 1569529 h 1617154"/>
                <a:gd name="connsiteX25" fmla="*/ 2363563 w 2435000"/>
                <a:gd name="connsiteY25" fmla="*/ 1569529 h 1617154"/>
                <a:gd name="connsiteX26" fmla="*/ 2377850 w 2435000"/>
                <a:gd name="connsiteY26" fmla="*/ 1512379 h 1617154"/>
                <a:gd name="connsiteX27" fmla="*/ 2401663 w 2435000"/>
                <a:gd name="connsiteY27" fmla="*/ 1507616 h 1617154"/>
                <a:gd name="connsiteX28" fmla="*/ 2435000 w 2435000"/>
                <a:gd name="connsiteY28" fmla="*/ 1512379 h 1617154"/>
                <a:gd name="connsiteX29" fmla="*/ 2430238 w 2435000"/>
                <a:gd name="connsiteY29" fmla="*/ 1479041 h 1617154"/>
                <a:gd name="connsiteX30" fmla="*/ 2430238 w 2435000"/>
                <a:gd name="connsiteY30" fmla="*/ 1479041 h 1617154"/>
                <a:gd name="connsiteX31" fmla="*/ 2368325 w 2435000"/>
                <a:gd name="connsiteY31" fmla="*/ 1474279 h 1617154"/>
                <a:gd name="connsiteX32" fmla="*/ 2363563 w 2435000"/>
                <a:gd name="connsiteY32" fmla="*/ 1450466 h 1617154"/>
                <a:gd name="connsiteX33" fmla="*/ 2363563 w 2435000"/>
                <a:gd name="connsiteY33" fmla="*/ 1450466 h 1617154"/>
                <a:gd name="connsiteX34" fmla="*/ 2373088 w 2435000"/>
                <a:gd name="connsiteY34" fmla="*/ 1398079 h 1617154"/>
                <a:gd name="connsiteX35" fmla="*/ 2401663 w 2435000"/>
                <a:gd name="connsiteY35" fmla="*/ 1388554 h 1617154"/>
                <a:gd name="connsiteX36" fmla="*/ 2425475 w 2435000"/>
                <a:gd name="connsiteY36" fmla="*/ 1393316 h 1617154"/>
                <a:gd name="connsiteX37" fmla="*/ 2425475 w 2435000"/>
                <a:gd name="connsiteY37" fmla="*/ 1355216 h 1617154"/>
                <a:gd name="connsiteX38" fmla="*/ 2425475 w 2435000"/>
                <a:gd name="connsiteY38" fmla="*/ 1355216 h 1617154"/>
                <a:gd name="connsiteX39" fmla="*/ 2363563 w 2435000"/>
                <a:gd name="connsiteY39" fmla="*/ 1364741 h 1617154"/>
                <a:gd name="connsiteX40" fmla="*/ 2363563 w 2435000"/>
                <a:gd name="connsiteY40" fmla="*/ 1364741 h 1617154"/>
                <a:gd name="connsiteX41" fmla="*/ 2344513 w 2435000"/>
                <a:gd name="connsiteY41" fmla="*/ 1331404 h 1617154"/>
                <a:gd name="connsiteX42" fmla="*/ 2354038 w 2435000"/>
                <a:gd name="connsiteY42" fmla="*/ 1307591 h 1617154"/>
                <a:gd name="connsiteX43" fmla="*/ 2377850 w 2435000"/>
                <a:gd name="connsiteY43" fmla="*/ 1288541 h 1617154"/>
                <a:gd name="connsiteX44" fmla="*/ 2406425 w 2435000"/>
                <a:gd name="connsiteY44" fmla="*/ 1274254 h 1617154"/>
                <a:gd name="connsiteX45" fmla="*/ 2377850 w 2435000"/>
                <a:gd name="connsiteY45" fmla="*/ 1212341 h 1617154"/>
                <a:gd name="connsiteX46" fmla="*/ 2334988 w 2435000"/>
                <a:gd name="connsiteY46" fmla="*/ 1198054 h 1617154"/>
                <a:gd name="connsiteX47" fmla="*/ 2263550 w 2435000"/>
                <a:gd name="connsiteY47" fmla="*/ 1217104 h 1617154"/>
                <a:gd name="connsiteX48" fmla="*/ 2220688 w 2435000"/>
                <a:gd name="connsiteY48" fmla="*/ 1340929 h 1617154"/>
                <a:gd name="connsiteX49" fmla="*/ 2163538 w 2435000"/>
                <a:gd name="connsiteY49" fmla="*/ 1359979 h 1617154"/>
                <a:gd name="connsiteX50" fmla="*/ 2073050 w 2435000"/>
                <a:gd name="connsiteY50" fmla="*/ 1369504 h 1617154"/>
                <a:gd name="connsiteX51" fmla="*/ 1953988 w 2435000"/>
                <a:gd name="connsiteY51" fmla="*/ 1402841 h 1617154"/>
                <a:gd name="connsiteX52" fmla="*/ 1753963 w 2435000"/>
                <a:gd name="connsiteY52" fmla="*/ 1345691 h 1617154"/>
                <a:gd name="connsiteX53" fmla="*/ 1587275 w 2435000"/>
                <a:gd name="connsiteY53" fmla="*/ 1269491 h 1617154"/>
                <a:gd name="connsiteX54" fmla="*/ 1363438 w 2435000"/>
                <a:gd name="connsiteY54" fmla="*/ 1145666 h 1617154"/>
                <a:gd name="connsiteX55" fmla="*/ 815750 w 2435000"/>
                <a:gd name="connsiteY55" fmla="*/ 774191 h 1617154"/>
                <a:gd name="connsiteX56" fmla="*/ 591144 w 2435000"/>
                <a:gd name="connsiteY56" fmla="*/ 511485 h 1617154"/>
                <a:gd name="connsiteX57" fmla="*/ 591144 w 2435000"/>
                <a:gd name="connsiteY57" fmla="*/ 511485 h 1617154"/>
                <a:gd name="connsiteX0" fmla="*/ 584699 w 2428555"/>
                <a:gd name="connsiteY0" fmla="*/ 511485 h 1617154"/>
                <a:gd name="connsiteX1" fmla="*/ 656707 w 2428555"/>
                <a:gd name="connsiteY1" fmla="*/ 439477 h 1617154"/>
                <a:gd name="connsiteX2" fmla="*/ 699768 w 2428555"/>
                <a:gd name="connsiteY2" fmla="*/ 359854 h 1617154"/>
                <a:gd name="connsiteX3" fmla="*/ 671193 w 2428555"/>
                <a:gd name="connsiteY3" fmla="*/ 207454 h 1617154"/>
                <a:gd name="connsiteX4" fmla="*/ 494980 w 2428555"/>
                <a:gd name="connsiteY4" fmla="*/ 36004 h 1617154"/>
                <a:gd name="connsiteX5" fmla="*/ 204468 w 2428555"/>
                <a:gd name="connsiteY5" fmla="*/ 31241 h 1617154"/>
                <a:gd name="connsiteX6" fmla="*/ 8636 w 2428555"/>
                <a:gd name="connsiteY6" fmla="*/ 223452 h 1617154"/>
                <a:gd name="connsiteX7" fmla="*/ 152652 w 2428555"/>
                <a:gd name="connsiteY7" fmla="*/ 511484 h 1617154"/>
                <a:gd name="connsiteX8" fmla="*/ 466405 w 2428555"/>
                <a:gd name="connsiteY8" fmla="*/ 559879 h 1617154"/>
                <a:gd name="connsiteX9" fmla="*/ 580705 w 2428555"/>
                <a:gd name="connsiteY9" fmla="*/ 617029 h 1617154"/>
                <a:gd name="connsiteX10" fmla="*/ 675955 w 2428555"/>
                <a:gd name="connsiteY10" fmla="*/ 712279 h 1617154"/>
                <a:gd name="connsiteX11" fmla="*/ 799780 w 2428555"/>
                <a:gd name="connsiteY11" fmla="*/ 817054 h 1617154"/>
                <a:gd name="connsiteX12" fmla="*/ 952180 w 2428555"/>
                <a:gd name="connsiteY12" fmla="*/ 931354 h 1617154"/>
                <a:gd name="connsiteX13" fmla="*/ 1104580 w 2428555"/>
                <a:gd name="connsiteY13" fmla="*/ 1017079 h 1617154"/>
                <a:gd name="connsiteX14" fmla="*/ 1533205 w 2428555"/>
                <a:gd name="connsiteY14" fmla="*/ 1288541 h 1617154"/>
                <a:gd name="connsiteX15" fmla="*/ 1818955 w 2428555"/>
                <a:gd name="connsiteY15" fmla="*/ 1421891 h 1617154"/>
                <a:gd name="connsiteX16" fmla="*/ 1914205 w 2428555"/>
                <a:gd name="connsiteY16" fmla="*/ 1445704 h 1617154"/>
                <a:gd name="connsiteX17" fmla="*/ 2018980 w 2428555"/>
                <a:gd name="connsiteY17" fmla="*/ 1450466 h 1617154"/>
                <a:gd name="connsiteX18" fmla="*/ 2099943 w 2428555"/>
                <a:gd name="connsiteY18" fmla="*/ 1450466 h 1617154"/>
                <a:gd name="connsiteX19" fmla="*/ 2185668 w 2428555"/>
                <a:gd name="connsiteY19" fmla="*/ 1459991 h 1617154"/>
                <a:gd name="connsiteX20" fmla="*/ 2228530 w 2428555"/>
                <a:gd name="connsiteY20" fmla="*/ 1488566 h 1617154"/>
                <a:gd name="connsiteX21" fmla="*/ 2271393 w 2428555"/>
                <a:gd name="connsiteY21" fmla="*/ 1555241 h 1617154"/>
                <a:gd name="connsiteX22" fmla="*/ 2328543 w 2428555"/>
                <a:gd name="connsiteY22" fmla="*/ 1602866 h 1617154"/>
                <a:gd name="connsiteX23" fmla="*/ 2395218 w 2428555"/>
                <a:gd name="connsiteY23" fmla="*/ 1617154 h 1617154"/>
                <a:gd name="connsiteX24" fmla="*/ 2357118 w 2428555"/>
                <a:gd name="connsiteY24" fmla="*/ 1569529 h 1617154"/>
                <a:gd name="connsiteX25" fmla="*/ 2357118 w 2428555"/>
                <a:gd name="connsiteY25" fmla="*/ 1569529 h 1617154"/>
                <a:gd name="connsiteX26" fmla="*/ 2371405 w 2428555"/>
                <a:gd name="connsiteY26" fmla="*/ 1512379 h 1617154"/>
                <a:gd name="connsiteX27" fmla="*/ 2395218 w 2428555"/>
                <a:gd name="connsiteY27" fmla="*/ 1507616 h 1617154"/>
                <a:gd name="connsiteX28" fmla="*/ 2428555 w 2428555"/>
                <a:gd name="connsiteY28" fmla="*/ 1512379 h 1617154"/>
                <a:gd name="connsiteX29" fmla="*/ 2423793 w 2428555"/>
                <a:gd name="connsiteY29" fmla="*/ 1479041 h 1617154"/>
                <a:gd name="connsiteX30" fmla="*/ 2423793 w 2428555"/>
                <a:gd name="connsiteY30" fmla="*/ 1479041 h 1617154"/>
                <a:gd name="connsiteX31" fmla="*/ 2361880 w 2428555"/>
                <a:gd name="connsiteY31" fmla="*/ 1474279 h 1617154"/>
                <a:gd name="connsiteX32" fmla="*/ 2357118 w 2428555"/>
                <a:gd name="connsiteY32" fmla="*/ 1450466 h 1617154"/>
                <a:gd name="connsiteX33" fmla="*/ 2357118 w 2428555"/>
                <a:gd name="connsiteY33" fmla="*/ 1450466 h 1617154"/>
                <a:gd name="connsiteX34" fmla="*/ 2366643 w 2428555"/>
                <a:gd name="connsiteY34" fmla="*/ 1398079 h 1617154"/>
                <a:gd name="connsiteX35" fmla="*/ 2395218 w 2428555"/>
                <a:gd name="connsiteY35" fmla="*/ 1388554 h 1617154"/>
                <a:gd name="connsiteX36" fmla="*/ 2419030 w 2428555"/>
                <a:gd name="connsiteY36" fmla="*/ 1393316 h 1617154"/>
                <a:gd name="connsiteX37" fmla="*/ 2419030 w 2428555"/>
                <a:gd name="connsiteY37" fmla="*/ 1355216 h 1617154"/>
                <a:gd name="connsiteX38" fmla="*/ 2419030 w 2428555"/>
                <a:gd name="connsiteY38" fmla="*/ 1355216 h 1617154"/>
                <a:gd name="connsiteX39" fmla="*/ 2357118 w 2428555"/>
                <a:gd name="connsiteY39" fmla="*/ 1364741 h 1617154"/>
                <a:gd name="connsiteX40" fmla="*/ 2357118 w 2428555"/>
                <a:gd name="connsiteY40" fmla="*/ 1364741 h 1617154"/>
                <a:gd name="connsiteX41" fmla="*/ 2338068 w 2428555"/>
                <a:gd name="connsiteY41" fmla="*/ 1331404 h 1617154"/>
                <a:gd name="connsiteX42" fmla="*/ 2347593 w 2428555"/>
                <a:gd name="connsiteY42" fmla="*/ 1307591 h 1617154"/>
                <a:gd name="connsiteX43" fmla="*/ 2371405 w 2428555"/>
                <a:gd name="connsiteY43" fmla="*/ 1288541 h 1617154"/>
                <a:gd name="connsiteX44" fmla="*/ 2399980 w 2428555"/>
                <a:gd name="connsiteY44" fmla="*/ 1274254 h 1617154"/>
                <a:gd name="connsiteX45" fmla="*/ 2371405 w 2428555"/>
                <a:gd name="connsiteY45" fmla="*/ 1212341 h 1617154"/>
                <a:gd name="connsiteX46" fmla="*/ 2328543 w 2428555"/>
                <a:gd name="connsiteY46" fmla="*/ 1198054 h 1617154"/>
                <a:gd name="connsiteX47" fmla="*/ 2257105 w 2428555"/>
                <a:gd name="connsiteY47" fmla="*/ 1217104 h 1617154"/>
                <a:gd name="connsiteX48" fmla="*/ 2214243 w 2428555"/>
                <a:gd name="connsiteY48" fmla="*/ 1340929 h 1617154"/>
                <a:gd name="connsiteX49" fmla="*/ 2157093 w 2428555"/>
                <a:gd name="connsiteY49" fmla="*/ 1359979 h 1617154"/>
                <a:gd name="connsiteX50" fmla="*/ 2066605 w 2428555"/>
                <a:gd name="connsiteY50" fmla="*/ 1369504 h 1617154"/>
                <a:gd name="connsiteX51" fmla="*/ 1947543 w 2428555"/>
                <a:gd name="connsiteY51" fmla="*/ 1402841 h 1617154"/>
                <a:gd name="connsiteX52" fmla="*/ 1747518 w 2428555"/>
                <a:gd name="connsiteY52" fmla="*/ 1345691 h 1617154"/>
                <a:gd name="connsiteX53" fmla="*/ 1580830 w 2428555"/>
                <a:gd name="connsiteY53" fmla="*/ 1269491 h 1617154"/>
                <a:gd name="connsiteX54" fmla="*/ 1356993 w 2428555"/>
                <a:gd name="connsiteY54" fmla="*/ 1145666 h 1617154"/>
                <a:gd name="connsiteX55" fmla="*/ 809305 w 2428555"/>
                <a:gd name="connsiteY55" fmla="*/ 774191 h 1617154"/>
                <a:gd name="connsiteX56" fmla="*/ 584699 w 2428555"/>
                <a:gd name="connsiteY56" fmla="*/ 511485 h 1617154"/>
                <a:gd name="connsiteX57" fmla="*/ 584699 w 2428555"/>
                <a:gd name="connsiteY57" fmla="*/ 511485 h 1617154"/>
                <a:gd name="connsiteX0" fmla="*/ 584699 w 2428555"/>
                <a:gd name="connsiteY0" fmla="*/ 511485 h 1617154"/>
                <a:gd name="connsiteX1" fmla="*/ 656707 w 2428555"/>
                <a:gd name="connsiteY1" fmla="*/ 439477 h 1617154"/>
                <a:gd name="connsiteX2" fmla="*/ 699768 w 2428555"/>
                <a:gd name="connsiteY2" fmla="*/ 359854 h 1617154"/>
                <a:gd name="connsiteX3" fmla="*/ 671193 w 2428555"/>
                <a:gd name="connsiteY3" fmla="*/ 207454 h 1617154"/>
                <a:gd name="connsiteX4" fmla="*/ 494980 w 2428555"/>
                <a:gd name="connsiteY4" fmla="*/ 36004 h 1617154"/>
                <a:gd name="connsiteX5" fmla="*/ 204468 w 2428555"/>
                <a:gd name="connsiteY5" fmla="*/ 31241 h 1617154"/>
                <a:gd name="connsiteX6" fmla="*/ 8636 w 2428555"/>
                <a:gd name="connsiteY6" fmla="*/ 223452 h 1617154"/>
                <a:gd name="connsiteX7" fmla="*/ 152652 w 2428555"/>
                <a:gd name="connsiteY7" fmla="*/ 511484 h 1617154"/>
                <a:gd name="connsiteX8" fmla="*/ 466405 w 2428555"/>
                <a:gd name="connsiteY8" fmla="*/ 559879 h 1617154"/>
                <a:gd name="connsiteX9" fmla="*/ 580705 w 2428555"/>
                <a:gd name="connsiteY9" fmla="*/ 617029 h 1617154"/>
                <a:gd name="connsiteX10" fmla="*/ 675955 w 2428555"/>
                <a:gd name="connsiteY10" fmla="*/ 712279 h 1617154"/>
                <a:gd name="connsiteX11" fmla="*/ 799780 w 2428555"/>
                <a:gd name="connsiteY11" fmla="*/ 817054 h 1617154"/>
                <a:gd name="connsiteX12" fmla="*/ 952180 w 2428555"/>
                <a:gd name="connsiteY12" fmla="*/ 931354 h 1617154"/>
                <a:gd name="connsiteX13" fmla="*/ 1104580 w 2428555"/>
                <a:gd name="connsiteY13" fmla="*/ 1017079 h 1617154"/>
                <a:gd name="connsiteX14" fmla="*/ 1533205 w 2428555"/>
                <a:gd name="connsiteY14" fmla="*/ 1288541 h 1617154"/>
                <a:gd name="connsiteX15" fmla="*/ 1818955 w 2428555"/>
                <a:gd name="connsiteY15" fmla="*/ 1421891 h 1617154"/>
                <a:gd name="connsiteX16" fmla="*/ 1914205 w 2428555"/>
                <a:gd name="connsiteY16" fmla="*/ 1445704 h 1617154"/>
                <a:gd name="connsiteX17" fmla="*/ 2018980 w 2428555"/>
                <a:gd name="connsiteY17" fmla="*/ 1450466 h 1617154"/>
                <a:gd name="connsiteX18" fmla="*/ 2099943 w 2428555"/>
                <a:gd name="connsiteY18" fmla="*/ 1450466 h 1617154"/>
                <a:gd name="connsiteX19" fmla="*/ 2185668 w 2428555"/>
                <a:gd name="connsiteY19" fmla="*/ 1459991 h 1617154"/>
                <a:gd name="connsiteX20" fmla="*/ 2228530 w 2428555"/>
                <a:gd name="connsiteY20" fmla="*/ 1488566 h 1617154"/>
                <a:gd name="connsiteX21" fmla="*/ 2271393 w 2428555"/>
                <a:gd name="connsiteY21" fmla="*/ 1555241 h 1617154"/>
                <a:gd name="connsiteX22" fmla="*/ 2328543 w 2428555"/>
                <a:gd name="connsiteY22" fmla="*/ 1602866 h 1617154"/>
                <a:gd name="connsiteX23" fmla="*/ 2395218 w 2428555"/>
                <a:gd name="connsiteY23" fmla="*/ 1617154 h 1617154"/>
                <a:gd name="connsiteX24" fmla="*/ 2357118 w 2428555"/>
                <a:gd name="connsiteY24" fmla="*/ 1569529 h 1617154"/>
                <a:gd name="connsiteX25" fmla="*/ 2357118 w 2428555"/>
                <a:gd name="connsiteY25" fmla="*/ 1569529 h 1617154"/>
                <a:gd name="connsiteX26" fmla="*/ 2371405 w 2428555"/>
                <a:gd name="connsiteY26" fmla="*/ 1512379 h 1617154"/>
                <a:gd name="connsiteX27" fmla="*/ 2395218 w 2428555"/>
                <a:gd name="connsiteY27" fmla="*/ 1507616 h 1617154"/>
                <a:gd name="connsiteX28" fmla="*/ 2428555 w 2428555"/>
                <a:gd name="connsiteY28" fmla="*/ 1512379 h 1617154"/>
                <a:gd name="connsiteX29" fmla="*/ 2423793 w 2428555"/>
                <a:gd name="connsiteY29" fmla="*/ 1479041 h 1617154"/>
                <a:gd name="connsiteX30" fmla="*/ 2423793 w 2428555"/>
                <a:gd name="connsiteY30" fmla="*/ 1479041 h 1617154"/>
                <a:gd name="connsiteX31" fmla="*/ 2361880 w 2428555"/>
                <a:gd name="connsiteY31" fmla="*/ 1474279 h 1617154"/>
                <a:gd name="connsiteX32" fmla="*/ 2357118 w 2428555"/>
                <a:gd name="connsiteY32" fmla="*/ 1450466 h 1617154"/>
                <a:gd name="connsiteX33" fmla="*/ 2357118 w 2428555"/>
                <a:gd name="connsiteY33" fmla="*/ 1450466 h 1617154"/>
                <a:gd name="connsiteX34" fmla="*/ 2366643 w 2428555"/>
                <a:gd name="connsiteY34" fmla="*/ 1398079 h 1617154"/>
                <a:gd name="connsiteX35" fmla="*/ 2395218 w 2428555"/>
                <a:gd name="connsiteY35" fmla="*/ 1388554 h 1617154"/>
                <a:gd name="connsiteX36" fmla="*/ 2419030 w 2428555"/>
                <a:gd name="connsiteY36" fmla="*/ 1393316 h 1617154"/>
                <a:gd name="connsiteX37" fmla="*/ 2419030 w 2428555"/>
                <a:gd name="connsiteY37" fmla="*/ 1355216 h 1617154"/>
                <a:gd name="connsiteX38" fmla="*/ 2419030 w 2428555"/>
                <a:gd name="connsiteY38" fmla="*/ 1355216 h 1617154"/>
                <a:gd name="connsiteX39" fmla="*/ 2357118 w 2428555"/>
                <a:gd name="connsiteY39" fmla="*/ 1364741 h 1617154"/>
                <a:gd name="connsiteX40" fmla="*/ 2357118 w 2428555"/>
                <a:gd name="connsiteY40" fmla="*/ 1364741 h 1617154"/>
                <a:gd name="connsiteX41" fmla="*/ 2338068 w 2428555"/>
                <a:gd name="connsiteY41" fmla="*/ 1331404 h 1617154"/>
                <a:gd name="connsiteX42" fmla="*/ 2347593 w 2428555"/>
                <a:gd name="connsiteY42" fmla="*/ 1307591 h 1617154"/>
                <a:gd name="connsiteX43" fmla="*/ 2371405 w 2428555"/>
                <a:gd name="connsiteY43" fmla="*/ 1288541 h 1617154"/>
                <a:gd name="connsiteX44" fmla="*/ 2399980 w 2428555"/>
                <a:gd name="connsiteY44" fmla="*/ 1274254 h 1617154"/>
                <a:gd name="connsiteX45" fmla="*/ 2371405 w 2428555"/>
                <a:gd name="connsiteY45" fmla="*/ 1212341 h 1617154"/>
                <a:gd name="connsiteX46" fmla="*/ 2328543 w 2428555"/>
                <a:gd name="connsiteY46" fmla="*/ 1198054 h 1617154"/>
                <a:gd name="connsiteX47" fmla="*/ 2257105 w 2428555"/>
                <a:gd name="connsiteY47" fmla="*/ 1217104 h 1617154"/>
                <a:gd name="connsiteX48" fmla="*/ 2214243 w 2428555"/>
                <a:gd name="connsiteY48" fmla="*/ 1340929 h 1617154"/>
                <a:gd name="connsiteX49" fmla="*/ 2157093 w 2428555"/>
                <a:gd name="connsiteY49" fmla="*/ 1359979 h 1617154"/>
                <a:gd name="connsiteX50" fmla="*/ 2066605 w 2428555"/>
                <a:gd name="connsiteY50" fmla="*/ 1369504 h 1617154"/>
                <a:gd name="connsiteX51" fmla="*/ 1947543 w 2428555"/>
                <a:gd name="connsiteY51" fmla="*/ 1402841 h 1617154"/>
                <a:gd name="connsiteX52" fmla="*/ 1747518 w 2428555"/>
                <a:gd name="connsiteY52" fmla="*/ 1345691 h 1617154"/>
                <a:gd name="connsiteX53" fmla="*/ 1580830 w 2428555"/>
                <a:gd name="connsiteY53" fmla="*/ 1269491 h 1617154"/>
                <a:gd name="connsiteX54" fmla="*/ 1356993 w 2428555"/>
                <a:gd name="connsiteY54" fmla="*/ 1145666 h 1617154"/>
                <a:gd name="connsiteX55" fmla="*/ 809305 w 2428555"/>
                <a:gd name="connsiteY55" fmla="*/ 774191 h 1617154"/>
                <a:gd name="connsiteX56" fmla="*/ 584699 w 2428555"/>
                <a:gd name="connsiteY56" fmla="*/ 511485 h 1617154"/>
                <a:gd name="connsiteX57" fmla="*/ 584699 w 2428555"/>
                <a:gd name="connsiteY57" fmla="*/ 511485 h 1617154"/>
                <a:gd name="connsiteX0" fmla="*/ 512691 w 2356547"/>
                <a:gd name="connsiteY0" fmla="*/ 511485 h 1617154"/>
                <a:gd name="connsiteX1" fmla="*/ 584699 w 2356547"/>
                <a:gd name="connsiteY1" fmla="*/ 439477 h 1617154"/>
                <a:gd name="connsiteX2" fmla="*/ 627760 w 2356547"/>
                <a:gd name="connsiteY2" fmla="*/ 359854 h 1617154"/>
                <a:gd name="connsiteX3" fmla="*/ 599185 w 2356547"/>
                <a:gd name="connsiteY3" fmla="*/ 207454 h 1617154"/>
                <a:gd name="connsiteX4" fmla="*/ 422972 w 2356547"/>
                <a:gd name="connsiteY4" fmla="*/ 36004 h 1617154"/>
                <a:gd name="connsiteX5" fmla="*/ 132460 w 2356547"/>
                <a:gd name="connsiteY5" fmla="*/ 31241 h 1617154"/>
                <a:gd name="connsiteX6" fmla="*/ 8636 w 2356547"/>
                <a:gd name="connsiteY6" fmla="*/ 223452 h 1617154"/>
                <a:gd name="connsiteX7" fmla="*/ 80644 w 2356547"/>
                <a:gd name="connsiteY7" fmla="*/ 511484 h 1617154"/>
                <a:gd name="connsiteX8" fmla="*/ 394397 w 2356547"/>
                <a:gd name="connsiteY8" fmla="*/ 559879 h 1617154"/>
                <a:gd name="connsiteX9" fmla="*/ 508697 w 2356547"/>
                <a:gd name="connsiteY9" fmla="*/ 617029 h 1617154"/>
                <a:gd name="connsiteX10" fmla="*/ 603947 w 2356547"/>
                <a:gd name="connsiteY10" fmla="*/ 712279 h 1617154"/>
                <a:gd name="connsiteX11" fmla="*/ 727772 w 2356547"/>
                <a:gd name="connsiteY11" fmla="*/ 817054 h 1617154"/>
                <a:gd name="connsiteX12" fmla="*/ 880172 w 2356547"/>
                <a:gd name="connsiteY12" fmla="*/ 931354 h 1617154"/>
                <a:gd name="connsiteX13" fmla="*/ 1032572 w 2356547"/>
                <a:gd name="connsiteY13" fmla="*/ 1017079 h 1617154"/>
                <a:gd name="connsiteX14" fmla="*/ 1461197 w 2356547"/>
                <a:gd name="connsiteY14" fmla="*/ 1288541 h 1617154"/>
                <a:gd name="connsiteX15" fmla="*/ 1746947 w 2356547"/>
                <a:gd name="connsiteY15" fmla="*/ 1421891 h 1617154"/>
                <a:gd name="connsiteX16" fmla="*/ 1842197 w 2356547"/>
                <a:gd name="connsiteY16" fmla="*/ 1445704 h 1617154"/>
                <a:gd name="connsiteX17" fmla="*/ 1946972 w 2356547"/>
                <a:gd name="connsiteY17" fmla="*/ 1450466 h 1617154"/>
                <a:gd name="connsiteX18" fmla="*/ 2027935 w 2356547"/>
                <a:gd name="connsiteY18" fmla="*/ 1450466 h 1617154"/>
                <a:gd name="connsiteX19" fmla="*/ 2113660 w 2356547"/>
                <a:gd name="connsiteY19" fmla="*/ 1459991 h 1617154"/>
                <a:gd name="connsiteX20" fmla="*/ 2156522 w 2356547"/>
                <a:gd name="connsiteY20" fmla="*/ 1488566 h 1617154"/>
                <a:gd name="connsiteX21" fmla="*/ 2199385 w 2356547"/>
                <a:gd name="connsiteY21" fmla="*/ 1555241 h 1617154"/>
                <a:gd name="connsiteX22" fmla="*/ 2256535 w 2356547"/>
                <a:gd name="connsiteY22" fmla="*/ 1602866 h 1617154"/>
                <a:gd name="connsiteX23" fmla="*/ 2323210 w 2356547"/>
                <a:gd name="connsiteY23" fmla="*/ 1617154 h 1617154"/>
                <a:gd name="connsiteX24" fmla="*/ 2285110 w 2356547"/>
                <a:gd name="connsiteY24" fmla="*/ 1569529 h 1617154"/>
                <a:gd name="connsiteX25" fmla="*/ 2285110 w 2356547"/>
                <a:gd name="connsiteY25" fmla="*/ 1569529 h 1617154"/>
                <a:gd name="connsiteX26" fmla="*/ 2299397 w 2356547"/>
                <a:gd name="connsiteY26" fmla="*/ 1512379 h 1617154"/>
                <a:gd name="connsiteX27" fmla="*/ 2323210 w 2356547"/>
                <a:gd name="connsiteY27" fmla="*/ 1507616 h 1617154"/>
                <a:gd name="connsiteX28" fmla="*/ 2356547 w 2356547"/>
                <a:gd name="connsiteY28" fmla="*/ 1512379 h 1617154"/>
                <a:gd name="connsiteX29" fmla="*/ 2351785 w 2356547"/>
                <a:gd name="connsiteY29" fmla="*/ 1479041 h 1617154"/>
                <a:gd name="connsiteX30" fmla="*/ 2351785 w 2356547"/>
                <a:gd name="connsiteY30" fmla="*/ 1479041 h 1617154"/>
                <a:gd name="connsiteX31" fmla="*/ 2289872 w 2356547"/>
                <a:gd name="connsiteY31" fmla="*/ 1474279 h 1617154"/>
                <a:gd name="connsiteX32" fmla="*/ 2285110 w 2356547"/>
                <a:gd name="connsiteY32" fmla="*/ 1450466 h 1617154"/>
                <a:gd name="connsiteX33" fmla="*/ 2285110 w 2356547"/>
                <a:gd name="connsiteY33" fmla="*/ 1450466 h 1617154"/>
                <a:gd name="connsiteX34" fmla="*/ 2294635 w 2356547"/>
                <a:gd name="connsiteY34" fmla="*/ 1398079 h 1617154"/>
                <a:gd name="connsiteX35" fmla="*/ 2323210 w 2356547"/>
                <a:gd name="connsiteY35" fmla="*/ 1388554 h 1617154"/>
                <a:gd name="connsiteX36" fmla="*/ 2347022 w 2356547"/>
                <a:gd name="connsiteY36" fmla="*/ 1393316 h 1617154"/>
                <a:gd name="connsiteX37" fmla="*/ 2347022 w 2356547"/>
                <a:gd name="connsiteY37" fmla="*/ 1355216 h 1617154"/>
                <a:gd name="connsiteX38" fmla="*/ 2347022 w 2356547"/>
                <a:gd name="connsiteY38" fmla="*/ 1355216 h 1617154"/>
                <a:gd name="connsiteX39" fmla="*/ 2285110 w 2356547"/>
                <a:gd name="connsiteY39" fmla="*/ 1364741 h 1617154"/>
                <a:gd name="connsiteX40" fmla="*/ 2285110 w 2356547"/>
                <a:gd name="connsiteY40" fmla="*/ 1364741 h 1617154"/>
                <a:gd name="connsiteX41" fmla="*/ 2266060 w 2356547"/>
                <a:gd name="connsiteY41" fmla="*/ 1331404 h 1617154"/>
                <a:gd name="connsiteX42" fmla="*/ 2275585 w 2356547"/>
                <a:gd name="connsiteY42" fmla="*/ 1307591 h 1617154"/>
                <a:gd name="connsiteX43" fmla="*/ 2299397 w 2356547"/>
                <a:gd name="connsiteY43" fmla="*/ 1288541 h 1617154"/>
                <a:gd name="connsiteX44" fmla="*/ 2327972 w 2356547"/>
                <a:gd name="connsiteY44" fmla="*/ 1274254 h 1617154"/>
                <a:gd name="connsiteX45" fmla="*/ 2299397 w 2356547"/>
                <a:gd name="connsiteY45" fmla="*/ 1212341 h 1617154"/>
                <a:gd name="connsiteX46" fmla="*/ 2256535 w 2356547"/>
                <a:gd name="connsiteY46" fmla="*/ 1198054 h 1617154"/>
                <a:gd name="connsiteX47" fmla="*/ 2185097 w 2356547"/>
                <a:gd name="connsiteY47" fmla="*/ 1217104 h 1617154"/>
                <a:gd name="connsiteX48" fmla="*/ 2142235 w 2356547"/>
                <a:gd name="connsiteY48" fmla="*/ 1340929 h 1617154"/>
                <a:gd name="connsiteX49" fmla="*/ 2085085 w 2356547"/>
                <a:gd name="connsiteY49" fmla="*/ 1359979 h 1617154"/>
                <a:gd name="connsiteX50" fmla="*/ 1994597 w 2356547"/>
                <a:gd name="connsiteY50" fmla="*/ 1369504 h 1617154"/>
                <a:gd name="connsiteX51" fmla="*/ 1875535 w 2356547"/>
                <a:gd name="connsiteY51" fmla="*/ 1402841 h 1617154"/>
                <a:gd name="connsiteX52" fmla="*/ 1675510 w 2356547"/>
                <a:gd name="connsiteY52" fmla="*/ 1345691 h 1617154"/>
                <a:gd name="connsiteX53" fmla="*/ 1508822 w 2356547"/>
                <a:gd name="connsiteY53" fmla="*/ 1269491 h 1617154"/>
                <a:gd name="connsiteX54" fmla="*/ 1284985 w 2356547"/>
                <a:gd name="connsiteY54" fmla="*/ 1145666 h 1617154"/>
                <a:gd name="connsiteX55" fmla="*/ 737297 w 2356547"/>
                <a:gd name="connsiteY55" fmla="*/ 774191 h 1617154"/>
                <a:gd name="connsiteX56" fmla="*/ 512691 w 2356547"/>
                <a:gd name="connsiteY56" fmla="*/ 511485 h 1617154"/>
                <a:gd name="connsiteX57" fmla="*/ 512691 w 2356547"/>
                <a:gd name="connsiteY57" fmla="*/ 511485 h 1617154"/>
                <a:gd name="connsiteX0" fmla="*/ 512691 w 2356547"/>
                <a:gd name="connsiteY0" fmla="*/ 511485 h 1617154"/>
                <a:gd name="connsiteX1" fmla="*/ 627760 w 2356547"/>
                <a:gd name="connsiteY1" fmla="*/ 359854 h 1617154"/>
                <a:gd name="connsiteX2" fmla="*/ 599185 w 2356547"/>
                <a:gd name="connsiteY2" fmla="*/ 207454 h 1617154"/>
                <a:gd name="connsiteX3" fmla="*/ 422972 w 2356547"/>
                <a:gd name="connsiteY3" fmla="*/ 36004 h 1617154"/>
                <a:gd name="connsiteX4" fmla="*/ 132460 w 2356547"/>
                <a:gd name="connsiteY4" fmla="*/ 31241 h 1617154"/>
                <a:gd name="connsiteX5" fmla="*/ 8636 w 2356547"/>
                <a:gd name="connsiteY5" fmla="*/ 223452 h 1617154"/>
                <a:gd name="connsiteX6" fmla="*/ 80644 w 2356547"/>
                <a:gd name="connsiteY6" fmla="*/ 511484 h 1617154"/>
                <a:gd name="connsiteX7" fmla="*/ 394397 w 2356547"/>
                <a:gd name="connsiteY7" fmla="*/ 559879 h 1617154"/>
                <a:gd name="connsiteX8" fmla="*/ 508697 w 2356547"/>
                <a:gd name="connsiteY8" fmla="*/ 617029 h 1617154"/>
                <a:gd name="connsiteX9" fmla="*/ 603947 w 2356547"/>
                <a:gd name="connsiteY9" fmla="*/ 712279 h 1617154"/>
                <a:gd name="connsiteX10" fmla="*/ 727772 w 2356547"/>
                <a:gd name="connsiteY10" fmla="*/ 817054 h 1617154"/>
                <a:gd name="connsiteX11" fmla="*/ 880172 w 2356547"/>
                <a:gd name="connsiteY11" fmla="*/ 931354 h 1617154"/>
                <a:gd name="connsiteX12" fmla="*/ 1032572 w 2356547"/>
                <a:gd name="connsiteY12" fmla="*/ 1017079 h 1617154"/>
                <a:gd name="connsiteX13" fmla="*/ 1461197 w 2356547"/>
                <a:gd name="connsiteY13" fmla="*/ 1288541 h 1617154"/>
                <a:gd name="connsiteX14" fmla="*/ 1746947 w 2356547"/>
                <a:gd name="connsiteY14" fmla="*/ 1421891 h 1617154"/>
                <a:gd name="connsiteX15" fmla="*/ 1842197 w 2356547"/>
                <a:gd name="connsiteY15" fmla="*/ 1445704 h 1617154"/>
                <a:gd name="connsiteX16" fmla="*/ 1946972 w 2356547"/>
                <a:gd name="connsiteY16" fmla="*/ 1450466 h 1617154"/>
                <a:gd name="connsiteX17" fmla="*/ 2027935 w 2356547"/>
                <a:gd name="connsiteY17" fmla="*/ 1450466 h 1617154"/>
                <a:gd name="connsiteX18" fmla="*/ 2113660 w 2356547"/>
                <a:gd name="connsiteY18" fmla="*/ 1459991 h 1617154"/>
                <a:gd name="connsiteX19" fmla="*/ 2156522 w 2356547"/>
                <a:gd name="connsiteY19" fmla="*/ 1488566 h 1617154"/>
                <a:gd name="connsiteX20" fmla="*/ 2199385 w 2356547"/>
                <a:gd name="connsiteY20" fmla="*/ 1555241 h 1617154"/>
                <a:gd name="connsiteX21" fmla="*/ 2256535 w 2356547"/>
                <a:gd name="connsiteY21" fmla="*/ 1602866 h 1617154"/>
                <a:gd name="connsiteX22" fmla="*/ 2323210 w 2356547"/>
                <a:gd name="connsiteY22" fmla="*/ 1617154 h 1617154"/>
                <a:gd name="connsiteX23" fmla="*/ 2285110 w 2356547"/>
                <a:gd name="connsiteY23" fmla="*/ 1569529 h 1617154"/>
                <a:gd name="connsiteX24" fmla="*/ 2285110 w 2356547"/>
                <a:gd name="connsiteY24" fmla="*/ 1569529 h 1617154"/>
                <a:gd name="connsiteX25" fmla="*/ 2299397 w 2356547"/>
                <a:gd name="connsiteY25" fmla="*/ 1512379 h 1617154"/>
                <a:gd name="connsiteX26" fmla="*/ 2323210 w 2356547"/>
                <a:gd name="connsiteY26" fmla="*/ 1507616 h 1617154"/>
                <a:gd name="connsiteX27" fmla="*/ 2356547 w 2356547"/>
                <a:gd name="connsiteY27" fmla="*/ 1512379 h 1617154"/>
                <a:gd name="connsiteX28" fmla="*/ 2351785 w 2356547"/>
                <a:gd name="connsiteY28" fmla="*/ 1479041 h 1617154"/>
                <a:gd name="connsiteX29" fmla="*/ 2351785 w 2356547"/>
                <a:gd name="connsiteY29" fmla="*/ 1479041 h 1617154"/>
                <a:gd name="connsiteX30" fmla="*/ 2289872 w 2356547"/>
                <a:gd name="connsiteY30" fmla="*/ 1474279 h 1617154"/>
                <a:gd name="connsiteX31" fmla="*/ 2285110 w 2356547"/>
                <a:gd name="connsiteY31" fmla="*/ 1450466 h 1617154"/>
                <a:gd name="connsiteX32" fmla="*/ 2285110 w 2356547"/>
                <a:gd name="connsiteY32" fmla="*/ 1450466 h 1617154"/>
                <a:gd name="connsiteX33" fmla="*/ 2294635 w 2356547"/>
                <a:gd name="connsiteY33" fmla="*/ 1398079 h 1617154"/>
                <a:gd name="connsiteX34" fmla="*/ 2323210 w 2356547"/>
                <a:gd name="connsiteY34" fmla="*/ 1388554 h 1617154"/>
                <a:gd name="connsiteX35" fmla="*/ 2347022 w 2356547"/>
                <a:gd name="connsiteY35" fmla="*/ 1393316 h 1617154"/>
                <a:gd name="connsiteX36" fmla="*/ 2347022 w 2356547"/>
                <a:gd name="connsiteY36" fmla="*/ 1355216 h 1617154"/>
                <a:gd name="connsiteX37" fmla="*/ 2347022 w 2356547"/>
                <a:gd name="connsiteY37" fmla="*/ 1355216 h 1617154"/>
                <a:gd name="connsiteX38" fmla="*/ 2285110 w 2356547"/>
                <a:gd name="connsiteY38" fmla="*/ 1364741 h 1617154"/>
                <a:gd name="connsiteX39" fmla="*/ 2285110 w 2356547"/>
                <a:gd name="connsiteY39" fmla="*/ 1364741 h 1617154"/>
                <a:gd name="connsiteX40" fmla="*/ 2266060 w 2356547"/>
                <a:gd name="connsiteY40" fmla="*/ 1331404 h 1617154"/>
                <a:gd name="connsiteX41" fmla="*/ 2275585 w 2356547"/>
                <a:gd name="connsiteY41" fmla="*/ 1307591 h 1617154"/>
                <a:gd name="connsiteX42" fmla="*/ 2299397 w 2356547"/>
                <a:gd name="connsiteY42" fmla="*/ 1288541 h 1617154"/>
                <a:gd name="connsiteX43" fmla="*/ 2327972 w 2356547"/>
                <a:gd name="connsiteY43" fmla="*/ 1274254 h 1617154"/>
                <a:gd name="connsiteX44" fmla="*/ 2299397 w 2356547"/>
                <a:gd name="connsiteY44" fmla="*/ 1212341 h 1617154"/>
                <a:gd name="connsiteX45" fmla="*/ 2256535 w 2356547"/>
                <a:gd name="connsiteY45" fmla="*/ 1198054 h 1617154"/>
                <a:gd name="connsiteX46" fmla="*/ 2185097 w 2356547"/>
                <a:gd name="connsiteY46" fmla="*/ 1217104 h 1617154"/>
                <a:gd name="connsiteX47" fmla="*/ 2142235 w 2356547"/>
                <a:gd name="connsiteY47" fmla="*/ 1340929 h 1617154"/>
                <a:gd name="connsiteX48" fmla="*/ 2085085 w 2356547"/>
                <a:gd name="connsiteY48" fmla="*/ 1359979 h 1617154"/>
                <a:gd name="connsiteX49" fmla="*/ 1994597 w 2356547"/>
                <a:gd name="connsiteY49" fmla="*/ 1369504 h 1617154"/>
                <a:gd name="connsiteX50" fmla="*/ 1875535 w 2356547"/>
                <a:gd name="connsiteY50" fmla="*/ 1402841 h 1617154"/>
                <a:gd name="connsiteX51" fmla="*/ 1675510 w 2356547"/>
                <a:gd name="connsiteY51" fmla="*/ 1345691 h 1617154"/>
                <a:gd name="connsiteX52" fmla="*/ 1508822 w 2356547"/>
                <a:gd name="connsiteY52" fmla="*/ 1269491 h 1617154"/>
                <a:gd name="connsiteX53" fmla="*/ 1284985 w 2356547"/>
                <a:gd name="connsiteY53" fmla="*/ 1145666 h 1617154"/>
                <a:gd name="connsiteX54" fmla="*/ 737297 w 2356547"/>
                <a:gd name="connsiteY54" fmla="*/ 774191 h 1617154"/>
                <a:gd name="connsiteX55" fmla="*/ 512691 w 2356547"/>
                <a:gd name="connsiteY55" fmla="*/ 511485 h 1617154"/>
                <a:gd name="connsiteX56" fmla="*/ 512691 w 2356547"/>
                <a:gd name="connsiteY56" fmla="*/ 511485 h 1617154"/>
                <a:gd name="connsiteX0" fmla="*/ 512691 w 2356547"/>
                <a:gd name="connsiteY0" fmla="*/ 511485 h 1617154"/>
                <a:gd name="connsiteX1" fmla="*/ 627760 w 2356547"/>
                <a:gd name="connsiteY1" fmla="*/ 359854 h 1617154"/>
                <a:gd name="connsiteX2" fmla="*/ 599185 w 2356547"/>
                <a:gd name="connsiteY2" fmla="*/ 207454 h 1617154"/>
                <a:gd name="connsiteX3" fmla="*/ 422972 w 2356547"/>
                <a:gd name="connsiteY3" fmla="*/ 36004 h 1617154"/>
                <a:gd name="connsiteX4" fmla="*/ 132460 w 2356547"/>
                <a:gd name="connsiteY4" fmla="*/ 31241 h 1617154"/>
                <a:gd name="connsiteX5" fmla="*/ 8636 w 2356547"/>
                <a:gd name="connsiteY5" fmla="*/ 223452 h 1617154"/>
                <a:gd name="connsiteX6" fmla="*/ 80644 w 2356547"/>
                <a:gd name="connsiteY6" fmla="*/ 511484 h 1617154"/>
                <a:gd name="connsiteX7" fmla="*/ 394397 w 2356547"/>
                <a:gd name="connsiteY7" fmla="*/ 559879 h 1617154"/>
                <a:gd name="connsiteX8" fmla="*/ 508697 w 2356547"/>
                <a:gd name="connsiteY8" fmla="*/ 617029 h 1617154"/>
                <a:gd name="connsiteX9" fmla="*/ 603947 w 2356547"/>
                <a:gd name="connsiteY9" fmla="*/ 712279 h 1617154"/>
                <a:gd name="connsiteX10" fmla="*/ 727772 w 2356547"/>
                <a:gd name="connsiteY10" fmla="*/ 817054 h 1617154"/>
                <a:gd name="connsiteX11" fmla="*/ 880172 w 2356547"/>
                <a:gd name="connsiteY11" fmla="*/ 931354 h 1617154"/>
                <a:gd name="connsiteX12" fmla="*/ 1032572 w 2356547"/>
                <a:gd name="connsiteY12" fmla="*/ 1017079 h 1617154"/>
                <a:gd name="connsiteX13" fmla="*/ 1461197 w 2356547"/>
                <a:gd name="connsiteY13" fmla="*/ 1288541 h 1617154"/>
                <a:gd name="connsiteX14" fmla="*/ 1746947 w 2356547"/>
                <a:gd name="connsiteY14" fmla="*/ 1421891 h 1617154"/>
                <a:gd name="connsiteX15" fmla="*/ 1842197 w 2356547"/>
                <a:gd name="connsiteY15" fmla="*/ 1445704 h 1617154"/>
                <a:gd name="connsiteX16" fmla="*/ 1946972 w 2356547"/>
                <a:gd name="connsiteY16" fmla="*/ 1450466 h 1617154"/>
                <a:gd name="connsiteX17" fmla="*/ 2027935 w 2356547"/>
                <a:gd name="connsiteY17" fmla="*/ 1450466 h 1617154"/>
                <a:gd name="connsiteX18" fmla="*/ 2113660 w 2356547"/>
                <a:gd name="connsiteY18" fmla="*/ 1459991 h 1617154"/>
                <a:gd name="connsiteX19" fmla="*/ 2156522 w 2356547"/>
                <a:gd name="connsiteY19" fmla="*/ 1488566 h 1617154"/>
                <a:gd name="connsiteX20" fmla="*/ 2199385 w 2356547"/>
                <a:gd name="connsiteY20" fmla="*/ 1555241 h 1617154"/>
                <a:gd name="connsiteX21" fmla="*/ 2256535 w 2356547"/>
                <a:gd name="connsiteY21" fmla="*/ 1602866 h 1617154"/>
                <a:gd name="connsiteX22" fmla="*/ 2323210 w 2356547"/>
                <a:gd name="connsiteY22" fmla="*/ 1617154 h 1617154"/>
                <a:gd name="connsiteX23" fmla="*/ 2285110 w 2356547"/>
                <a:gd name="connsiteY23" fmla="*/ 1569529 h 1617154"/>
                <a:gd name="connsiteX24" fmla="*/ 2285110 w 2356547"/>
                <a:gd name="connsiteY24" fmla="*/ 1569529 h 1617154"/>
                <a:gd name="connsiteX25" fmla="*/ 2299397 w 2356547"/>
                <a:gd name="connsiteY25" fmla="*/ 1512379 h 1617154"/>
                <a:gd name="connsiteX26" fmla="*/ 2323210 w 2356547"/>
                <a:gd name="connsiteY26" fmla="*/ 1507616 h 1617154"/>
                <a:gd name="connsiteX27" fmla="*/ 2356547 w 2356547"/>
                <a:gd name="connsiteY27" fmla="*/ 1512379 h 1617154"/>
                <a:gd name="connsiteX28" fmla="*/ 2351785 w 2356547"/>
                <a:gd name="connsiteY28" fmla="*/ 1479041 h 1617154"/>
                <a:gd name="connsiteX29" fmla="*/ 2351785 w 2356547"/>
                <a:gd name="connsiteY29" fmla="*/ 1479041 h 1617154"/>
                <a:gd name="connsiteX30" fmla="*/ 2289872 w 2356547"/>
                <a:gd name="connsiteY30" fmla="*/ 1474279 h 1617154"/>
                <a:gd name="connsiteX31" fmla="*/ 2285110 w 2356547"/>
                <a:gd name="connsiteY31" fmla="*/ 1450466 h 1617154"/>
                <a:gd name="connsiteX32" fmla="*/ 2285110 w 2356547"/>
                <a:gd name="connsiteY32" fmla="*/ 1450466 h 1617154"/>
                <a:gd name="connsiteX33" fmla="*/ 2294635 w 2356547"/>
                <a:gd name="connsiteY33" fmla="*/ 1398079 h 1617154"/>
                <a:gd name="connsiteX34" fmla="*/ 2323210 w 2356547"/>
                <a:gd name="connsiteY34" fmla="*/ 1388554 h 1617154"/>
                <a:gd name="connsiteX35" fmla="*/ 2347022 w 2356547"/>
                <a:gd name="connsiteY35" fmla="*/ 1393316 h 1617154"/>
                <a:gd name="connsiteX36" fmla="*/ 2347022 w 2356547"/>
                <a:gd name="connsiteY36" fmla="*/ 1355216 h 1617154"/>
                <a:gd name="connsiteX37" fmla="*/ 2347022 w 2356547"/>
                <a:gd name="connsiteY37" fmla="*/ 1355216 h 1617154"/>
                <a:gd name="connsiteX38" fmla="*/ 2285110 w 2356547"/>
                <a:gd name="connsiteY38" fmla="*/ 1364741 h 1617154"/>
                <a:gd name="connsiteX39" fmla="*/ 2285110 w 2356547"/>
                <a:gd name="connsiteY39" fmla="*/ 1364741 h 1617154"/>
                <a:gd name="connsiteX40" fmla="*/ 2266060 w 2356547"/>
                <a:gd name="connsiteY40" fmla="*/ 1331404 h 1617154"/>
                <a:gd name="connsiteX41" fmla="*/ 2275585 w 2356547"/>
                <a:gd name="connsiteY41" fmla="*/ 1307591 h 1617154"/>
                <a:gd name="connsiteX42" fmla="*/ 2299397 w 2356547"/>
                <a:gd name="connsiteY42" fmla="*/ 1288541 h 1617154"/>
                <a:gd name="connsiteX43" fmla="*/ 2327972 w 2356547"/>
                <a:gd name="connsiteY43" fmla="*/ 1274254 h 1617154"/>
                <a:gd name="connsiteX44" fmla="*/ 2299397 w 2356547"/>
                <a:gd name="connsiteY44" fmla="*/ 1212341 h 1617154"/>
                <a:gd name="connsiteX45" fmla="*/ 2256535 w 2356547"/>
                <a:gd name="connsiteY45" fmla="*/ 1198054 h 1617154"/>
                <a:gd name="connsiteX46" fmla="*/ 2185097 w 2356547"/>
                <a:gd name="connsiteY46" fmla="*/ 1217104 h 1617154"/>
                <a:gd name="connsiteX47" fmla="*/ 2142235 w 2356547"/>
                <a:gd name="connsiteY47" fmla="*/ 1340929 h 1617154"/>
                <a:gd name="connsiteX48" fmla="*/ 2085085 w 2356547"/>
                <a:gd name="connsiteY48" fmla="*/ 1359979 h 1617154"/>
                <a:gd name="connsiteX49" fmla="*/ 1994597 w 2356547"/>
                <a:gd name="connsiteY49" fmla="*/ 1369504 h 1617154"/>
                <a:gd name="connsiteX50" fmla="*/ 1875535 w 2356547"/>
                <a:gd name="connsiteY50" fmla="*/ 1402841 h 1617154"/>
                <a:gd name="connsiteX51" fmla="*/ 1675510 w 2356547"/>
                <a:gd name="connsiteY51" fmla="*/ 1345691 h 1617154"/>
                <a:gd name="connsiteX52" fmla="*/ 1508822 w 2356547"/>
                <a:gd name="connsiteY52" fmla="*/ 1269491 h 1617154"/>
                <a:gd name="connsiteX53" fmla="*/ 1284985 w 2356547"/>
                <a:gd name="connsiteY53" fmla="*/ 1145666 h 1617154"/>
                <a:gd name="connsiteX54" fmla="*/ 737297 w 2356547"/>
                <a:gd name="connsiteY54" fmla="*/ 774191 h 1617154"/>
                <a:gd name="connsiteX55" fmla="*/ 512691 w 2356547"/>
                <a:gd name="connsiteY55" fmla="*/ 511485 h 1617154"/>
                <a:gd name="connsiteX56" fmla="*/ 512691 w 2356547"/>
                <a:gd name="connsiteY56" fmla="*/ 511485 h 1617154"/>
                <a:gd name="connsiteX0" fmla="*/ 512691 w 2356547"/>
                <a:gd name="connsiteY0" fmla="*/ 511485 h 1617154"/>
                <a:gd name="connsiteX1" fmla="*/ 627760 w 2356547"/>
                <a:gd name="connsiteY1" fmla="*/ 359854 h 1617154"/>
                <a:gd name="connsiteX2" fmla="*/ 599185 w 2356547"/>
                <a:gd name="connsiteY2" fmla="*/ 207454 h 1617154"/>
                <a:gd name="connsiteX3" fmla="*/ 422972 w 2356547"/>
                <a:gd name="connsiteY3" fmla="*/ 36004 h 1617154"/>
                <a:gd name="connsiteX4" fmla="*/ 132460 w 2356547"/>
                <a:gd name="connsiteY4" fmla="*/ 31241 h 1617154"/>
                <a:gd name="connsiteX5" fmla="*/ 8636 w 2356547"/>
                <a:gd name="connsiteY5" fmla="*/ 223452 h 1617154"/>
                <a:gd name="connsiteX6" fmla="*/ 80644 w 2356547"/>
                <a:gd name="connsiteY6" fmla="*/ 511484 h 1617154"/>
                <a:gd name="connsiteX7" fmla="*/ 394397 w 2356547"/>
                <a:gd name="connsiteY7" fmla="*/ 559879 h 1617154"/>
                <a:gd name="connsiteX8" fmla="*/ 508697 w 2356547"/>
                <a:gd name="connsiteY8" fmla="*/ 617029 h 1617154"/>
                <a:gd name="connsiteX9" fmla="*/ 603947 w 2356547"/>
                <a:gd name="connsiteY9" fmla="*/ 712279 h 1617154"/>
                <a:gd name="connsiteX10" fmla="*/ 727772 w 2356547"/>
                <a:gd name="connsiteY10" fmla="*/ 817054 h 1617154"/>
                <a:gd name="connsiteX11" fmla="*/ 880172 w 2356547"/>
                <a:gd name="connsiteY11" fmla="*/ 931354 h 1617154"/>
                <a:gd name="connsiteX12" fmla="*/ 1032572 w 2356547"/>
                <a:gd name="connsiteY12" fmla="*/ 1017079 h 1617154"/>
                <a:gd name="connsiteX13" fmla="*/ 1461197 w 2356547"/>
                <a:gd name="connsiteY13" fmla="*/ 1288541 h 1617154"/>
                <a:gd name="connsiteX14" fmla="*/ 1746947 w 2356547"/>
                <a:gd name="connsiteY14" fmla="*/ 1421891 h 1617154"/>
                <a:gd name="connsiteX15" fmla="*/ 1842197 w 2356547"/>
                <a:gd name="connsiteY15" fmla="*/ 1445704 h 1617154"/>
                <a:gd name="connsiteX16" fmla="*/ 1946972 w 2356547"/>
                <a:gd name="connsiteY16" fmla="*/ 1450466 h 1617154"/>
                <a:gd name="connsiteX17" fmla="*/ 2027935 w 2356547"/>
                <a:gd name="connsiteY17" fmla="*/ 1450466 h 1617154"/>
                <a:gd name="connsiteX18" fmla="*/ 2113660 w 2356547"/>
                <a:gd name="connsiteY18" fmla="*/ 1459991 h 1617154"/>
                <a:gd name="connsiteX19" fmla="*/ 2156522 w 2356547"/>
                <a:gd name="connsiteY19" fmla="*/ 1488566 h 1617154"/>
                <a:gd name="connsiteX20" fmla="*/ 2199385 w 2356547"/>
                <a:gd name="connsiteY20" fmla="*/ 1555241 h 1617154"/>
                <a:gd name="connsiteX21" fmla="*/ 2256535 w 2356547"/>
                <a:gd name="connsiteY21" fmla="*/ 1602866 h 1617154"/>
                <a:gd name="connsiteX22" fmla="*/ 2323210 w 2356547"/>
                <a:gd name="connsiteY22" fmla="*/ 1617154 h 1617154"/>
                <a:gd name="connsiteX23" fmla="*/ 2285110 w 2356547"/>
                <a:gd name="connsiteY23" fmla="*/ 1569529 h 1617154"/>
                <a:gd name="connsiteX24" fmla="*/ 2285110 w 2356547"/>
                <a:gd name="connsiteY24" fmla="*/ 1569529 h 1617154"/>
                <a:gd name="connsiteX25" fmla="*/ 2299397 w 2356547"/>
                <a:gd name="connsiteY25" fmla="*/ 1512379 h 1617154"/>
                <a:gd name="connsiteX26" fmla="*/ 2323210 w 2356547"/>
                <a:gd name="connsiteY26" fmla="*/ 1507616 h 1617154"/>
                <a:gd name="connsiteX27" fmla="*/ 2356547 w 2356547"/>
                <a:gd name="connsiteY27" fmla="*/ 1512379 h 1617154"/>
                <a:gd name="connsiteX28" fmla="*/ 2351785 w 2356547"/>
                <a:gd name="connsiteY28" fmla="*/ 1479041 h 1617154"/>
                <a:gd name="connsiteX29" fmla="*/ 2351785 w 2356547"/>
                <a:gd name="connsiteY29" fmla="*/ 1479041 h 1617154"/>
                <a:gd name="connsiteX30" fmla="*/ 2289872 w 2356547"/>
                <a:gd name="connsiteY30" fmla="*/ 1474279 h 1617154"/>
                <a:gd name="connsiteX31" fmla="*/ 2285110 w 2356547"/>
                <a:gd name="connsiteY31" fmla="*/ 1450466 h 1617154"/>
                <a:gd name="connsiteX32" fmla="*/ 2285110 w 2356547"/>
                <a:gd name="connsiteY32" fmla="*/ 1450466 h 1617154"/>
                <a:gd name="connsiteX33" fmla="*/ 2294635 w 2356547"/>
                <a:gd name="connsiteY33" fmla="*/ 1398079 h 1617154"/>
                <a:gd name="connsiteX34" fmla="*/ 2323210 w 2356547"/>
                <a:gd name="connsiteY34" fmla="*/ 1388554 h 1617154"/>
                <a:gd name="connsiteX35" fmla="*/ 2347022 w 2356547"/>
                <a:gd name="connsiteY35" fmla="*/ 1393316 h 1617154"/>
                <a:gd name="connsiteX36" fmla="*/ 2347022 w 2356547"/>
                <a:gd name="connsiteY36" fmla="*/ 1355216 h 1617154"/>
                <a:gd name="connsiteX37" fmla="*/ 2347022 w 2356547"/>
                <a:gd name="connsiteY37" fmla="*/ 1355216 h 1617154"/>
                <a:gd name="connsiteX38" fmla="*/ 2285110 w 2356547"/>
                <a:gd name="connsiteY38" fmla="*/ 1364741 h 1617154"/>
                <a:gd name="connsiteX39" fmla="*/ 2285110 w 2356547"/>
                <a:gd name="connsiteY39" fmla="*/ 1364741 h 1617154"/>
                <a:gd name="connsiteX40" fmla="*/ 2266060 w 2356547"/>
                <a:gd name="connsiteY40" fmla="*/ 1331404 h 1617154"/>
                <a:gd name="connsiteX41" fmla="*/ 2275585 w 2356547"/>
                <a:gd name="connsiteY41" fmla="*/ 1307591 h 1617154"/>
                <a:gd name="connsiteX42" fmla="*/ 2299397 w 2356547"/>
                <a:gd name="connsiteY42" fmla="*/ 1288541 h 1617154"/>
                <a:gd name="connsiteX43" fmla="*/ 2327972 w 2356547"/>
                <a:gd name="connsiteY43" fmla="*/ 1274254 h 1617154"/>
                <a:gd name="connsiteX44" fmla="*/ 2299397 w 2356547"/>
                <a:gd name="connsiteY44" fmla="*/ 1212341 h 1617154"/>
                <a:gd name="connsiteX45" fmla="*/ 2256535 w 2356547"/>
                <a:gd name="connsiteY45" fmla="*/ 1198054 h 1617154"/>
                <a:gd name="connsiteX46" fmla="*/ 2185097 w 2356547"/>
                <a:gd name="connsiteY46" fmla="*/ 1217104 h 1617154"/>
                <a:gd name="connsiteX47" fmla="*/ 2142235 w 2356547"/>
                <a:gd name="connsiteY47" fmla="*/ 1340929 h 1617154"/>
                <a:gd name="connsiteX48" fmla="*/ 2085085 w 2356547"/>
                <a:gd name="connsiteY48" fmla="*/ 1359979 h 1617154"/>
                <a:gd name="connsiteX49" fmla="*/ 1994597 w 2356547"/>
                <a:gd name="connsiteY49" fmla="*/ 1369504 h 1617154"/>
                <a:gd name="connsiteX50" fmla="*/ 1875535 w 2356547"/>
                <a:gd name="connsiteY50" fmla="*/ 1402841 h 1617154"/>
                <a:gd name="connsiteX51" fmla="*/ 1675510 w 2356547"/>
                <a:gd name="connsiteY51" fmla="*/ 1345691 h 1617154"/>
                <a:gd name="connsiteX52" fmla="*/ 1508822 w 2356547"/>
                <a:gd name="connsiteY52" fmla="*/ 1269491 h 1617154"/>
                <a:gd name="connsiteX53" fmla="*/ 1284985 w 2356547"/>
                <a:gd name="connsiteY53" fmla="*/ 1145666 h 1617154"/>
                <a:gd name="connsiteX54" fmla="*/ 737297 w 2356547"/>
                <a:gd name="connsiteY54" fmla="*/ 774191 h 1617154"/>
                <a:gd name="connsiteX55" fmla="*/ 512691 w 2356547"/>
                <a:gd name="connsiteY55" fmla="*/ 511485 h 1617154"/>
                <a:gd name="connsiteX56" fmla="*/ 512691 w 2356547"/>
                <a:gd name="connsiteY56" fmla="*/ 511485 h 1617154"/>
                <a:gd name="connsiteX0" fmla="*/ 512691 w 2356547"/>
                <a:gd name="connsiteY0" fmla="*/ 511485 h 1617154"/>
                <a:gd name="connsiteX1" fmla="*/ 627760 w 2356547"/>
                <a:gd name="connsiteY1" fmla="*/ 359854 h 1617154"/>
                <a:gd name="connsiteX2" fmla="*/ 599185 w 2356547"/>
                <a:gd name="connsiteY2" fmla="*/ 207454 h 1617154"/>
                <a:gd name="connsiteX3" fmla="*/ 422972 w 2356547"/>
                <a:gd name="connsiteY3" fmla="*/ 36004 h 1617154"/>
                <a:gd name="connsiteX4" fmla="*/ 132460 w 2356547"/>
                <a:gd name="connsiteY4" fmla="*/ 31241 h 1617154"/>
                <a:gd name="connsiteX5" fmla="*/ 8636 w 2356547"/>
                <a:gd name="connsiteY5" fmla="*/ 223452 h 1617154"/>
                <a:gd name="connsiteX6" fmla="*/ 80644 w 2356547"/>
                <a:gd name="connsiteY6" fmla="*/ 511484 h 1617154"/>
                <a:gd name="connsiteX7" fmla="*/ 394397 w 2356547"/>
                <a:gd name="connsiteY7" fmla="*/ 559879 h 1617154"/>
                <a:gd name="connsiteX8" fmla="*/ 508697 w 2356547"/>
                <a:gd name="connsiteY8" fmla="*/ 617029 h 1617154"/>
                <a:gd name="connsiteX9" fmla="*/ 603947 w 2356547"/>
                <a:gd name="connsiteY9" fmla="*/ 712279 h 1617154"/>
                <a:gd name="connsiteX10" fmla="*/ 727772 w 2356547"/>
                <a:gd name="connsiteY10" fmla="*/ 817054 h 1617154"/>
                <a:gd name="connsiteX11" fmla="*/ 880172 w 2356547"/>
                <a:gd name="connsiteY11" fmla="*/ 931354 h 1617154"/>
                <a:gd name="connsiteX12" fmla="*/ 1032572 w 2356547"/>
                <a:gd name="connsiteY12" fmla="*/ 1017079 h 1617154"/>
                <a:gd name="connsiteX13" fmla="*/ 1461197 w 2356547"/>
                <a:gd name="connsiteY13" fmla="*/ 1288541 h 1617154"/>
                <a:gd name="connsiteX14" fmla="*/ 1746947 w 2356547"/>
                <a:gd name="connsiteY14" fmla="*/ 1421891 h 1617154"/>
                <a:gd name="connsiteX15" fmla="*/ 1842197 w 2356547"/>
                <a:gd name="connsiteY15" fmla="*/ 1445704 h 1617154"/>
                <a:gd name="connsiteX16" fmla="*/ 1946972 w 2356547"/>
                <a:gd name="connsiteY16" fmla="*/ 1450466 h 1617154"/>
                <a:gd name="connsiteX17" fmla="*/ 2027935 w 2356547"/>
                <a:gd name="connsiteY17" fmla="*/ 1450466 h 1617154"/>
                <a:gd name="connsiteX18" fmla="*/ 2113660 w 2356547"/>
                <a:gd name="connsiteY18" fmla="*/ 1459991 h 1617154"/>
                <a:gd name="connsiteX19" fmla="*/ 2156522 w 2356547"/>
                <a:gd name="connsiteY19" fmla="*/ 1488566 h 1617154"/>
                <a:gd name="connsiteX20" fmla="*/ 2199385 w 2356547"/>
                <a:gd name="connsiteY20" fmla="*/ 1555241 h 1617154"/>
                <a:gd name="connsiteX21" fmla="*/ 2256535 w 2356547"/>
                <a:gd name="connsiteY21" fmla="*/ 1602866 h 1617154"/>
                <a:gd name="connsiteX22" fmla="*/ 2323210 w 2356547"/>
                <a:gd name="connsiteY22" fmla="*/ 1617154 h 1617154"/>
                <a:gd name="connsiteX23" fmla="*/ 2285110 w 2356547"/>
                <a:gd name="connsiteY23" fmla="*/ 1569529 h 1617154"/>
                <a:gd name="connsiteX24" fmla="*/ 2285110 w 2356547"/>
                <a:gd name="connsiteY24" fmla="*/ 1569529 h 1617154"/>
                <a:gd name="connsiteX25" fmla="*/ 2299397 w 2356547"/>
                <a:gd name="connsiteY25" fmla="*/ 1512379 h 1617154"/>
                <a:gd name="connsiteX26" fmla="*/ 2323210 w 2356547"/>
                <a:gd name="connsiteY26" fmla="*/ 1507616 h 1617154"/>
                <a:gd name="connsiteX27" fmla="*/ 2356547 w 2356547"/>
                <a:gd name="connsiteY27" fmla="*/ 1512379 h 1617154"/>
                <a:gd name="connsiteX28" fmla="*/ 2351785 w 2356547"/>
                <a:gd name="connsiteY28" fmla="*/ 1479041 h 1617154"/>
                <a:gd name="connsiteX29" fmla="*/ 2351785 w 2356547"/>
                <a:gd name="connsiteY29" fmla="*/ 1479041 h 1617154"/>
                <a:gd name="connsiteX30" fmla="*/ 2289872 w 2356547"/>
                <a:gd name="connsiteY30" fmla="*/ 1474279 h 1617154"/>
                <a:gd name="connsiteX31" fmla="*/ 2285110 w 2356547"/>
                <a:gd name="connsiteY31" fmla="*/ 1450466 h 1617154"/>
                <a:gd name="connsiteX32" fmla="*/ 2285110 w 2356547"/>
                <a:gd name="connsiteY32" fmla="*/ 1450466 h 1617154"/>
                <a:gd name="connsiteX33" fmla="*/ 2294635 w 2356547"/>
                <a:gd name="connsiteY33" fmla="*/ 1398079 h 1617154"/>
                <a:gd name="connsiteX34" fmla="*/ 2323210 w 2356547"/>
                <a:gd name="connsiteY34" fmla="*/ 1388554 h 1617154"/>
                <a:gd name="connsiteX35" fmla="*/ 2347022 w 2356547"/>
                <a:gd name="connsiteY35" fmla="*/ 1393316 h 1617154"/>
                <a:gd name="connsiteX36" fmla="*/ 2347022 w 2356547"/>
                <a:gd name="connsiteY36" fmla="*/ 1355216 h 1617154"/>
                <a:gd name="connsiteX37" fmla="*/ 2347022 w 2356547"/>
                <a:gd name="connsiteY37" fmla="*/ 1355216 h 1617154"/>
                <a:gd name="connsiteX38" fmla="*/ 2285110 w 2356547"/>
                <a:gd name="connsiteY38" fmla="*/ 1364741 h 1617154"/>
                <a:gd name="connsiteX39" fmla="*/ 2285110 w 2356547"/>
                <a:gd name="connsiteY39" fmla="*/ 1364741 h 1617154"/>
                <a:gd name="connsiteX40" fmla="*/ 2266060 w 2356547"/>
                <a:gd name="connsiteY40" fmla="*/ 1331404 h 1617154"/>
                <a:gd name="connsiteX41" fmla="*/ 2275585 w 2356547"/>
                <a:gd name="connsiteY41" fmla="*/ 1307591 h 1617154"/>
                <a:gd name="connsiteX42" fmla="*/ 2299397 w 2356547"/>
                <a:gd name="connsiteY42" fmla="*/ 1288541 h 1617154"/>
                <a:gd name="connsiteX43" fmla="*/ 2327972 w 2356547"/>
                <a:gd name="connsiteY43" fmla="*/ 1274254 h 1617154"/>
                <a:gd name="connsiteX44" fmla="*/ 2299397 w 2356547"/>
                <a:gd name="connsiteY44" fmla="*/ 1212341 h 1617154"/>
                <a:gd name="connsiteX45" fmla="*/ 2256535 w 2356547"/>
                <a:gd name="connsiteY45" fmla="*/ 1198054 h 1617154"/>
                <a:gd name="connsiteX46" fmla="*/ 2185097 w 2356547"/>
                <a:gd name="connsiteY46" fmla="*/ 1217104 h 1617154"/>
                <a:gd name="connsiteX47" fmla="*/ 2142235 w 2356547"/>
                <a:gd name="connsiteY47" fmla="*/ 1340929 h 1617154"/>
                <a:gd name="connsiteX48" fmla="*/ 2085085 w 2356547"/>
                <a:gd name="connsiteY48" fmla="*/ 1359979 h 1617154"/>
                <a:gd name="connsiteX49" fmla="*/ 1994597 w 2356547"/>
                <a:gd name="connsiteY49" fmla="*/ 1369504 h 1617154"/>
                <a:gd name="connsiteX50" fmla="*/ 1875535 w 2356547"/>
                <a:gd name="connsiteY50" fmla="*/ 1402841 h 1617154"/>
                <a:gd name="connsiteX51" fmla="*/ 1675510 w 2356547"/>
                <a:gd name="connsiteY51" fmla="*/ 1345691 h 1617154"/>
                <a:gd name="connsiteX52" fmla="*/ 1508822 w 2356547"/>
                <a:gd name="connsiteY52" fmla="*/ 1269491 h 1617154"/>
                <a:gd name="connsiteX53" fmla="*/ 1284985 w 2356547"/>
                <a:gd name="connsiteY53" fmla="*/ 1145666 h 1617154"/>
                <a:gd name="connsiteX54" fmla="*/ 737297 w 2356547"/>
                <a:gd name="connsiteY54" fmla="*/ 774191 h 1617154"/>
                <a:gd name="connsiteX55" fmla="*/ 512691 w 2356547"/>
                <a:gd name="connsiteY55" fmla="*/ 511485 h 1617154"/>
                <a:gd name="connsiteX56" fmla="*/ 512691 w 2356547"/>
                <a:gd name="connsiteY56" fmla="*/ 511485 h 1617154"/>
                <a:gd name="connsiteX0" fmla="*/ 512691 w 2356547"/>
                <a:gd name="connsiteY0" fmla="*/ 511485 h 1617154"/>
                <a:gd name="connsiteX1" fmla="*/ 627760 w 2356547"/>
                <a:gd name="connsiteY1" fmla="*/ 359854 h 1617154"/>
                <a:gd name="connsiteX2" fmla="*/ 599185 w 2356547"/>
                <a:gd name="connsiteY2" fmla="*/ 207454 h 1617154"/>
                <a:gd name="connsiteX3" fmla="*/ 422972 w 2356547"/>
                <a:gd name="connsiteY3" fmla="*/ 36004 h 1617154"/>
                <a:gd name="connsiteX4" fmla="*/ 132460 w 2356547"/>
                <a:gd name="connsiteY4" fmla="*/ 31241 h 1617154"/>
                <a:gd name="connsiteX5" fmla="*/ 8636 w 2356547"/>
                <a:gd name="connsiteY5" fmla="*/ 223452 h 1617154"/>
                <a:gd name="connsiteX6" fmla="*/ 80644 w 2356547"/>
                <a:gd name="connsiteY6" fmla="*/ 511484 h 1617154"/>
                <a:gd name="connsiteX7" fmla="*/ 394397 w 2356547"/>
                <a:gd name="connsiteY7" fmla="*/ 559879 h 1617154"/>
                <a:gd name="connsiteX8" fmla="*/ 508697 w 2356547"/>
                <a:gd name="connsiteY8" fmla="*/ 617029 h 1617154"/>
                <a:gd name="connsiteX9" fmla="*/ 603947 w 2356547"/>
                <a:gd name="connsiteY9" fmla="*/ 712279 h 1617154"/>
                <a:gd name="connsiteX10" fmla="*/ 727772 w 2356547"/>
                <a:gd name="connsiteY10" fmla="*/ 817054 h 1617154"/>
                <a:gd name="connsiteX11" fmla="*/ 880172 w 2356547"/>
                <a:gd name="connsiteY11" fmla="*/ 931354 h 1617154"/>
                <a:gd name="connsiteX12" fmla="*/ 1032572 w 2356547"/>
                <a:gd name="connsiteY12" fmla="*/ 1017079 h 1617154"/>
                <a:gd name="connsiteX13" fmla="*/ 1461197 w 2356547"/>
                <a:gd name="connsiteY13" fmla="*/ 1288541 h 1617154"/>
                <a:gd name="connsiteX14" fmla="*/ 1746947 w 2356547"/>
                <a:gd name="connsiteY14" fmla="*/ 1421891 h 1617154"/>
                <a:gd name="connsiteX15" fmla="*/ 1842197 w 2356547"/>
                <a:gd name="connsiteY15" fmla="*/ 1445704 h 1617154"/>
                <a:gd name="connsiteX16" fmla="*/ 1946972 w 2356547"/>
                <a:gd name="connsiteY16" fmla="*/ 1450466 h 1617154"/>
                <a:gd name="connsiteX17" fmla="*/ 2027935 w 2356547"/>
                <a:gd name="connsiteY17" fmla="*/ 1450466 h 1617154"/>
                <a:gd name="connsiteX18" fmla="*/ 2113660 w 2356547"/>
                <a:gd name="connsiteY18" fmla="*/ 1459991 h 1617154"/>
                <a:gd name="connsiteX19" fmla="*/ 2156522 w 2356547"/>
                <a:gd name="connsiteY19" fmla="*/ 1488566 h 1617154"/>
                <a:gd name="connsiteX20" fmla="*/ 2199385 w 2356547"/>
                <a:gd name="connsiteY20" fmla="*/ 1555241 h 1617154"/>
                <a:gd name="connsiteX21" fmla="*/ 2256535 w 2356547"/>
                <a:gd name="connsiteY21" fmla="*/ 1602866 h 1617154"/>
                <a:gd name="connsiteX22" fmla="*/ 2323210 w 2356547"/>
                <a:gd name="connsiteY22" fmla="*/ 1617154 h 1617154"/>
                <a:gd name="connsiteX23" fmla="*/ 2285110 w 2356547"/>
                <a:gd name="connsiteY23" fmla="*/ 1569529 h 1617154"/>
                <a:gd name="connsiteX24" fmla="*/ 2285110 w 2356547"/>
                <a:gd name="connsiteY24" fmla="*/ 1569529 h 1617154"/>
                <a:gd name="connsiteX25" fmla="*/ 2299397 w 2356547"/>
                <a:gd name="connsiteY25" fmla="*/ 1512379 h 1617154"/>
                <a:gd name="connsiteX26" fmla="*/ 2323210 w 2356547"/>
                <a:gd name="connsiteY26" fmla="*/ 1507616 h 1617154"/>
                <a:gd name="connsiteX27" fmla="*/ 2356547 w 2356547"/>
                <a:gd name="connsiteY27" fmla="*/ 1512379 h 1617154"/>
                <a:gd name="connsiteX28" fmla="*/ 2351785 w 2356547"/>
                <a:gd name="connsiteY28" fmla="*/ 1479041 h 1617154"/>
                <a:gd name="connsiteX29" fmla="*/ 2351785 w 2356547"/>
                <a:gd name="connsiteY29" fmla="*/ 1479041 h 1617154"/>
                <a:gd name="connsiteX30" fmla="*/ 2289872 w 2356547"/>
                <a:gd name="connsiteY30" fmla="*/ 1474279 h 1617154"/>
                <a:gd name="connsiteX31" fmla="*/ 2285110 w 2356547"/>
                <a:gd name="connsiteY31" fmla="*/ 1450466 h 1617154"/>
                <a:gd name="connsiteX32" fmla="*/ 2285110 w 2356547"/>
                <a:gd name="connsiteY32" fmla="*/ 1450466 h 1617154"/>
                <a:gd name="connsiteX33" fmla="*/ 2294635 w 2356547"/>
                <a:gd name="connsiteY33" fmla="*/ 1398079 h 1617154"/>
                <a:gd name="connsiteX34" fmla="*/ 2323210 w 2356547"/>
                <a:gd name="connsiteY34" fmla="*/ 1388554 h 1617154"/>
                <a:gd name="connsiteX35" fmla="*/ 2347022 w 2356547"/>
                <a:gd name="connsiteY35" fmla="*/ 1393316 h 1617154"/>
                <a:gd name="connsiteX36" fmla="*/ 2347022 w 2356547"/>
                <a:gd name="connsiteY36" fmla="*/ 1355216 h 1617154"/>
                <a:gd name="connsiteX37" fmla="*/ 2347022 w 2356547"/>
                <a:gd name="connsiteY37" fmla="*/ 1355216 h 1617154"/>
                <a:gd name="connsiteX38" fmla="*/ 2285110 w 2356547"/>
                <a:gd name="connsiteY38" fmla="*/ 1364741 h 1617154"/>
                <a:gd name="connsiteX39" fmla="*/ 2285110 w 2356547"/>
                <a:gd name="connsiteY39" fmla="*/ 1364741 h 1617154"/>
                <a:gd name="connsiteX40" fmla="*/ 2266060 w 2356547"/>
                <a:gd name="connsiteY40" fmla="*/ 1331404 h 1617154"/>
                <a:gd name="connsiteX41" fmla="*/ 2275585 w 2356547"/>
                <a:gd name="connsiteY41" fmla="*/ 1307591 h 1617154"/>
                <a:gd name="connsiteX42" fmla="*/ 2299397 w 2356547"/>
                <a:gd name="connsiteY42" fmla="*/ 1288541 h 1617154"/>
                <a:gd name="connsiteX43" fmla="*/ 2327972 w 2356547"/>
                <a:gd name="connsiteY43" fmla="*/ 1274254 h 1617154"/>
                <a:gd name="connsiteX44" fmla="*/ 2299397 w 2356547"/>
                <a:gd name="connsiteY44" fmla="*/ 1212341 h 1617154"/>
                <a:gd name="connsiteX45" fmla="*/ 2256535 w 2356547"/>
                <a:gd name="connsiteY45" fmla="*/ 1198054 h 1617154"/>
                <a:gd name="connsiteX46" fmla="*/ 2185097 w 2356547"/>
                <a:gd name="connsiteY46" fmla="*/ 1217104 h 1617154"/>
                <a:gd name="connsiteX47" fmla="*/ 2142235 w 2356547"/>
                <a:gd name="connsiteY47" fmla="*/ 1340929 h 1617154"/>
                <a:gd name="connsiteX48" fmla="*/ 2085085 w 2356547"/>
                <a:gd name="connsiteY48" fmla="*/ 1359979 h 1617154"/>
                <a:gd name="connsiteX49" fmla="*/ 1994597 w 2356547"/>
                <a:gd name="connsiteY49" fmla="*/ 1369504 h 1617154"/>
                <a:gd name="connsiteX50" fmla="*/ 1875535 w 2356547"/>
                <a:gd name="connsiteY50" fmla="*/ 1402841 h 1617154"/>
                <a:gd name="connsiteX51" fmla="*/ 1675510 w 2356547"/>
                <a:gd name="connsiteY51" fmla="*/ 1345691 h 1617154"/>
                <a:gd name="connsiteX52" fmla="*/ 1508822 w 2356547"/>
                <a:gd name="connsiteY52" fmla="*/ 1269491 h 1617154"/>
                <a:gd name="connsiteX53" fmla="*/ 1284985 w 2356547"/>
                <a:gd name="connsiteY53" fmla="*/ 1145666 h 1617154"/>
                <a:gd name="connsiteX54" fmla="*/ 737297 w 2356547"/>
                <a:gd name="connsiteY54" fmla="*/ 774191 h 1617154"/>
                <a:gd name="connsiteX55" fmla="*/ 512691 w 2356547"/>
                <a:gd name="connsiteY55" fmla="*/ 511485 h 1617154"/>
                <a:gd name="connsiteX56" fmla="*/ 512691 w 2356547"/>
                <a:gd name="connsiteY56" fmla="*/ 511485 h 1617154"/>
                <a:gd name="connsiteX0" fmla="*/ 584700 w 2356547"/>
                <a:gd name="connsiteY0" fmla="*/ 511484 h 1617154"/>
                <a:gd name="connsiteX1" fmla="*/ 627760 w 2356547"/>
                <a:gd name="connsiteY1" fmla="*/ 359854 h 1617154"/>
                <a:gd name="connsiteX2" fmla="*/ 599185 w 2356547"/>
                <a:gd name="connsiteY2" fmla="*/ 207454 h 1617154"/>
                <a:gd name="connsiteX3" fmla="*/ 422972 w 2356547"/>
                <a:gd name="connsiteY3" fmla="*/ 36004 h 1617154"/>
                <a:gd name="connsiteX4" fmla="*/ 132460 w 2356547"/>
                <a:gd name="connsiteY4" fmla="*/ 31241 h 1617154"/>
                <a:gd name="connsiteX5" fmla="*/ 8636 w 2356547"/>
                <a:gd name="connsiteY5" fmla="*/ 223452 h 1617154"/>
                <a:gd name="connsiteX6" fmla="*/ 80644 w 2356547"/>
                <a:gd name="connsiteY6" fmla="*/ 511484 h 1617154"/>
                <a:gd name="connsiteX7" fmla="*/ 394397 w 2356547"/>
                <a:gd name="connsiteY7" fmla="*/ 559879 h 1617154"/>
                <a:gd name="connsiteX8" fmla="*/ 508697 w 2356547"/>
                <a:gd name="connsiteY8" fmla="*/ 617029 h 1617154"/>
                <a:gd name="connsiteX9" fmla="*/ 603947 w 2356547"/>
                <a:gd name="connsiteY9" fmla="*/ 712279 h 1617154"/>
                <a:gd name="connsiteX10" fmla="*/ 727772 w 2356547"/>
                <a:gd name="connsiteY10" fmla="*/ 817054 h 1617154"/>
                <a:gd name="connsiteX11" fmla="*/ 880172 w 2356547"/>
                <a:gd name="connsiteY11" fmla="*/ 931354 h 1617154"/>
                <a:gd name="connsiteX12" fmla="*/ 1032572 w 2356547"/>
                <a:gd name="connsiteY12" fmla="*/ 1017079 h 1617154"/>
                <a:gd name="connsiteX13" fmla="*/ 1461197 w 2356547"/>
                <a:gd name="connsiteY13" fmla="*/ 1288541 h 1617154"/>
                <a:gd name="connsiteX14" fmla="*/ 1746947 w 2356547"/>
                <a:gd name="connsiteY14" fmla="*/ 1421891 h 1617154"/>
                <a:gd name="connsiteX15" fmla="*/ 1842197 w 2356547"/>
                <a:gd name="connsiteY15" fmla="*/ 1445704 h 1617154"/>
                <a:gd name="connsiteX16" fmla="*/ 1946972 w 2356547"/>
                <a:gd name="connsiteY16" fmla="*/ 1450466 h 1617154"/>
                <a:gd name="connsiteX17" fmla="*/ 2027935 w 2356547"/>
                <a:gd name="connsiteY17" fmla="*/ 1450466 h 1617154"/>
                <a:gd name="connsiteX18" fmla="*/ 2113660 w 2356547"/>
                <a:gd name="connsiteY18" fmla="*/ 1459991 h 1617154"/>
                <a:gd name="connsiteX19" fmla="*/ 2156522 w 2356547"/>
                <a:gd name="connsiteY19" fmla="*/ 1488566 h 1617154"/>
                <a:gd name="connsiteX20" fmla="*/ 2199385 w 2356547"/>
                <a:gd name="connsiteY20" fmla="*/ 1555241 h 1617154"/>
                <a:gd name="connsiteX21" fmla="*/ 2256535 w 2356547"/>
                <a:gd name="connsiteY21" fmla="*/ 1602866 h 1617154"/>
                <a:gd name="connsiteX22" fmla="*/ 2323210 w 2356547"/>
                <a:gd name="connsiteY22" fmla="*/ 1617154 h 1617154"/>
                <a:gd name="connsiteX23" fmla="*/ 2285110 w 2356547"/>
                <a:gd name="connsiteY23" fmla="*/ 1569529 h 1617154"/>
                <a:gd name="connsiteX24" fmla="*/ 2285110 w 2356547"/>
                <a:gd name="connsiteY24" fmla="*/ 1569529 h 1617154"/>
                <a:gd name="connsiteX25" fmla="*/ 2299397 w 2356547"/>
                <a:gd name="connsiteY25" fmla="*/ 1512379 h 1617154"/>
                <a:gd name="connsiteX26" fmla="*/ 2323210 w 2356547"/>
                <a:gd name="connsiteY26" fmla="*/ 1507616 h 1617154"/>
                <a:gd name="connsiteX27" fmla="*/ 2356547 w 2356547"/>
                <a:gd name="connsiteY27" fmla="*/ 1512379 h 1617154"/>
                <a:gd name="connsiteX28" fmla="*/ 2351785 w 2356547"/>
                <a:gd name="connsiteY28" fmla="*/ 1479041 h 1617154"/>
                <a:gd name="connsiteX29" fmla="*/ 2351785 w 2356547"/>
                <a:gd name="connsiteY29" fmla="*/ 1479041 h 1617154"/>
                <a:gd name="connsiteX30" fmla="*/ 2289872 w 2356547"/>
                <a:gd name="connsiteY30" fmla="*/ 1474279 h 1617154"/>
                <a:gd name="connsiteX31" fmla="*/ 2285110 w 2356547"/>
                <a:gd name="connsiteY31" fmla="*/ 1450466 h 1617154"/>
                <a:gd name="connsiteX32" fmla="*/ 2285110 w 2356547"/>
                <a:gd name="connsiteY32" fmla="*/ 1450466 h 1617154"/>
                <a:gd name="connsiteX33" fmla="*/ 2294635 w 2356547"/>
                <a:gd name="connsiteY33" fmla="*/ 1398079 h 1617154"/>
                <a:gd name="connsiteX34" fmla="*/ 2323210 w 2356547"/>
                <a:gd name="connsiteY34" fmla="*/ 1388554 h 1617154"/>
                <a:gd name="connsiteX35" fmla="*/ 2347022 w 2356547"/>
                <a:gd name="connsiteY35" fmla="*/ 1393316 h 1617154"/>
                <a:gd name="connsiteX36" fmla="*/ 2347022 w 2356547"/>
                <a:gd name="connsiteY36" fmla="*/ 1355216 h 1617154"/>
                <a:gd name="connsiteX37" fmla="*/ 2347022 w 2356547"/>
                <a:gd name="connsiteY37" fmla="*/ 1355216 h 1617154"/>
                <a:gd name="connsiteX38" fmla="*/ 2285110 w 2356547"/>
                <a:gd name="connsiteY38" fmla="*/ 1364741 h 1617154"/>
                <a:gd name="connsiteX39" fmla="*/ 2285110 w 2356547"/>
                <a:gd name="connsiteY39" fmla="*/ 1364741 h 1617154"/>
                <a:gd name="connsiteX40" fmla="*/ 2266060 w 2356547"/>
                <a:gd name="connsiteY40" fmla="*/ 1331404 h 1617154"/>
                <a:gd name="connsiteX41" fmla="*/ 2275585 w 2356547"/>
                <a:gd name="connsiteY41" fmla="*/ 1307591 h 1617154"/>
                <a:gd name="connsiteX42" fmla="*/ 2299397 w 2356547"/>
                <a:gd name="connsiteY42" fmla="*/ 1288541 h 1617154"/>
                <a:gd name="connsiteX43" fmla="*/ 2327972 w 2356547"/>
                <a:gd name="connsiteY43" fmla="*/ 1274254 h 1617154"/>
                <a:gd name="connsiteX44" fmla="*/ 2299397 w 2356547"/>
                <a:gd name="connsiteY44" fmla="*/ 1212341 h 1617154"/>
                <a:gd name="connsiteX45" fmla="*/ 2256535 w 2356547"/>
                <a:gd name="connsiteY45" fmla="*/ 1198054 h 1617154"/>
                <a:gd name="connsiteX46" fmla="*/ 2185097 w 2356547"/>
                <a:gd name="connsiteY46" fmla="*/ 1217104 h 1617154"/>
                <a:gd name="connsiteX47" fmla="*/ 2142235 w 2356547"/>
                <a:gd name="connsiteY47" fmla="*/ 1340929 h 1617154"/>
                <a:gd name="connsiteX48" fmla="*/ 2085085 w 2356547"/>
                <a:gd name="connsiteY48" fmla="*/ 1359979 h 1617154"/>
                <a:gd name="connsiteX49" fmla="*/ 1994597 w 2356547"/>
                <a:gd name="connsiteY49" fmla="*/ 1369504 h 1617154"/>
                <a:gd name="connsiteX50" fmla="*/ 1875535 w 2356547"/>
                <a:gd name="connsiteY50" fmla="*/ 1402841 h 1617154"/>
                <a:gd name="connsiteX51" fmla="*/ 1675510 w 2356547"/>
                <a:gd name="connsiteY51" fmla="*/ 1345691 h 1617154"/>
                <a:gd name="connsiteX52" fmla="*/ 1508822 w 2356547"/>
                <a:gd name="connsiteY52" fmla="*/ 1269491 h 1617154"/>
                <a:gd name="connsiteX53" fmla="*/ 1284985 w 2356547"/>
                <a:gd name="connsiteY53" fmla="*/ 1145666 h 1617154"/>
                <a:gd name="connsiteX54" fmla="*/ 737297 w 2356547"/>
                <a:gd name="connsiteY54" fmla="*/ 774191 h 1617154"/>
                <a:gd name="connsiteX55" fmla="*/ 512691 w 2356547"/>
                <a:gd name="connsiteY55" fmla="*/ 511485 h 1617154"/>
                <a:gd name="connsiteX56" fmla="*/ 584700 w 2356547"/>
                <a:gd name="connsiteY56" fmla="*/ 511484 h 1617154"/>
                <a:gd name="connsiteX0" fmla="*/ 512691 w 2356547"/>
                <a:gd name="connsiteY0" fmla="*/ 511485 h 1617154"/>
                <a:gd name="connsiteX1" fmla="*/ 627760 w 2356547"/>
                <a:gd name="connsiteY1" fmla="*/ 359854 h 1617154"/>
                <a:gd name="connsiteX2" fmla="*/ 599185 w 2356547"/>
                <a:gd name="connsiteY2" fmla="*/ 207454 h 1617154"/>
                <a:gd name="connsiteX3" fmla="*/ 422972 w 2356547"/>
                <a:gd name="connsiteY3" fmla="*/ 36004 h 1617154"/>
                <a:gd name="connsiteX4" fmla="*/ 132460 w 2356547"/>
                <a:gd name="connsiteY4" fmla="*/ 31241 h 1617154"/>
                <a:gd name="connsiteX5" fmla="*/ 8636 w 2356547"/>
                <a:gd name="connsiteY5" fmla="*/ 223452 h 1617154"/>
                <a:gd name="connsiteX6" fmla="*/ 80644 w 2356547"/>
                <a:gd name="connsiteY6" fmla="*/ 511484 h 1617154"/>
                <a:gd name="connsiteX7" fmla="*/ 394397 w 2356547"/>
                <a:gd name="connsiteY7" fmla="*/ 559879 h 1617154"/>
                <a:gd name="connsiteX8" fmla="*/ 508697 w 2356547"/>
                <a:gd name="connsiteY8" fmla="*/ 617029 h 1617154"/>
                <a:gd name="connsiteX9" fmla="*/ 603947 w 2356547"/>
                <a:gd name="connsiteY9" fmla="*/ 712279 h 1617154"/>
                <a:gd name="connsiteX10" fmla="*/ 727772 w 2356547"/>
                <a:gd name="connsiteY10" fmla="*/ 817054 h 1617154"/>
                <a:gd name="connsiteX11" fmla="*/ 880172 w 2356547"/>
                <a:gd name="connsiteY11" fmla="*/ 931354 h 1617154"/>
                <a:gd name="connsiteX12" fmla="*/ 1032572 w 2356547"/>
                <a:gd name="connsiteY12" fmla="*/ 1017079 h 1617154"/>
                <a:gd name="connsiteX13" fmla="*/ 1461197 w 2356547"/>
                <a:gd name="connsiteY13" fmla="*/ 1288541 h 1617154"/>
                <a:gd name="connsiteX14" fmla="*/ 1746947 w 2356547"/>
                <a:gd name="connsiteY14" fmla="*/ 1421891 h 1617154"/>
                <a:gd name="connsiteX15" fmla="*/ 1842197 w 2356547"/>
                <a:gd name="connsiteY15" fmla="*/ 1445704 h 1617154"/>
                <a:gd name="connsiteX16" fmla="*/ 1946972 w 2356547"/>
                <a:gd name="connsiteY16" fmla="*/ 1450466 h 1617154"/>
                <a:gd name="connsiteX17" fmla="*/ 2027935 w 2356547"/>
                <a:gd name="connsiteY17" fmla="*/ 1450466 h 1617154"/>
                <a:gd name="connsiteX18" fmla="*/ 2113660 w 2356547"/>
                <a:gd name="connsiteY18" fmla="*/ 1459991 h 1617154"/>
                <a:gd name="connsiteX19" fmla="*/ 2156522 w 2356547"/>
                <a:gd name="connsiteY19" fmla="*/ 1488566 h 1617154"/>
                <a:gd name="connsiteX20" fmla="*/ 2199385 w 2356547"/>
                <a:gd name="connsiteY20" fmla="*/ 1555241 h 1617154"/>
                <a:gd name="connsiteX21" fmla="*/ 2256535 w 2356547"/>
                <a:gd name="connsiteY21" fmla="*/ 1602866 h 1617154"/>
                <a:gd name="connsiteX22" fmla="*/ 2323210 w 2356547"/>
                <a:gd name="connsiteY22" fmla="*/ 1617154 h 1617154"/>
                <a:gd name="connsiteX23" fmla="*/ 2285110 w 2356547"/>
                <a:gd name="connsiteY23" fmla="*/ 1569529 h 1617154"/>
                <a:gd name="connsiteX24" fmla="*/ 2285110 w 2356547"/>
                <a:gd name="connsiteY24" fmla="*/ 1569529 h 1617154"/>
                <a:gd name="connsiteX25" fmla="*/ 2299397 w 2356547"/>
                <a:gd name="connsiteY25" fmla="*/ 1512379 h 1617154"/>
                <a:gd name="connsiteX26" fmla="*/ 2323210 w 2356547"/>
                <a:gd name="connsiteY26" fmla="*/ 1507616 h 1617154"/>
                <a:gd name="connsiteX27" fmla="*/ 2356547 w 2356547"/>
                <a:gd name="connsiteY27" fmla="*/ 1512379 h 1617154"/>
                <a:gd name="connsiteX28" fmla="*/ 2351785 w 2356547"/>
                <a:gd name="connsiteY28" fmla="*/ 1479041 h 1617154"/>
                <a:gd name="connsiteX29" fmla="*/ 2351785 w 2356547"/>
                <a:gd name="connsiteY29" fmla="*/ 1479041 h 1617154"/>
                <a:gd name="connsiteX30" fmla="*/ 2289872 w 2356547"/>
                <a:gd name="connsiteY30" fmla="*/ 1474279 h 1617154"/>
                <a:gd name="connsiteX31" fmla="*/ 2285110 w 2356547"/>
                <a:gd name="connsiteY31" fmla="*/ 1450466 h 1617154"/>
                <a:gd name="connsiteX32" fmla="*/ 2285110 w 2356547"/>
                <a:gd name="connsiteY32" fmla="*/ 1450466 h 1617154"/>
                <a:gd name="connsiteX33" fmla="*/ 2294635 w 2356547"/>
                <a:gd name="connsiteY33" fmla="*/ 1398079 h 1617154"/>
                <a:gd name="connsiteX34" fmla="*/ 2323210 w 2356547"/>
                <a:gd name="connsiteY34" fmla="*/ 1388554 h 1617154"/>
                <a:gd name="connsiteX35" fmla="*/ 2347022 w 2356547"/>
                <a:gd name="connsiteY35" fmla="*/ 1393316 h 1617154"/>
                <a:gd name="connsiteX36" fmla="*/ 2347022 w 2356547"/>
                <a:gd name="connsiteY36" fmla="*/ 1355216 h 1617154"/>
                <a:gd name="connsiteX37" fmla="*/ 2347022 w 2356547"/>
                <a:gd name="connsiteY37" fmla="*/ 1355216 h 1617154"/>
                <a:gd name="connsiteX38" fmla="*/ 2285110 w 2356547"/>
                <a:gd name="connsiteY38" fmla="*/ 1364741 h 1617154"/>
                <a:gd name="connsiteX39" fmla="*/ 2285110 w 2356547"/>
                <a:gd name="connsiteY39" fmla="*/ 1364741 h 1617154"/>
                <a:gd name="connsiteX40" fmla="*/ 2266060 w 2356547"/>
                <a:gd name="connsiteY40" fmla="*/ 1331404 h 1617154"/>
                <a:gd name="connsiteX41" fmla="*/ 2275585 w 2356547"/>
                <a:gd name="connsiteY41" fmla="*/ 1307591 h 1617154"/>
                <a:gd name="connsiteX42" fmla="*/ 2299397 w 2356547"/>
                <a:gd name="connsiteY42" fmla="*/ 1288541 h 1617154"/>
                <a:gd name="connsiteX43" fmla="*/ 2327972 w 2356547"/>
                <a:gd name="connsiteY43" fmla="*/ 1274254 h 1617154"/>
                <a:gd name="connsiteX44" fmla="*/ 2299397 w 2356547"/>
                <a:gd name="connsiteY44" fmla="*/ 1212341 h 1617154"/>
                <a:gd name="connsiteX45" fmla="*/ 2256535 w 2356547"/>
                <a:gd name="connsiteY45" fmla="*/ 1198054 h 1617154"/>
                <a:gd name="connsiteX46" fmla="*/ 2185097 w 2356547"/>
                <a:gd name="connsiteY46" fmla="*/ 1217104 h 1617154"/>
                <a:gd name="connsiteX47" fmla="*/ 2142235 w 2356547"/>
                <a:gd name="connsiteY47" fmla="*/ 1340929 h 1617154"/>
                <a:gd name="connsiteX48" fmla="*/ 2085085 w 2356547"/>
                <a:gd name="connsiteY48" fmla="*/ 1359979 h 1617154"/>
                <a:gd name="connsiteX49" fmla="*/ 1994597 w 2356547"/>
                <a:gd name="connsiteY49" fmla="*/ 1369504 h 1617154"/>
                <a:gd name="connsiteX50" fmla="*/ 1875535 w 2356547"/>
                <a:gd name="connsiteY50" fmla="*/ 1402841 h 1617154"/>
                <a:gd name="connsiteX51" fmla="*/ 1675510 w 2356547"/>
                <a:gd name="connsiteY51" fmla="*/ 1345691 h 1617154"/>
                <a:gd name="connsiteX52" fmla="*/ 1508822 w 2356547"/>
                <a:gd name="connsiteY52" fmla="*/ 1269491 h 1617154"/>
                <a:gd name="connsiteX53" fmla="*/ 1284985 w 2356547"/>
                <a:gd name="connsiteY53" fmla="*/ 1145666 h 1617154"/>
                <a:gd name="connsiteX54" fmla="*/ 737297 w 2356547"/>
                <a:gd name="connsiteY54" fmla="*/ 774191 h 1617154"/>
                <a:gd name="connsiteX55" fmla="*/ 512691 w 2356547"/>
                <a:gd name="connsiteY55" fmla="*/ 511485 h 1617154"/>
                <a:gd name="connsiteX0" fmla="*/ 512691 w 2356547"/>
                <a:gd name="connsiteY0" fmla="*/ 511485 h 1617154"/>
                <a:gd name="connsiteX1" fmla="*/ 627760 w 2356547"/>
                <a:gd name="connsiteY1" fmla="*/ 359854 h 1617154"/>
                <a:gd name="connsiteX2" fmla="*/ 599185 w 2356547"/>
                <a:gd name="connsiteY2" fmla="*/ 207454 h 1617154"/>
                <a:gd name="connsiteX3" fmla="*/ 422972 w 2356547"/>
                <a:gd name="connsiteY3" fmla="*/ 36004 h 1617154"/>
                <a:gd name="connsiteX4" fmla="*/ 132460 w 2356547"/>
                <a:gd name="connsiteY4" fmla="*/ 31241 h 1617154"/>
                <a:gd name="connsiteX5" fmla="*/ 8636 w 2356547"/>
                <a:gd name="connsiteY5" fmla="*/ 223452 h 1617154"/>
                <a:gd name="connsiteX6" fmla="*/ 80644 w 2356547"/>
                <a:gd name="connsiteY6" fmla="*/ 511484 h 1617154"/>
                <a:gd name="connsiteX7" fmla="*/ 394397 w 2356547"/>
                <a:gd name="connsiteY7" fmla="*/ 559879 h 1617154"/>
                <a:gd name="connsiteX8" fmla="*/ 508697 w 2356547"/>
                <a:gd name="connsiteY8" fmla="*/ 617029 h 1617154"/>
                <a:gd name="connsiteX9" fmla="*/ 603947 w 2356547"/>
                <a:gd name="connsiteY9" fmla="*/ 712279 h 1617154"/>
                <a:gd name="connsiteX10" fmla="*/ 727772 w 2356547"/>
                <a:gd name="connsiteY10" fmla="*/ 817054 h 1617154"/>
                <a:gd name="connsiteX11" fmla="*/ 880172 w 2356547"/>
                <a:gd name="connsiteY11" fmla="*/ 931354 h 1617154"/>
                <a:gd name="connsiteX12" fmla="*/ 1032572 w 2356547"/>
                <a:gd name="connsiteY12" fmla="*/ 1017079 h 1617154"/>
                <a:gd name="connsiteX13" fmla="*/ 1461197 w 2356547"/>
                <a:gd name="connsiteY13" fmla="*/ 1288541 h 1617154"/>
                <a:gd name="connsiteX14" fmla="*/ 1746947 w 2356547"/>
                <a:gd name="connsiteY14" fmla="*/ 1421891 h 1617154"/>
                <a:gd name="connsiteX15" fmla="*/ 1842197 w 2356547"/>
                <a:gd name="connsiteY15" fmla="*/ 1445704 h 1617154"/>
                <a:gd name="connsiteX16" fmla="*/ 1946972 w 2356547"/>
                <a:gd name="connsiteY16" fmla="*/ 1450466 h 1617154"/>
                <a:gd name="connsiteX17" fmla="*/ 2027935 w 2356547"/>
                <a:gd name="connsiteY17" fmla="*/ 1450466 h 1617154"/>
                <a:gd name="connsiteX18" fmla="*/ 2113660 w 2356547"/>
                <a:gd name="connsiteY18" fmla="*/ 1459991 h 1617154"/>
                <a:gd name="connsiteX19" fmla="*/ 2156522 w 2356547"/>
                <a:gd name="connsiteY19" fmla="*/ 1488566 h 1617154"/>
                <a:gd name="connsiteX20" fmla="*/ 2199385 w 2356547"/>
                <a:gd name="connsiteY20" fmla="*/ 1555241 h 1617154"/>
                <a:gd name="connsiteX21" fmla="*/ 2256535 w 2356547"/>
                <a:gd name="connsiteY21" fmla="*/ 1602866 h 1617154"/>
                <a:gd name="connsiteX22" fmla="*/ 2323210 w 2356547"/>
                <a:gd name="connsiteY22" fmla="*/ 1617154 h 1617154"/>
                <a:gd name="connsiteX23" fmla="*/ 2285110 w 2356547"/>
                <a:gd name="connsiteY23" fmla="*/ 1569529 h 1617154"/>
                <a:gd name="connsiteX24" fmla="*/ 2285110 w 2356547"/>
                <a:gd name="connsiteY24" fmla="*/ 1569529 h 1617154"/>
                <a:gd name="connsiteX25" fmla="*/ 2299397 w 2356547"/>
                <a:gd name="connsiteY25" fmla="*/ 1512379 h 1617154"/>
                <a:gd name="connsiteX26" fmla="*/ 2323210 w 2356547"/>
                <a:gd name="connsiteY26" fmla="*/ 1507616 h 1617154"/>
                <a:gd name="connsiteX27" fmla="*/ 2356547 w 2356547"/>
                <a:gd name="connsiteY27" fmla="*/ 1512379 h 1617154"/>
                <a:gd name="connsiteX28" fmla="*/ 2351785 w 2356547"/>
                <a:gd name="connsiteY28" fmla="*/ 1479041 h 1617154"/>
                <a:gd name="connsiteX29" fmla="*/ 2351785 w 2356547"/>
                <a:gd name="connsiteY29" fmla="*/ 1479041 h 1617154"/>
                <a:gd name="connsiteX30" fmla="*/ 2289872 w 2356547"/>
                <a:gd name="connsiteY30" fmla="*/ 1474279 h 1617154"/>
                <a:gd name="connsiteX31" fmla="*/ 2285110 w 2356547"/>
                <a:gd name="connsiteY31" fmla="*/ 1450466 h 1617154"/>
                <a:gd name="connsiteX32" fmla="*/ 2285110 w 2356547"/>
                <a:gd name="connsiteY32" fmla="*/ 1450466 h 1617154"/>
                <a:gd name="connsiteX33" fmla="*/ 2294635 w 2356547"/>
                <a:gd name="connsiteY33" fmla="*/ 1398079 h 1617154"/>
                <a:gd name="connsiteX34" fmla="*/ 2323210 w 2356547"/>
                <a:gd name="connsiteY34" fmla="*/ 1388554 h 1617154"/>
                <a:gd name="connsiteX35" fmla="*/ 2347022 w 2356547"/>
                <a:gd name="connsiteY35" fmla="*/ 1393316 h 1617154"/>
                <a:gd name="connsiteX36" fmla="*/ 2347022 w 2356547"/>
                <a:gd name="connsiteY36" fmla="*/ 1355216 h 1617154"/>
                <a:gd name="connsiteX37" fmla="*/ 2347022 w 2356547"/>
                <a:gd name="connsiteY37" fmla="*/ 1355216 h 1617154"/>
                <a:gd name="connsiteX38" fmla="*/ 2285110 w 2356547"/>
                <a:gd name="connsiteY38" fmla="*/ 1364741 h 1617154"/>
                <a:gd name="connsiteX39" fmla="*/ 2285110 w 2356547"/>
                <a:gd name="connsiteY39" fmla="*/ 1364741 h 1617154"/>
                <a:gd name="connsiteX40" fmla="*/ 2266060 w 2356547"/>
                <a:gd name="connsiteY40" fmla="*/ 1331404 h 1617154"/>
                <a:gd name="connsiteX41" fmla="*/ 2275585 w 2356547"/>
                <a:gd name="connsiteY41" fmla="*/ 1307591 h 1617154"/>
                <a:gd name="connsiteX42" fmla="*/ 2299397 w 2356547"/>
                <a:gd name="connsiteY42" fmla="*/ 1288541 h 1617154"/>
                <a:gd name="connsiteX43" fmla="*/ 2327972 w 2356547"/>
                <a:gd name="connsiteY43" fmla="*/ 1274254 h 1617154"/>
                <a:gd name="connsiteX44" fmla="*/ 2299397 w 2356547"/>
                <a:gd name="connsiteY44" fmla="*/ 1212341 h 1617154"/>
                <a:gd name="connsiteX45" fmla="*/ 2256535 w 2356547"/>
                <a:gd name="connsiteY45" fmla="*/ 1198054 h 1617154"/>
                <a:gd name="connsiteX46" fmla="*/ 2185097 w 2356547"/>
                <a:gd name="connsiteY46" fmla="*/ 1217104 h 1617154"/>
                <a:gd name="connsiteX47" fmla="*/ 2142235 w 2356547"/>
                <a:gd name="connsiteY47" fmla="*/ 1340929 h 1617154"/>
                <a:gd name="connsiteX48" fmla="*/ 2085085 w 2356547"/>
                <a:gd name="connsiteY48" fmla="*/ 1359979 h 1617154"/>
                <a:gd name="connsiteX49" fmla="*/ 1994597 w 2356547"/>
                <a:gd name="connsiteY49" fmla="*/ 1369504 h 1617154"/>
                <a:gd name="connsiteX50" fmla="*/ 1875535 w 2356547"/>
                <a:gd name="connsiteY50" fmla="*/ 1402841 h 1617154"/>
                <a:gd name="connsiteX51" fmla="*/ 1675510 w 2356547"/>
                <a:gd name="connsiteY51" fmla="*/ 1345691 h 1617154"/>
                <a:gd name="connsiteX52" fmla="*/ 1508822 w 2356547"/>
                <a:gd name="connsiteY52" fmla="*/ 1269491 h 1617154"/>
                <a:gd name="connsiteX53" fmla="*/ 1284985 w 2356547"/>
                <a:gd name="connsiteY53" fmla="*/ 1145666 h 1617154"/>
                <a:gd name="connsiteX54" fmla="*/ 737297 w 2356547"/>
                <a:gd name="connsiteY54" fmla="*/ 774191 h 1617154"/>
                <a:gd name="connsiteX55" fmla="*/ 512691 w 2356547"/>
                <a:gd name="connsiteY55" fmla="*/ 511485 h 1617154"/>
                <a:gd name="connsiteX0" fmla="*/ 512691 w 2356547"/>
                <a:gd name="connsiteY0" fmla="*/ 511485 h 1617154"/>
                <a:gd name="connsiteX1" fmla="*/ 599185 w 2356547"/>
                <a:gd name="connsiteY1" fmla="*/ 207454 h 1617154"/>
                <a:gd name="connsiteX2" fmla="*/ 422972 w 2356547"/>
                <a:gd name="connsiteY2" fmla="*/ 36004 h 1617154"/>
                <a:gd name="connsiteX3" fmla="*/ 132460 w 2356547"/>
                <a:gd name="connsiteY3" fmla="*/ 31241 h 1617154"/>
                <a:gd name="connsiteX4" fmla="*/ 8636 w 2356547"/>
                <a:gd name="connsiteY4" fmla="*/ 223452 h 1617154"/>
                <a:gd name="connsiteX5" fmla="*/ 80644 w 2356547"/>
                <a:gd name="connsiteY5" fmla="*/ 511484 h 1617154"/>
                <a:gd name="connsiteX6" fmla="*/ 394397 w 2356547"/>
                <a:gd name="connsiteY6" fmla="*/ 559879 h 1617154"/>
                <a:gd name="connsiteX7" fmla="*/ 508697 w 2356547"/>
                <a:gd name="connsiteY7" fmla="*/ 617029 h 1617154"/>
                <a:gd name="connsiteX8" fmla="*/ 603947 w 2356547"/>
                <a:gd name="connsiteY8" fmla="*/ 712279 h 1617154"/>
                <a:gd name="connsiteX9" fmla="*/ 727772 w 2356547"/>
                <a:gd name="connsiteY9" fmla="*/ 817054 h 1617154"/>
                <a:gd name="connsiteX10" fmla="*/ 880172 w 2356547"/>
                <a:gd name="connsiteY10" fmla="*/ 931354 h 1617154"/>
                <a:gd name="connsiteX11" fmla="*/ 1032572 w 2356547"/>
                <a:gd name="connsiteY11" fmla="*/ 1017079 h 1617154"/>
                <a:gd name="connsiteX12" fmla="*/ 1461197 w 2356547"/>
                <a:gd name="connsiteY12" fmla="*/ 1288541 h 1617154"/>
                <a:gd name="connsiteX13" fmla="*/ 1746947 w 2356547"/>
                <a:gd name="connsiteY13" fmla="*/ 1421891 h 1617154"/>
                <a:gd name="connsiteX14" fmla="*/ 1842197 w 2356547"/>
                <a:gd name="connsiteY14" fmla="*/ 1445704 h 1617154"/>
                <a:gd name="connsiteX15" fmla="*/ 1946972 w 2356547"/>
                <a:gd name="connsiteY15" fmla="*/ 1450466 h 1617154"/>
                <a:gd name="connsiteX16" fmla="*/ 2027935 w 2356547"/>
                <a:gd name="connsiteY16" fmla="*/ 1450466 h 1617154"/>
                <a:gd name="connsiteX17" fmla="*/ 2113660 w 2356547"/>
                <a:gd name="connsiteY17" fmla="*/ 1459991 h 1617154"/>
                <a:gd name="connsiteX18" fmla="*/ 2156522 w 2356547"/>
                <a:gd name="connsiteY18" fmla="*/ 1488566 h 1617154"/>
                <a:gd name="connsiteX19" fmla="*/ 2199385 w 2356547"/>
                <a:gd name="connsiteY19" fmla="*/ 1555241 h 1617154"/>
                <a:gd name="connsiteX20" fmla="*/ 2256535 w 2356547"/>
                <a:gd name="connsiteY20" fmla="*/ 1602866 h 1617154"/>
                <a:gd name="connsiteX21" fmla="*/ 2323210 w 2356547"/>
                <a:gd name="connsiteY21" fmla="*/ 1617154 h 1617154"/>
                <a:gd name="connsiteX22" fmla="*/ 2285110 w 2356547"/>
                <a:gd name="connsiteY22" fmla="*/ 1569529 h 1617154"/>
                <a:gd name="connsiteX23" fmla="*/ 2285110 w 2356547"/>
                <a:gd name="connsiteY23" fmla="*/ 1569529 h 1617154"/>
                <a:gd name="connsiteX24" fmla="*/ 2299397 w 2356547"/>
                <a:gd name="connsiteY24" fmla="*/ 1512379 h 1617154"/>
                <a:gd name="connsiteX25" fmla="*/ 2323210 w 2356547"/>
                <a:gd name="connsiteY25" fmla="*/ 1507616 h 1617154"/>
                <a:gd name="connsiteX26" fmla="*/ 2356547 w 2356547"/>
                <a:gd name="connsiteY26" fmla="*/ 1512379 h 1617154"/>
                <a:gd name="connsiteX27" fmla="*/ 2351785 w 2356547"/>
                <a:gd name="connsiteY27" fmla="*/ 1479041 h 1617154"/>
                <a:gd name="connsiteX28" fmla="*/ 2351785 w 2356547"/>
                <a:gd name="connsiteY28" fmla="*/ 1479041 h 1617154"/>
                <a:gd name="connsiteX29" fmla="*/ 2289872 w 2356547"/>
                <a:gd name="connsiteY29" fmla="*/ 1474279 h 1617154"/>
                <a:gd name="connsiteX30" fmla="*/ 2285110 w 2356547"/>
                <a:gd name="connsiteY30" fmla="*/ 1450466 h 1617154"/>
                <a:gd name="connsiteX31" fmla="*/ 2285110 w 2356547"/>
                <a:gd name="connsiteY31" fmla="*/ 1450466 h 1617154"/>
                <a:gd name="connsiteX32" fmla="*/ 2294635 w 2356547"/>
                <a:gd name="connsiteY32" fmla="*/ 1398079 h 1617154"/>
                <a:gd name="connsiteX33" fmla="*/ 2323210 w 2356547"/>
                <a:gd name="connsiteY33" fmla="*/ 1388554 h 1617154"/>
                <a:gd name="connsiteX34" fmla="*/ 2347022 w 2356547"/>
                <a:gd name="connsiteY34" fmla="*/ 1393316 h 1617154"/>
                <a:gd name="connsiteX35" fmla="*/ 2347022 w 2356547"/>
                <a:gd name="connsiteY35" fmla="*/ 1355216 h 1617154"/>
                <a:gd name="connsiteX36" fmla="*/ 2347022 w 2356547"/>
                <a:gd name="connsiteY36" fmla="*/ 1355216 h 1617154"/>
                <a:gd name="connsiteX37" fmla="*/ 2285110 w 2356547"/>
                <a:gd name="connsiteY37" fmla="*/ 1364741 h 1617154"/>
                <a:gd name="connsiteX38" fmla="*/ 2285110 w 2356547"/>
                <a:gd name="connsiteY38" fmla="*/ 1364741 h 1617154"/>
                <a:gd name="connsiteX39" fmla="*/ 2266060 w 2356547"/>
                <a:gd name="connsiteY39" fmla="*/ 1331404 h 1617154"/>
                <a:gd name="connsiteX40" fmla="*/ 2275585 w 2356547"/>
                <a:gd name="connsiteY40" fmla="*/ 1307591 h 1617154"/>
                <a:gd name="connsiteX41" fmla="*/ 2299397 w 2356547"/>
                <a:gd name="connsiteY41" fmla="*/ 1288541 h 1617154"/>
                <a:gd name="connsiteX42" fmla="*/ 2327972 w 2356547"/>
                <a:gd name="connsiteY42" fmla="*/ 1274254 h 1617154"/>
                <a:gd name="connsiteX43" fmla="*/ 2299397 w 2356547"/>
                <a:gd name="connsiteY43" fmla="*/ 1212341 h 1617154"/>
                <a:gd name="connsiteX44" fmla="*/ 2256535 w 2356547"/>
                <a:gd name="connsiteY44" fmla="*/ 1198054 h 1617154"/>
                <a:gd name="connsiteX45" fmla="*/ 2185097 w 2356547"/>
                <a:gd name="connsiteY45" fmla="*/ 1217104 h 1617154"/>
                <a:gd name="connsiteX46" fmla="*/ 2142235 w 2356547"/>
                <a:gd name="connsiteY46" fmla="*/ 1340929 h 1617154"/>
                <a:gd name="connsiteX47" fmla="*/ 2085085 w 2356547"/>
                <a:gd name="connsiteY47" fmla="*/ 1359979 h 1617154"/>
                <a:gd name="connsiteX48" fmla="*/ 1994597 w 2356547"/>
                <a:gd name="connsiteY48" fmla="*/ 1369504 h 1617154"/>
                <a:gd name="connsiteX49" fmla="*/ 1875535 w 2356547"/>
                <a:gd name="connsiteY49" fmla="*/ 1402841 h 1617154"/>
                <a:gd name="connsiteX50" fmla="*/ 1675510 w 2356547"/>
                <a:gd name="connsiteY50" fmla="*/ 1345691 h 1617154"/>
                <a:gd name="connsiteX51" fmla="*/ 1508822 w 2356547"/>
                <a:gd name="connsiteY51" fmla="*/ 1269491 h 1617154"/>
                <a:gd name="connsiteX52" fmla="*/ 1284985 w 2356547"/>
                <a:gd name="connsiteY52" fmla="*/ 1145666 h 1617154"/>
                <a:gd name="connsiteX53" fmla="*/ 737297 w 2356547"/>
                <a:gd name="connsiteY53" fmla="*/ 774191 h 1617154"/>
                <a:gd name="connsiteX54" fmla="*/ 512691 w 2356547"/>
                <a:gd name="connsiteY54" fmla="*/ 511485 h 1617154"/>
                <a:gd name="connsiteX0" fmla="*/ 512691 w 2356547"/>
                <a:gd name="connsiteY0" fmla="*/ 519517 h 1625186"/>
                <a:gd name="connsiteX1" fmla="*/ 656708 w 2356547"/>
                <a:gd name="connsiteY1" fmla="*/ 303492 h 1625186"/>
                <a:gd name="connsiteX2" fmla="*/ 422972 w 2356547"/>
                <a:gd name="connsiteY2" fmla="*/ 44036 h 1625186"/>
                <a:gd name="connsiteX3" fmla="*/ 132460 w 2356547"/>
                <a:gd name="connsiteY3" fmla="*/ 39273 h 1625186"/>
                <a:gd name="connsiteX4" fmla="*/ 8636 w 2356547"/>
                <a:gd name="connsiteY4" fmla="*/ 231484 h 1625186"/>
                <a:gd name="connsiteX5" fmla="*/ 80644 w 2356547"/>
                <a:gd name="connsiteY5" fmla="*/ 519516 h 1625186"/>
                <a:gd name="connsiteX6" fmla="*/ 394397 w 2356547"/>
                <a:gd name="connsiteY6" fmla="*/ 567911 h 1625186"/>
                <a:gd name="connsiteX7" fmla="*/ 508697 w 2356547"/>
                <a:gd name="connsiteY7" fmla="*/ 625061 h 1625186"/>
                <a:gd name="connsiteX8" fmla="*/ 603947 w 2356547"/>
                <a:gd name="connsiteY8" fmla="*/ 720311 h 1625186"/>
                <a:gd name="connsiteX9" fmla="*/ 727772 w 2356547"/>
                <a:gd name="connsiteY9" fmla="*/ 825086 h 1625186"/>
                <a:gd name="connsiteX10" fmla="*/ 880172 w 2356547"/>
                <a:gd name="connsiteY10" fmla="*/ 939386 h 1625186"/>
                <a:gd name="connsiteX11" fmla="*/ 1032572 w 2356547"/>
                <a:gd name="connsiteY11" fmla="*/ 1025111 h 1625186"/>
                <a:gd name="connsiteX12" fmla="*/ 1461197 w 2356547"/>
                <a:gd name="connsiteY12" fmla="*/ 1296573 h 1625186"/>
                <a:gd name="connsiteX13" fmla="*/ 1746947 w 2356547"/>
                <a:gd name="connsiteY13" fmla="*/ 1429923 h 1625186"/>
                <a:gd name="connsiteX14" fmla="*/ 1842197 w 2356547"/>
                <a:gd name="connsiteY14" fmla="*/ 1453736 h 1625186"/>
                <a:gd name="connsiteX15" fmla="*/ 1946972 w 2356547"/>
                <a:gd name="connsiteY15" fmla="*/ 1458498 h 1625186"/>
                <a:gd name="connsiteX16" fmla="*/ 2027935 w 2356547"/>
                <a:gd name="connsiteY16" fmla="*/ 1458498 h 1625186"/>
                <a:gd name="connsiteX17" fmla="*/ 2113660 w 2356547"/>
                <a:gd name="connsiteY17" fmla="*/ 1468023 h 1625186"/>
                <a:gd name="connsiteX18" fmla="*/ 2156522 w 2356547"/>
                <a:gd name="connsiteY18" fmla="*/ 1496598 h 1625186"/>
                <a:gd name="connsiteX19" fmla="*/ 2199385 w 2356547"/>
                <a:gd name="connsiteY19" fmla="*/ 1563273 h 1625186"/>
                <a:gd name="connsiteX20" fmla="*/ 2256535 w 2356547"/>
                <a:gd name="connsiteY20" fmla="*/ 1610898 h 1625186"/>
                <a:gd name="connsiteX21" fmla="*/ 2323210 w 2356547"/>
                <a:gd name="connsiteY21" fmla="*/ 1625186 h 1625186"/>
                <a:gd name="connsiteX22" fmla="*/ 2285110 w 2356547"/>
                <a:gd name="connsiteY22" fmla="*/ 1577561 h 1625186"/>
                <a:gd name="connsiteX23" fmla="*/ 2285110 w 2356547"/>
                <a:gd name="connsiteY23" fmla="*/ 1577561 h 1625186"/>
                <a:gd name="connsiteX24" fmla="*/ 2299397 w 2356547"/>
                <a:gd name="connsiteY24" fmla="*/ 1520411 h 1625186"/>
                <a:gd name="connsiteX25" fmla="*/ 2323210 w 2356547"/>
                <a:gd name="connsiteY25" fmla="*/ 1515648 h 1625186"/>
                <a:gd name="connsiteX26" fmla="*/ 2356547 w 2356547"/>
                <a:gd name="connsiteY26" fmla="*/ 1520411 h 1625186"/>
                <a:gd name="connsiteX27" fmla="*/ 2351785 w 2356547"/>
                <a:gd name="connsiteY27" fmla="*/ 1487073 h 1625186"/>
                <a:gd name="connsiteX28" fmla="*/ 2351785 w 2356547"/>
                <a:gd name="connsiteY28" fmla="*/ 1487073 h 1625186"/>
                <a:gd name="connsiteX29" fmla="*/ 2289872 w 2356547"/>
                <a:gd name="connsiteY29" fmla="*/ 1482311 h 1625186"/>
                <a:gd name="connsiteX30" fmla="*/ 2285110 w 2356547"/>
                <a:gd name="connsiteY30" fmla="*/ 1458498 h 1625186"/>
                <a:gd name="connsiteX31" fmla="*/ 2285110 w 2356547"/>
                <a:gd name="connsiteY31" fmla="*/ 1458498 h 1625186"/>
                <a:gd name="connsiteX32" fmla="*/ 2294635 w 2356547"/>
                <a:gd name="connsiteY32" fmla="*/ 1406111 h 1625186"/>
                <a:gd name="connsiteX33" fmla="*/ 2323210 w 2356547"/>
                <a:gd name="connsiteY33" fmla="*/ 1396586 h 1625186"/>
                <a:gd name="connsiteX34" fmla="*/ 2347022 w 2356547"/>
                <a:gd name="connsiteY34" fmla="*/ 1401348 h 1625186"/>
                <a:gd name="connsiteX35" fmla="*/ 2347022 w 2356547"/>
                <a:gd name="connsiteY35" fmla="*/ 1363248 h 1625186"/>
                <a:gd name="connsiteX36" fmla="*/ 2347022 w 2356547"/>
                <a:gd name="connsiteY36" fmla="*/ 1363248 h 1625186"/>
                <a:gd name="connsiteX37" fmla="*/ 2285110 w 2356547"/>
                <a:gd name="connsiteY37" fmla="*/ 1372773 h 1625186"/>
                <a:gd name="connsiteX38" fmla="*/ 2285110 w 2356547"/>
                <a:gd name="connsiteY38" fmla="*/ 1372773 h 1625186"/>
                <a:gd name="connsiteX39" fmla="*/ 2266060 w 2356547"/>
                <a:gd name="connsiteY39" fmla="*/ 1339436 h 1625186"/>
                <a:gd name="connsiteX40" fmla="*/ 2275585 w 2356547"/>
                <a:gd name="connsiteY40" fmla="*/ 1315623 h 1625186"/>
                <a:gd name="connsiteX41" fmla="*/ 2299397 w 2356547"/>
                <a:gd name="connsiteY41" fmla="*/ 1296573 h 1625186"/>
                <a:gd name="connsiteX42" fmla="*/ 2327972 w 2356547"/>
                <a:gd name="connsiteY42" fmla="*/ 1282286 h 1625186"/>
                <a:gd name="connsiteX43" fmla="*/ 2299397 w 2356547"/>
                <a:gd name="connsiteY43" fmla="*/ 1220373 h 1625186"/>
                <a:gd name="connsiteX44" fmla="*/ 2256535 w 2356547"/>
                <a:gd name="connsiteY44" fmla="*/ 1206086 h 1625186"/>
                <a:gd name="connsiteX45" fmla="*/ 2185097 w 2356547"/>
                <a:gd name="connsiteY45" fmla="*/ 1225136 h 1625186"/>
                <a:gd name="connsiteX46" fmla="*/ 2142235 w 2356547"/>
                <a:gd name="connsiteY46" fmla="*/ 1348961 h 1625186"/>
                <a:gd name="connsiteX47" fmla="*/ 2085085 w 2356547"/>
                <a:gd name="connsiteY47" fmla="*/ 1368011 h 1625186"/>
                <a:gd name="connsiteX48" fmla="*/ 1994597 w 2356547"/>
                <a:gd name="connsiteY48" fmla="*/ 1377536 h 1625186"/>
                <a:gd name="connsiteX49" fmla="*/ 1875535 w 2356547"/>
                <a:gd name="connsiteY49" fmla="*/ 1410873 h 1625186"/>
                <a:gd name="connsiteX50" fmla="*/ 1675510 w 2356547"/>
                <a:gd name="connsiteY50" fmla="*/ 1353723 h 1625186"/>
                <a:gd name="connsiteX51" fmla="*/ 1508822 w 2356547"/>
                <a:gd name="connsiteY51" fmla="*/ 1277523 h 1625186"/>
                <a:gd name="connsiteX52" fmla="*/ 1284985 w 2356547"/>
                <a:gd name="connsiteY52" fmla="*/ 1153698 h 1625186"/>
                <a:gd name="connsiteX53" fmla="*/ 737297 w 2356547"/>
                <a:gd name="connsiteY53" fmla="*/ 782223 h 1625186"/>
                <a:gd name="connsiteX54" fmla="*/ 512691 w 2356547"/>
                <a:gd name="connsiteY54" fmla="*/ 519517 h 1625186"/>
                <a:gd name="connsiteX0" fmla="*/ 512691 w 2356547"/>
                <a:gd name="connsiteY0" fmla="*/ 519517 h 1625186"/>
                <a:gd name="connsiteX1" fmla="*/ 656708 w 2356547"/>
                <a:gd name="connsiteY1" fmla="*/ 303492 h 1625186"/>
                <a:gd name="connsiteX2" fmla="*/ 422972 w 2356547"/>
                <a:gd name="connsiteY2" fmla="*/ 44036 h 1625186"/>
                <a:gd name="connsiteX3" fmla="*/ 132460 w 2356547"/>
                <a:gd name="connsiteY3" fmla="*/ 39273 h 1625186"/>
                <a:gd name="connsiteX4" fmla="*/ 8636 w 2356547"/>
                <a:gd name="connsiteY4" fmla="*/ 231484 h 1625186"/>
                <a:gd name="connsiteX5" fmla="*/ 80644 w 2356547"/>
                <a:gd name="connsiteY5" fmla="*/ 519516 h 1625186"/>
                <a:gd name="connsiteX6" fmla="*/ 394397 w 2356547"/>
                <a:gd name="connsiteY6" fmla="*/ 567911 h 1625186"/>
                <a:gd name="connsiteX7" fmla="*/ 508697 w 2356547"/>
                <a:gd name="connsiteY7" fmla="*/ 625061 h 1625186"/>
                <a:gd name="connsiteX8" fmla="*/ 603947 w 2356547"/>
                <a:gd name="connsiteY8" fmla="*/ 720311 h 1625186"/>
                <a:gd name="connsiteX9" fmla="*/ 727772 w 2356547"/>
                <a:gd name="connsiteY9" fmla="*/ 825086 h 1625186"/>
                <a:gd name="connsiteX10" fmla="*/ 880172 w 2356547"/>
                <a:gd name="connsiteY10" fmla="*/ 939386 h 1625186"/>
                <a:gd name="connsiteX11" fmla="*/ 1032572 w 2356547"/>
                <a:gd name="connsiteY11" fmla="*/ 1025111 h 1625186"/>
                <a:gd name="connsiteX12" fmla="*/ 1461197 w 2356547"/>
                <a:gd name="connsiteY12" fmla="*/ 1296573 h 1625186"/>
                <a:gd name="connsiteX13" fmla="*/ 1746947 w 2356547"/>
                <a:gd name="connsiteY13" fmla="*/ 1429923 h 1625186"/>
                <a:gd name="connsiteX14" fmla="*/ 1842197 w 2356547"/>
                <a:gd name="connsiteY14" fmla="*/ 1453736 h 1625186"/>
                <a:gd name="connsiteX15" fmla="*/ 1946972 w 2356547"/>
                <a:gd name="connsiteY15" fmla="*/ 1458498 h 1625186"/>
                <a:gd name="connsiteX16" fmla="*/ 2027935 w 2356547"/>
                <a:gd name="connsiteY16" fmla="*/ 1458498 h 1625186"/>
                <a:gd name="connsiteX17" fmla="*/ 2113660 w 2356547"/>
                <a:gd name="connsiteY17" fmla="*/ 1468023 h 1625186"/>
                <a:gd name="connsiteX18" fmla="*/ 2156522 w 2356547"/>
                <a:gd name="connsiteY18" fmla="*/ 1496598 h 1625186"/>
                <a:gd name="connsiteX19" fmla="*/ 2199385 w 2356547"/>
                <a:gd name="connsiteY19" fmla="*/ 1563273 h 1625186"/>
                <a:gd name="connsiteX20" fmla="*/ 2256535 w 2356547"/>
                <a:gd name="connsiteY20" fmla="*/ 1610898 h 1625186"/>
                <a:gd name="connsiteX21" fmla="*/ 2323210 w 2356547"/>
                <a:gd name="connsiteY21" fmla="*/ 1625186 h 1625186"/>
                <a:gd name="connsiteX22" fmla="*/ 2285110 w 2356547"/>
                <a:gd name="connsiteY22" fmla="*/ 1577561 h 1625186"/>
                <a:gd name="connsiteX23" fmla="*/ 2285110 w 2356547"/>
                <a:gd name="connsiteY23" fmla="*/ 1577561 h 1625186"/>
                <a:gd name="connsiteX24" fmla="*/ 2299397 w 2356547"/>
                <a:gd name="connsiteY24" fmla="*/ 1520411 h 1625186"/>
                <a:gd name="connsiteX25" fmla="*/ 2323210 w 2356547"/>
                <a:gd name="connsiteY25" fmla="*/ 1515648 h 1625186"/>
                <a:gd name="connsiteX26" fmla="*/ 2356547 w 2356547"/>
                <a:gd name="connsiteY26" fmla="*/ 1520411 h 1625186"/>
                <a:gd name="connsiteX27" fmla="*/ 2351785 w 2356547"/>
                <a:gd name="connsiteY27" fmla="*/ 1487073 h 1625186"/>
                <a:gd name="connsiteX28" fmla="*/ 2351785 w 2356547"/>
                <a:gd name="connsiteY28" fmla="*/ 1487073 h 1625186"/>
                <a:gd name="connsiteX29" fmla="*/ 2289872 w 2356547"/>
                <a:gd name="connsiteY29" fmla="*/ 1482311 h 1625186"/>
                <a:gd name="connsiteX30" fmla="*/ 2285110 w 2356547"/>
                <a:gd name="connsiteY30" fmla="*/ 1458498 h 1625186"/>
                <a:gd name="connsiteX31" fmla="*/ 2285110 w 2356547"/>
                <a:gd name="connsiteY31" fmla="*/ 1458498 h 1625186"/>
                <a:gd name="connsiteX32" fmla="*/ 2294635 w 2356547"/>
                <a:gd name="connsiteY32" fmla="*/ 1406111 h 1625186"/>
                <a:gd name="connsiteX33" fmla="*/ 2323210 w 2356547"/>
                <a:gd name="connsiteY33" fmla="*/ 1396586 h 1625186"/>
                <a:gd name="connsiteX34" fmla="*/ 2347022 w 2356547"/>
                <a:gd name="connsiteY34" fmla="*/ 1401348 h 1625186"/>
                <a:gd name="connsiteX35" fmla="*/ 2347022 w 2356547"/>
                <a:gd name="connsiteY35" fmla="*/ 1363248 h 1625186"/>
                <a:gd name="connsiteX36" fmla="*/ 2347022 w 2356547"/>
                <a:gd name="connsiteY36" fmla="*/ 1363248 h 1625186"/>
                <a:gd name="connsiteX37" fmla="*/ 2285110 w 2356547"/>
                <a:gd name="connsiteY37" fmla="*/ 1372773 h 1625186"/>
                <a:gd name="connsiteX38" fmla="*/ 2285110 w 2356547"/>
                <a:gd name="connsiteY38" fmla="*/ 1372773 h 1625186"/>
                <a:gd name="connsiteX39" fmla="*/ 2266060 w 2356547"/>
                <a:gd name="connsiteY39" fmla="*/ 1339436 h 1625186"/>
                <a:gd name="connsiteX40" fmla="*/ 2275585 w 2356547"/>
                <a:gd name="connsiteY40" fmla="*/ 1315623 h 1625186"/>
                <a:gd name="connsiteX41" fmla="*/ 2299397 w 2356547"/>
                <a:gd name="connsiteY41" fmla="*/ 1296573 h 1625186"/>
                <a:gd name="connsiteX42" fmla="*/ 2327972 w 2356547"/>
                <a:gd name="connsiteY42" fmla="*/ 1282286 h 1625186"/>
                <a:gd name="connsiteX43" fmla="*/ 2299397 w 2356547"/>
                <a:gd name="connsiteY43" fmla="*/ 1220373 h 1625186"/>
                <a:gd name="connsiteX44" fmla="*/ 2256535 w 2356547"/>
                <a:gd name="connsiteY44" fmla="*/ 1206086 h 1625186"/>
                <a:gd name="connsiteX45" fmla="*/ 2185097 w 2356547"/>
                <a:gd name="connsiteY45" fmla="*/ 1225136 h 1625186"/>
                <a:gd name="connsiteX46" fmla="*/ 2142235 w 2356547"/>
                <a:gd name="connsiteY46" fmla="*/ 1348961 h 1625186"/>
                <a:gd name="connsiteX47" fmla="*/ 2085085 w 2356547"/>
                <a:gd name="connsiteY47" fmla="*/ 1368011 h 1625186"/>
                <a:gd name="connsiteX48" fmla="*/ 1994597 w 2356547"/>
                <a:gd name="connsiteY48" fmla="*/ 1377536 h 1625186"/>
                <a:gd name="connsiteX49" fmla="*/ 1875535 w 2356547"/>
                <a:gd name="connsiteY49" fmla="*/ 1410873 h 1625186"/>
                <a:gd name="connsiteX50" fmla="*/ 1675510 w 2356547"/>
                <a:gd name="connsiteY50" fmla="*/ 1353723 h 1625186"/>
                <a:gd name="connsiteX51" fmla="*/ 1508822 w 2356547"/>
                <a:gd name="connsiteY51" fmla="*/ 1277523 h 1625186"/>
                <a:gd name="connsiteX52" fmla="*/ 1284985 w 2356547"/>
                <a:gd name="connsiteY52" fmla="*/ 1153698 h 1625186"/>
                <a:gd name="connsiteX53" fmla="*/ 737297 w 2356547"/>
                <a:gd name="connsiteY53" fmla="*/ 782223 h 1625186"/>
                <a:gd name="connsiteX54" fmla="*/ 512691 w 2356547"/>
                <a:gd name="connsiteY54" fmla="*/ 519517 h 1625186"/>
                <a:gd name="connsiteX0" fmla="*/ 512691 w 2356547"/>
                <a:gd name="connsiteY0" fmla="*/ 519517 h 1625186"/>
                <a:gd name="connsiteX1" fmla="*/ 656708 w 2356547"/>
                <a:gd name="connsiteY1" fmla="*/ 303492 h 1625186"/>
                <a:gd name="connsiteX2" fmla="*/ 422972 w 2356547"/>
                <a:gd name="connsiteY2" fmla="*/ 44036 h 1625186"/>
                <a:gd name="connsiteX3" fmla="*/ 132460 w 2356547"/>
                <a:gd name="connsiteY3" fmla="*/ 39273 h 1625186"/>
                <a:gd name="connsiteX4" fmla="*/ 8636 w 2356547"/>
                <a:gd name="connsiteY4" fmla="*/ 231484 h 1625186"/>
                <a:gd name="connsiteX5" fmla="*/ 80644 w 2356547"/>
                <a:gd name="connsiteY5" fmla="*/ 519516 h 1625186"/>
                <a:gd name="connsiteX6" fmla="*/ 394397 w 2356547"/>
                <a:gd name="connsiteY6" fmla="*/ 567911 h 1625186"/>
                <a:gd name="connsiteX7" fmla="*/ 508697 w 2356547"/>
                <a:gd name="connsiteY7" fmla="*/ 625061 h 1625186"/>
                <a:gd name="connsiteX8" fmla="*/ 603947 w 2356547"/>
                <a:gd name="connsiteY8" fmla="*/ 720311 h 1625186"/>
                <a:gd name="connsiteX9" fmla="*/ 727772 w 2356547"/>
                <a:gd name="connsiteY9" fmla="*/ 825086 h 1625186"/>
                <a:gd name="connsiteX10" fmla="*/ 880172 w 2356547"/>
                <a:gd name="connsiteY10" fmla="*/ 939386 h 1625186"/>
                <a:gd name="connsiteX11" fmla="*/ 1032572 w 2356547"/>
                <a:gd name="connsiteY11" fmla="*/ 1025111 h 1625186"/>
                <a:gd name="connsiteX12" fmla="*/ 1461197 w 2356547"/>
                <a:gd name="connsiteY12" fmla="*/ 1296573 h 1625186"/>
                <a:gd name="connsiteX13" fmla="*/ 1746947 w 2356547"/>
                <a:gd name="connsiteY13" fmla="*/ 1429923 h 1625186"/>
                <a:gd name="connsiteX14" fmla="*/ 1842197 w 2356547"/>
                <a:gd name="connsiteY14" fmla="*/ 1453736 h 1625186"/>
                <a:gd name="connsiteX15" fmla="*/ 1946972 w 2356547"/>
                <a:gd name="connsiteY15" fmla="*/ 1458498 h 1625186"/>
                <a:gd name="connsiteX16" fmla="*/ 2027935 w 2356547"/>
                <a:gd name="connsiteY16" fmla="*/ 1458498 h 1625186"/>
                <a:gd name="connsiteX17" fmla="*/ 2113660 w 2356547"/>
                <a:gd name="connsiteY17" fmla="*/ 1468023 h 1625186"/>
                <a:gd name="connsiteX18" fmla="*/ 2156522 w 2356547"/>
                <a:gd name="connsiteY18" fmla="*/ 1496598 h 1625186"/>
                <a:gd name="connsiteX19" fmla="*/ 2199385 w 2356547"/>
                <a:gd name="connsiteY19" fmla="*/ 1563273 h 1625186"/>
                <a:gd name="connsiteX20" fmla="*/ 2256535 w 2356547"/>
                <a:gd name="connsiteY20" fmla="*/ 1610898 h 1625186"/>
                <a:gd name="connsiteX21" fmla="*/ 2323210 w 2356547"/>
                <a:gd name="connsiteY21" fmla="*/ 1625186 h 1625186"/>
                <a:gd name="connsiteX22" fmla="*/ 2285110 w 2356547"/>
                <a:gd name="connsiteY22" fmla="*/ 1577561 h 1625186"/>
                <a:gd name="connsiteX23" fmla="*/ 2285110 w 2356547"/>
                <a:gd name="connsiteY23" fmla="*/ 1577561 h 1625186"/>
                <a:gd name="connsiteX24" fmla="*/ 2299397 w 2356547"/>
                <a:gd name="connsiteY24" fmla="*/ 1520411 h 1625186"/>
                <a:gd name="connsiteX25" fmla="*/ 2323210 w 2356547"/>
                <a:gd name="connsiteY25" fmla="*/ 1515648 h 1625186"/>
                <a:gd name="connsiteX26" fmla="*/ 2356547 w 2356547"/>
                <a:gd name="connsiteY26" fmla="*/ 1520411 h 1625186"/>
                <a:gd name="connsiteX27" fmla="*/ 2351785 w 2356547"/>
                <a:gd name="connsiteY27" fmla="*/ 1487073 h 1625186"/>
                <a:gd name="connsiteX28" fmla="*/ 2351785 w 2356547"/>
                <a:gd name="connsiteY28" fmla="*/ 1487073 h 1625186"/>
                <a:gd name="connsiteX29" fmla="*/ 2289872 w 2356547"/>
                <a:gd name="connsiteY29" fmla="*/ 1482311 h 1625186"/>
                <a:gd name="connsiteX30" fmla="*/ 2285110 w 2356547"/>
                <a:gd name="connsiteY30" fmla="*/ 1458498 h 1625186"/>
                <a:gd name="connsiteX31" fmla="*/ 2285110 w 2356547"/>
                <a:gd name="connsiteY31" fmla="*/ 1458498 h 1625186"/>
                <a:gd name="connsiteX32" fmla="*/ 2294635 w 2356547"/>
                <a:gd name="connsiteY32" fmla="*/ 1406111 h 1625186"/>
                <a:gd name="connsiteX33" fmla="*/ 2323210 w 2356547"/>
                <a:gd name="connsiteY33" fmla="*/ 1396586 h 1625186"/>
                <a:gd name="connsiteX34" fmla="*/ 2347022 w 2356547"/>
                <a:gd name="connsiteY34" fmla="*/ 1401348 h 1625186"/>
                <a:gd name="connsiteX35" fmla="*/ 2347022 w 2356547"/>
                <a:gd name="connsiteY35" fmla="*/ 1363248 h 1625186"/>
                <a:gd name="connsiteX36" fmla="*/ 2347022 w 2356547"/>
                <a:gd name="connsiteY36" fmla="*/ 1363248 h 1625186"/>
                <a:gd name="connsiteX37" fmla="*/ 2285110 w 2356547"/>
                <a:gd name="connsiteY37" fmla="*/ 1372773 h 1625186"/>
                <a:gd name="connsiteX38" fmla="*/ 2285110 w 2356547"/>
                <a:gd name="connsiteY38" fmla="*/ 1372773 h 1625186"/>
                <a:gd name="connsiteX39" fmla="*/ 2266060 w 2356547"/>
                <a:gd name="connsiteY39" fmla="*/ 1339436 h 1625186"/>
                <a:gd name="connsiteX40" fmla="*/ 2275585 w 2356547"/>
                <a:gd name="connsiteY40" fmla="*/ 1315623 h 1625186"/>
                <a:gd name="connsiteX41" fmla="*/ 2299397 w 2356547"/>
                <a:gd name="connsiteY41" fmla="*/ 1296573 h 1625186"/>
                <a:gd name="connsiteX42" fmla="*/ 2327972 w 2356547"/>
                <a:gd name="connsiteY42" fmla="*/ 1282286 h 1625186"/>
                <a:gd name="connsiteX43" fmla="*/ 2299397 w 2356547"/>
                <a:gd name="connsiteY43" fmla="*/ 1220373 h 1625186"/>
                <a:gd name="connsiteX44" fmla="*/ 2256535 w 2356547"/>
                <a:gd name="connsiteY44" fmla="*/ 1206086 h 1625186"/>
                <a:gd name="connsiteX45" fmla="*/ 2185097 w 2356547"/>
                <a:gd name="connsiteY45" fmla="*/ 1225136 h 1625186"/>
                <a:gd name="connsiteX46" fmla="*/ 2142235 w 2356547"/>
                <a:gd name="connsiteY46" fmla="*/ 1348961 h 1625186"/>
                <a:gd name="connsiteX47" fmla="*/ 2085085 w 2356547"/>
                <a:gd name="connsiteY47" fmla="*/ 1368011 h 1625186"/>
                <a:gd name="connsiteX48" fmla="*/ 1994597 w 2356547"/>
                <a:gd name="connsiteY48" fmla="*/ 1377536 h 1625186"/>
                <a:gd name="connsiteX49" fmla="*/ 1875535 w 2356547"/>
                <a:gd name="connsiteY49" fmla="*/ 1410873 h 1625186"/>
                <a:gd name="connsiteX50" fmla="*/ 1675510 w 2356547"/>
                <a:gd name="connsiteY50" fmla="*/ 1353723 h 1625186"/>
                <a:gd name="connsiteX51" fmla="*/ 1508822 w 2356547"/>
                <a:gd name="connsiteY51" fmla="*/ 1277523 h 1625186"/>
                <a:gd name="connsiteX52" fmla="*/ 1284985 w 2356547"/>
                <a:gd name="connsiteY52" fmla="*/ 1153698 h 1625186"/>
                <a:gd name="connsiteX53" fmla="*/ 737297 w 2356547"/>
                <a:gd name="connsiteY53" fmla="*/ 782223 h 1625186"/>
                <a:gd name="connsiteX54" fmla="*/ 512691 w 2356547"/>
                <a:gd name="connsiteY54" fmla="*/ 519517 h 1625186"/>
                <a:gd name="connsiteX0" fmla="*/ 512691 w 2356547"/>
                <a:gd name="connsiteY0" fmla="*/ 519517 h 1625186"/>
                <a:gd name="connsiteX1" fmla="*/ 656708 w 2356547"/>
                <a:gd name="connsiteY1" fmla="*/ 303492 h 1625186"/>
                <a:gd name="connsiteX2" fmla="*/ 422972 w 2356547"/>
                <a:gd name="connsiteY2" fmla="*/ 44036 h 1625186"/>
                <a:gd name="connsiteX3" fmla="*/ 132460 w 2356547"/>
                <a:gd name="connsiteY3" fmla="*/ 39273 h 1625186"/>
                <a:gd name="connsiteX4" fmla="*/ 8636 w 2356547"/>
                <a:gd name="connsiteY4" fmla="*/ 231484 h 1625186"/>
                <a:gd name="connsiteX5" fmla="*/ 80644 w 2356547"/>
                <a:gd name="connsiteY5" fmla="*/ 519516 h 1625186"/>
                <a:gd name="connsiteX6" fmla="*/ 394397 w 2356547"/>
                <a:gd name="connsiteY6" fmla="*/ 567911 h 1625186"/>
                <a:gd name="connsiteX7" fmla="*/ 508697 w 2356547"/>
                <a:gd name="connsiteY7" fmla="*/ 625061 h 1625186"/>
                <a:gd name="connsiteX8" fmla="*/ 603947 w 2356547"/>
                <a:gd name="connsiteY8" fmla="*/ 720311 h 1625186"/>
                <a:gd name="connsiteX9" fmla="*/ 727772 w 2356547"/>
                <a:gd name="connsiteY9" fmla="*/ 825086 h 1625186"/>
                <a:gd name="connsiteX10" fmla="*/ 880172 w 2356547"/>
                <a:gd name="connsiteY10" fmla="*/ 939386 h 1625186"/>
                <a:gd name="connsiteX11" fmla="*/ 1032572 w 2356547"/>
                <a:gd name="connsiteY11" fmla="*/ 1025111 h 1625186"/>
                <a:gd name="connsiteX12" fmla="*/ 1461197 w 2356547"/>
                <a:gd name="connsiteY12" fmla="*/ 1296573 h 1625186"/>
                <a:gd name="connsiteX13" fmla="*/ 1746947 w 2356547"/>
                <a:gd name="connsiteY13" fmla="*/ 1429923 h 1625186"/>
                <a:gd name="connsiteX14" fmla="*/ 1842197 w 2356547"/>
                <a:gd name="connsiteY14" fmla="*/ 1453736 h 1625186"/>
                <a:gd name="connsiteX15" fmla="*/ 1946972 w 2356547"/>
                <a:gd name="connsiteY15" fmla="*/ 1458498 h 1625186"/>
                <a:gd name="connsiteX16" fmla="*/ 2027935 w 2356547"/>
                <a:gd name="connsiteY16" fmla="*/ 1458498 h 1625186"/>
                <a:gd name="connsiteX17" fmla="*/ 2113660 w 2356547"/>
                <a:gd name="connsiteY17" fmla="*/ 1468023 h 1625186"/>
                <a:gd name="connsiteX18" fmla="*/ 2156522 w 2356547"/>
                <a:gd name="connsiteY18" fmla="*/ 1496598 h 1625186"/>
                <a:gd name="connsiteX19" fmla="*/ 2199385 w 2356547"/>
                <a:gd name="connsiteY19" fmla="*/ 1563273 h 1625186"/>
                <a:gd name="connsiteX20" fmla="*/ 2256535 w 2356547"/>
                <a:gd name="connsiteY20" fmla="*/ 1610898 h 1625186"/>
                <a:gd name="connsiteX21" fmla="*/ 2323210 w 2356547"/>
                <a:gd name="connsiteY21" fmla="*/ 1625186 h 1625186"/>
                <a:gd name="connsiteX22" fmla="*/ 2285110 w 2356547"/>
                <a:gd name="connsiteY22" fmla="*/ 1577561 h 1625186"/>
                <a:gd name="connsiteX23" fmla="*/ 2285110 w 2356547"/>
                <a:gd name="connsiteY23" fmla="*/ 1577561 h 1625186"/>
                <a:gd name="connsiteX24" fmla="*/ 2299397 w 2356547"/>
                <a:gd name="connsiteY24" fmla="*/ 1520411 h 1625186"/>
                <a:gd name="connsiteX25" fmla="*/ 2323210 w 2356547"/>
                <a:gd name="connsiteY25" fmla="*/ 1515648 h 1625186"/>
                <a:gd name="connsiteX26" fmla="*/ 2356547 w 2356547"/>
                <a:gd name="connsiteY26" fmla="*/ 1520411 h 1625186"/>
                <a:gd name="connsiteX27" fmla="*/ 2351785 w 2356547"/>
                <a:gd name="connsiteY27" fmla="*/ 1487073 h 1625186"/>
                <a:gd name="connsiteX28" fmla="*/ 2351785 w 2356547"/>
                <a:gd name="connsiteY28" fmla="*/ 1487073 h 1625186"/>
                <a:gd name="connsiteX29" fmla="*/ 2289872 w 2356547"/>
                <a:gd name="connsiteY29" fmla="*/ 1482311 h 1625186"/>
                <a:gd name="connsiteX30" fmla="*/ 2285110 w 2356547"/>
                <a:gd name="connsiteY30" fmla="*/ 1458498 h 1625186"/>
                <a:gd name="connsiteX31" fmla="*/ 2285110 w 2356547"/>
                <a:gd name="connsiteY31" fmla="*/ 1458498 h 1625186"/>
                <a:gd name="connsiteX32" fmla="*/ 2294635 w 2356547"/>
                <a:gd name="connsiteY32" fmla="*/ 1406111 h 1625186"/>
                <a:gd name="connsiteX33" fmla="*/ 2323210 w 2356547"/>
                <a:gd name="connsiteY33" fmla="*/ 1396586 h 1625186"/>
                <a:gd name="connsiteX34" fmla="*/ 2347022 w 2356547"/>
                <a:gd name="connsiteY34" fmla="*/ 1401348 h 1625186"/>
                <a:gd name="connsiteX35" fmla="*/ 2347022 w 2356547"/>
                <a:gd name="connsiteY35" fmla="*/ 1363248 h 1625186"/>
                <a:gd name="connsiteX36" fmla="*/ 2347022 w 2356547"/>
                <a:gd name="connsiteY36" fmla="*/ 1363248 h 1625186"/>
                <a:gd name="connsiteX37" fmla="*/ 2285110 w 2356547"/>
                <a:gd name="connsiteY37" fmla="*/ 1372773 h 1625186"/>
                <a:gd name="connsiteX38" fmla="*/ 2285110 w 2356547"/>
                <a:gd name="connsiteY38" fmla="*/ 1372773 h 1625186"/>
                <a:gd name="connsiteX39" fmla="*/ 2266060 w 2356547"/>
                <a:gd name="connsiteY39" fmla="*/ 1339436 h 1625186"/>
                <a:gd name="connsiteX40" fmla="*/ 2275585 w 2356547"/>
                <a:gd name="connsiteY40" fmla="*/ 1315623 h 1625186"/>
                <a:gd name="connsiteX41" fmla="*/ 2299397 w 2356547"/>
                <a:gd name="connsiteY41" fmla="*/ 1296573 h 1625186"/>
                <a:gd name="connsiteX42" fmla="*/ 2327972 w 2356547"/>
                <a:gd name="connsiteY42" fmla="*/ 1282286 h 1625186"/>
                <a:gd name="connsiteX43" fmla="*/ 2299397 w 2356547"/>
                <a:gd name="connsiteY43" fmla="*/ 1220373 h 1625186"/>
                <a:gd name="connsiteX44" fmla="*/ 2256535 w 2356547"/>
                <a:gd name="connsiteY44" fmla="*/ 1206086 h 1625186"/>
                <a:gd name="connsiteX45" fmla="*/ 2185097 w 2356547"/>
                <a:gd name="connsiteY45" fmla="*/ 1225136 h 1625186"/>
                <a:gd name="connsiteX46" fmla="*/ 2142235 w 2356547"/>
                <a:gd name="connsiteY46" fmla="*/ 1348961 h 1625186"/>
                <a:gd name="connsiteX47" fmla="*/ 2085085 w 2356547"/>
                <a:gd name="connsiteY47" fmla="*/ 1368011 h 1625186"/>
                <a:gd name="connsiteX48" fmla="*/ 1994597 w 2356547"/>
                <a:gd name="connsiteY48" fmla="*/ 1377536 h 1625186"/>
                <a:gd name="connsiteX49" fmla="*/ 1875535 w 2356547"/>
                <a:gd name="connsiteY49" fmla="*/ 1410873 h 1625186"/>
                <a:gd name="connsiteX50" fmla="*/ 1675510 w 2356547"/>
                <a:gd name="connsiteY50" fmla="*/ 1353723 h 1625186"/>
                <a:gd name="connsiteX51" fmla="*/ 1508822 w 2356547"/>
                <a:gd name="connsiteY51" fmla="*/ 1277523 h 1625186"/>
                <a:gd name="connsiteX52" fmla="*/ 1284985 w 2356547"/>
                <a:gd name="connsiteY52" fmla="*/ 1153698 h 1625186"/>
                <a:gd name="connsiteX53" fmla="*/ 737297 w 2356547"/>
                <a:gd name="connsiteY53" fmla="*/ 782223 h 1625186"/>
                <a:gd name="connsiteX54" fmla="*/ 512691 w 2356547"/>
                <a:gd name="connsiteY54" fmla="*/ 519517 h 1625186"/>
                <a:gd name="connsiteX0" fmla="*/ 512691 w 2356547"/>
                <a:gd name="connsiteY0" fmla="*/ 519517 h 1625186"/>
                <a:gd name="connsiteX1" fmla="*/ 584700 w 2356547"/>
                <a:gd name="connsiteY1" fmla="*/ 303492 h 1625186"/>
                <a:gd name="connsiteX2" fmla="*/ 422972 w 2356547"/>
                <a:gd name="connsiteY2" fmla="*/ 44036 h 1625186"/>
                <a:gd name="connsiteX3" fmla="*/ 132460 w 2356547"/>
                <a:gd name="connsiteY3" fmla="*/ 39273 h 1625186"/>
                <a:gd name="connsiteX4" fmla="*/ 8636 w 2356547"/>
                <a:gd name="connsiteY4" fmla="*/ 231484 h 1625186"/>
                <a:gd name="connsiteX5" fmla="*/ 80644 w 2356547"/>
                <a:gd name="connsiteY5" fmla="*/ 519516 h 1625186"/>
                <a:gd name="connsiteX6" fmla="*/ 394397 w 2356547"/>
                <a:gd name="connsiteY6" fmla="*/ 567911 h 1625186"/>
                <a:gd name="connsiteX7" fmla="*/ 508697 w 2356547"/>
                <a:gd name="connsiteY7" fmla="*/ 625061 h 1625186"/>
                <a:gd name="connsiteX8" fmla="*/ 603947 w 2356547"/>
                <a:gd name="connsiteY8" fmla="*/ 720311 h 1625186"/>
                <a:gd name="connsiteX9" fmla="*/ 727772 w 2356547"/>
                <a:gd name="connsiteY9" fmla="*/ 825086 h 1625186"/>
                <a:gd name="connsiteX10" fmla="*/ 880172 w 2356547"/>
                <a:gd name="connsiteY10" fmla="*/ 939386 h 1625186"/>
                <a:gd name="connsiteX11" fmla="*/ 1032572 w 2356547"/>
                <a:gd name="connsiteY11" fmla="*/ 1025111 h 1625186"/>
                <a:gd name="connsiteX12" fmla="*/ 1461197 w 2356547"/>
                <a:gd name="connsiteY12" fmla="*/ 1296573 h 1625186"/>
                <a:gd name="connsiteX13" fmla="*/ 1746947 w 2356547"/>
                <a:gd name="connsiteY13" fmla="*/ 1429923 h 1625186"/>
                <a:gd name="connsiteX14" fmla="*/ 1842197 w 2356547"/>
                <a:gd name="connsiteY14" fmla="*/ 1453736 h 1625186"/>
                <a:gd name="connsiteX15" fmla="*/ 1946972 w 2356547"/>
                <a:gd name="connsiteY15" fmla="*/ 1458498 h 1625186"/>
                <a:gd name="connsiteX16" fmla="*/ 2027935 w 2356547"/>
                <a:gd name="connsiteY16" fmla="*/ 1458498 h 1625186"/>
                <a:gd name="connsiteX17" fmla="*/ 2113660 w 2356547"/>
                <a:gd name="connsiteY17" fmla="*/ 1468023 h 1625186"/>
                <a:gd name="connsiteX18" fmla="*/ 2156522 w 2356547"/>
                <a:gd name="connsiteY18" fmla="*/ 1496598 h 1625186"/>
                <a:gd name="connsiteX19" fmla="*/ 2199385 w 2356547"/>
                <a:gd name="connsiteY19" fmla="*/ 1563273 h 1625186"/>
                <a:gd name="connsiteX20" fmla="*/ 2256535 w 2356547"/>
                <a:gd name="connsiteY20" fmla="*/ 1610898 h 1625186"/>
                <a:gd name="connsiteX21" fmla="*/ 2323210 w 2356547"/>
                <a:gd name="connsiteY21" fmla="*/ 1625186 h 1625186"/>
                <a:gd name="connsiteX22" fmla="*/ 2285110 w 2356547"/>
                <a:gd name="connsiteY22" fmla="*/ 1577561 h 1625186"/>
                <a:gd name="connsiteX23" fmla="*/ 2285110 w 2356547"/>
                <a:gd name="connsiteY23" fmla="*/ 1577561 h 1625186"/>
                <a:gd name="connsiteX24" fmla="*/ 2299397 w 2356547"/>
                <a:gd name="connsiteY24" fmla="*/ 1520411 h 1625186"/>
                <a:gd name="connsiteX25" fmla="*/ 2323210 w 2356547"/>
                <a:gd name="connsiteY25" fmla="*/ 1515648 h 1625186"/>
                <a:gd name="connsiteX26" fmla="*/ 2356547 w 2356547"/>
                <a:gd name="connsiteY26" fmla="*/ 1520411 h 1625186"/>
                <a:gd name="connsiteX27" fmla="*/ 2351785 w 2356547"/>
                <a:gd name="connsiteY27" fmla="*/ 1487073 h 1625186"/>
                <a:gd name="connsiteX28" fmla="*/ 2351785 w 2356547"/>
                <a:gd name="connsiteY28" fmla="*/ 1487073 h 1625186"/>
                <a:gd name="connsiteX29" fmla="*/ 2289872 w 2356547"/>
                <a:gd name="connsiteY29" fmla="*/ 1482311 h 1625186"/>
                <a:gd name="connsiteX30" fmla="*/ 2285110 w 2356547"/>
                <a:gd name="connsiteY30" fmla="*/ 1458498 h 1625186"/>
                <a:gd name="connsiteX31" fmla="*/ 2285110 w 2356547"/>
                <a:gd name="connsiteY31" fmla="*/ 1458498 h 1625186"/>
                <a:gd name="connsiteX32" fmla="*/ 2294635 w 2356547"/>
                <a:gd name="connsiteY32" fmla="*/ 1406111 h 1625186"/>
                <a:gd name="connsiteX33" fmla="*/ 2323210 w 2356547"/>
                <a:gd name="connsiteY33" fmla="*/ 1396586 h 1625186"/>
                <a:gd name="connsiteX34" fmla="*/ 2347022 w 2356547"/>
                <a:gd name="connsiteY34" fmla="*/ 1401348 h 1625186"/>
                <a:gd name="connsiteX35" fmla="*/ 2347022 w 2356547"/>
                <a:gd name="connsiteY35" fmla="*/ 1363248 h 1625186"/>
                <a:gd name="connsiteX36" fmla="*/ 2347022 w 2356547"/>
                <a:gd name="connsiteY36" fmla="*/ 1363248 h 1625186"/>
                <a:gd name="connsiteX37" fmla="*/ 2285110 w 2356547"/>
                <a:gd name="connsiteY37" fmla="*/ 1372773 h 1625186"/>
                <a:gd name="connsiteX38" fmla="*/ 2285110 w 2356547"/>
                <a:gd name="connsiteY38" fmla="*/ 1372773 h 1625186"/>
                <a:gd name="connsiteX39" fmla="*/ 2266060 w 2356547"/>
                <a:gd name="connsiteY39" fmla="*/ 1339436 h 1625186"/>
                <a:gd name="connsiteX40" fmla="*/ 2275585 w 2356547"/>
                <a:gd name="connsiteY40" fmla="*/ 1315623 h 1625186"/>
                <a:gd name="connsiteX41" fmla="*/ 2299397 w 2356547"/>
                <a:gd name="connsiteY41" fmla="*/ 1296573 h 1625186"/>
                <a:gd name="connsiteX42" fmla="*/ 2327972 w 2356547"/>
                <a:gd name="connsiteY42" fmla="*/ 1282286 h 1625186"/>
                <a:gd name="connsiteX43" fmla="*/ 2299397 w 2356547"/>
                <a:gd name="connsiteY43" fmla="*/ 1220373 h 1625186"/>
                <a:gd name="connsiteX44" fmla="*/ 2256535 w 2356547"/>
                <a:gd name="connsiteY44" fmla="*/ 1206086 h 1625186"/>
                <a:gd name="connsiteX45" fmla="*/ 2185097 w 2356547"/>
                <a:gd name="connsiteY45" fmla="*/ 1225136 h 1625186"/>
                <a:gd name="connsiteX46" fmla="*/ 2142235 w 2356547"/>
                <a:gd name="connsiteY46" fmla="*/ 1348961 h 1625186"/>
                <a:gd name="connsiteX47" fmla="*/ 2085085 w 2356547"/>
                <a:gd name="connsiteY47" fmla="*/ 1368011 h 1625186"/>
                <a:gd name="connsiteX48" fmla="*/ 1994597 w 2356547"/>
                <a:gd name="connsiteY48" fmla="*/ 1377536 h 1625186"/>
                <a:gd name="connsiteX49" fmla="*/ 1875535 w 2356547"/>
                <a:gd name="connsiteY49" fmla="*/ 1410873 h 1625186"/>
                <a:gd name="connsiteX50" fmla="*/ 1675510 w 2356547"/>
                <a:gd name="connsiteY50" fmla="*/ 1353723 h 1625186"/>
                <a:gd name="connsiteX51" fmla="*/ 1508822 w 2356547"/>
                <a:gd name="connsiteY51" fmla="*/ 1277523 h 1625186"/>
                <a:gd name="connsiteX52" fmla="*/ 1284985 w 2356547"/>
                <a:gd name="connsiteY52" fmla="*/ 1153698 h 1625186"/>
                <a:gd name="connsiteX53" fmla="*/ 737297 w 2356547"/>
                <a:gd name="connsiteY53" fmla="*/ 782223 h 1625186"/>
                <a:gd name="connsiteX54" fmla="*/ 512691 w 2356547"/>
                <a:gd name="connsiteY54" fmla="*/ 519517 h 1625186"/>
                <a:gd name="connsiteX0" fmla="*/ 512691 w 2356547"/>
                <a:gd name="connsiteY0" fmla="*/ 519517 h 1625186"/>
                <a:gd name="connsiteX1" fmla="*/ 584700 w 2356547"/>
                <a:gd name="connsiteY1" fmla="*/ 303492 h 1625186"/>
                <a:gd name="connsiteX2" fmla="*/ 422972 w 2356547"/>
                <a:gd name="connsiteY2" fmla="*/ 44036 h 1625186"/>
                <a:gd name="connsiteX3" fmla="*/ 132460 w 2356547"/>
                <a:gd name="connsiteY3" fmla="*/ 39273 h 1625186"/>
                <a:gd name="connsiteX4" fmla="*/ 8636 w 2356547"/>
                <a:gd name="connsiteY4" fmla="*/ 231484 h 1625186"/>
                <a:gd name="connsiteX5" fmla="*/ 80644 w 2356547"/>
                <a:gd name="connsiteY5" fmla="*/ 519516 h 1625186"/>
                <a:gd name="connsiteX6" fmla="*/ 394397 w 2356547"/>
                <a:gd name="connsiteY6" fmla="*/ 567911 h 1625186"/>
                <a:gd name="connsiteX7" fmla="*/ 508697 w 2356547"/>
                <a:gd name="connsiteY7" fmla="*/ 625061 h 1625186"/>
                <a:gd name="connsiteX8" fmla="*/ 603947 w 2356547"/>
                <a:gd name="connsiteY8" fmla="*/ 720311 h 1625186"/>
                <a:gd name="connsiteX9" fmla="*/ 727772 w 2356547"/>
                <a:gd name="connsiteY9" fmla="*/ 825086 h 1625186"/>
                <a:gd name="connsiteX10" fmla="*/ 880172 w 2356547"/>
                <a:gd name="connsiteY10" fmla="*/ 939386 h 1625186"/>
                <a:gd name="connsiteX11" fmla="*/ 1032572 w 2356547"/>
                <a:gd name="connsiteY11" fmla="*/ 1025111 h 1625186"/>
                <a:gd name="connsiteX12" fmla="*/ 1461197 w 2356547"/>
                <a:gd name="connsiteY12" fmla="*/ 1296573 h 1625186"/>
                <a:gd name="connsiteX13" fmla="*/ 1746947 w 2356547"/>
                <a:gd name="connsiteY13" fmla="*/ 1429923 h 1625186"/>
                <a:gd name="connsiteX14" fmla="*/ 1842197 w 2356547"/>
                <a:gd name="connsiteY14" fmla="*/ 1453736 h 1625186"/>
                <a:gd name="connsiteX15" fmla="*/ 1946972 w 2356547"/>
                <a:gd name="connsiteY15" fmla="*/ 1458498 h 1625186"/>
                <a:gd name="connsiteX16" fmla="*/ 2027935 w 2356547"/>
                <a:gd name="connsiteY16" fmla="*/ 1458498 h 1625186"/>
                <a:gd name="connsiteX17" fmla="*/ 2113660 w 2356547"/>
                <a:gd name="connsiteY17" fmla="*/ 1468023 h 1625186"/>
                <a:gd name="connsiteX18" fmla="*/ 2156522 w 2356547"/>
                <a:gd name="connsiteY18" fmla="*/ 1496598 h 1625186"/>
                <a:gd name="connsiteX19" fmla="*/ 2199385 w 2356547"/>
                <a:gd name="connsiteY19" fmla="*/ 1563273 h 1625186"/>
                <a:gd name="connsiteX20" fmla="*/ 2256535 w 2356547"/>
                <a:gd name="connsiteY20" fmla="*/ 1610898 h 1625186"/>
                <a:gd name="connsiteX21" fmla="*/ 2323210 w 2356547"/>
                <a:gd name="connsiteY21" fmla="*/ 1625186 h 1625186"/>
                <a:gd name="connsiteX22" fmla="*/ 2285110 w 2356547"/>
                <a:gd name="connsiteY22" fmla="*/ 1577561 h 1625186"/>
                <a:gd name="connsiteX23" fmla="*/ 2285110 w 2356547"/>
                <a:gd name="connsiteY23" fmla="*/ 1577561 h 1625186"/>
                <a:gd name="connsiteX24" fmla="*/ 2299397 w 2356547"/>
                <a:gd name="connsiteY24" fmla="*/ 1520411 h 1625186"/>
                <a:gd name="connsiteX25" fmla="*/ 2323210 w 2356547"/>
                <a:gd name="connsiteY25" fmla="*/ 1515648 h 1625186"/>
                <a:gd name="connsiteX26" fmla="*/ 2356547 w 2356547"/>
                <a:gd name="connsiteY26" fmla="*/ 1520411 h 1625186"/>
                <a:gd name="connsiteX27" fmla="*/ 2351785 w 2356547"/>
                <a:gd name="connsiteY27" fmla="*/ 1487073 h 1625186"/>
                <a:gd name="connsiteX28" fmla="*/ 2351785 w 2356547"/>
                <a:gd name="connsiteY28" fmla="*/ 1487073 h 1625186"/>
                <a:gd name="connsiteX29" fmla="*/ 2289872 w 2356547"/>
                <a:gd name="connsiteY29" fmla="*/ 1482311 h 1625186"/>
                <a:gd name="connsiteX30" fmla="*/ 2285110 w 2356547"/>
                <a:gd name="connsiteY30" fmla="*/ 1458498 h 1625186"/>
                <a:gd name="connsiteX31" fmla="*/ 2285110 w 2356547"/>
                <a:gd name="connsiteY31" fmla="*/ 1458498 h 1625186"/>
                <a:gd name="connsiteX32" fmla="*/ 2294635 w 2356547"/>
                <a:gd name="connsiteY32" fmla="*/ 1406111 h 1625186"/>
                <a:gd name="connsiteX33" fmla="*/ 2323210 w 2356547"/>
                <a:gd name="connsiteY33" fmla="*/ 1396586 h 1625186"/>
                <a:gd name="connsiteX34" fmla="*/ 2347022 w 2356547"/>
                <a:gd name="connsiteY34" fmla="*/ 1401348 h 1625186"/>
                <a:gd name="connsiteX35" fmla="*/ 2347022 w 2356547"/>
                <a:gd name="connsiteY35" fmla="*/ 1363248 h 1625186"/>
                <a:gd name="connsiteX36" fmla="*/ 2347022 w 2356547"/>
                <a:gd name="connsiteY36" fmla="*/ 1363248 h 1625186"/>
                <a:gd name="connsiteX37" fmla="*/ 2285110 w 2356547"/>
                <a:gd name="connsiteY37" fmla="*/ 1372773 h 1625186"/>
                <a:gd name="connsiteX38" fmla="*/ 2285110 w 2356547"/>
                <a:gd name="connsiteY38" fmla="*/ 1372773 h 1625186"/>
                <a:gd name="connsiteX39" fmla="*/ 2266060 w 2356547"/>
                <a:gd name="connsiteY39" fmla="*/ 1339436 h 1625186"/>
                <a:gd name="connsiteX40" fmla="*/ 2275585 w 2356547"/>
                <a:gd name="connsiteY40" fmla="*/ 1315623 h 1625186"/>
                <a:gd name="connsiteX41" fmla="*/ 2299397 w 2356547"/>
                <a:gd name="connsiteY41" fmla="*/ 1296573 h 1625186"/>
                <a:gd name="connsiteX42" fmla="*/ 2327972 w 2356547"/>
                <a:gd name="connsiteY42" fmla="*/ 1282286 h 1625186"/>
                <a:gd name="connsiteX43" fmla="*/ 2299397 w 2356547"/>
                <a:gd name="connsiteY43" fmla="*/ 1220373 h 1625186"/>
                <a:gd name="connsiteX44" fmla="*/ 2256535 w 2356547"/>
                <a:gd name="connsiteY44" fmla="*/ 1206086 h 1625186"/>
                <a:gd name="connsiteX45" fmla="*/ 2185097 w 2356547"/>
                <a:gd name="connsiteY45" fmla="*/ 1225136 h 1625186"/>
                <a:gd name="connsiteX46" fmla="*/ 2142235 w 2356547"/>
                <a:gd name="connsiteY46" fmla="*/ 1348961 h 1625186"/>
                <a:gd name="connsiteX47" fmla="*/ 2085085 w 2356547"/>
                <a:gd name="connsiteY47" fmla="*/ 1368011 h 1625186"/>
                <a:gd name="connsiteX48" fmla="*/ 1994597 w 2356547"/>
                <a:gd name="connsiteY48" fmla="*/ 1377536 h 1625186"/>
                <a:gd name="connsiteX49" fmla="*/ 1875535 w 2356547"/>
                <a:gd name="connsiteY49" fmla="*/ 1410873 h 1625186"/>
                <a:gd name="connsiteX50" fmla="*/ 1675510 w 2356547"/>
                <a:gd name="connsiteY50" fmla="*/ 1353723 h 1625186"/>
                <a:gd name="connsiteX51" fmla="*/ 1508822 w 2356547"/>
                <a:gd name="connsiteY51" fmla="*/ 1277523 h 1625186"/>
                <a:gd name="connsiteX52" fmla="*/ 1284985 w 2356547"/>
                <a:gd name="connsiteY52" fmla="*/ 1153698 h 1625186"/>
                <a:gd name="connsiteX53" fmla="*/ 737297 w 2356547"/>
                <a:gd name="connsiteY53" fmla="*/ 782223 h 1625186"/>
                <a:gd name="connsiteX54" fmla="*/ 512691 w 2356547"/>
                <a:gd name="connsiteY54" fmla="*/ 519517 h 1625186"/>
                <a:gd name="connsiteX0" fmla="*/ 512691 w 2356547"/>
                <a:gd name="connsiteY0" fmla="*/ 519517 h 1625186"/>
                <a:gd name="connsiteX1" fmla="*/ 584700 w 2356547"/>
                <a:gd name="connsiteY1" fmla="*/ 303492 h 1625186"/>
                <a:gd name="connsiteX2" fmla="*/ 422972 w 2356547"/>
                <a:gd name="connsiteY2" fmla="*/ 44036 h 1625186"/>
                <a:gd name="connsiteX3" fmla="*/ 132460 w 2356547"/>
                <a:gd name="connsiteY3" fmla="*/ 39273 h 1625186"/>
                <a:gd name="connsiteX4" fmla="*/ 8636 w 2356547"/>
                <a:gd name="connsiteY4" fmla="*/ 231484 h 1625186"/>
                <a:gd name="connsiteX5" fmla="*/ 80644 w 2356547"/>
                <a:gd name="connsiteY5" fmla="*/ 519516 h 1625186"/>
                <a:gd name="connsiteX6" fmla="*/ 394397 w 2356547"/>
                <a:gd name="connsiteY6" fmla="*/ 567911 h 1625186"/>
                <a:gd name="connsiteX7" fmla="*/ 508697 w 2356547"/>
                <a:gd name="connsiteY7" fmla="*/ 625061 h 1625186"/>
                <a:gd name="connsiteX8" fmla="*/ 603947 w 2356547"/>
                <a:gd name="connsiteY8" fmla="*/ 720311 h 1625186"/>
                <a:gd name="connsiteX9" fmla="*/ 727772 w 2356547"/>
                <a:gd name="connsiteY9" fmla="*/ 825086 h 1625186"/>
                <a:gd name="connsiteX10" fmla="*/ 1032572 w 2356547"/>
                <a:gd name="connsiteY10" fmla="*/ 1025111 h 1625186"/>
                <a:gd name="connsiteX11" fmla="*/ 1461197 w 2356547"/>
                <a:gd name="connsiteY11" fmla="*/ 1296573 h 1625186"/>
                <a:gd name="connsiteX12" fmla="*/ 1746947 w 2356547"/>
                <a:gd name="connsiteY12" fmla="*/ 1429923 h 1625186"/>
                <a:gd name="connsiteX13" fmla="*/ 1842197 w 2356547"/>
                <a:gd name="connsiteY13" fmla="*/ 1453736 h 1625186"/>
                <a:gd name="connsiteX14" fmla="*/ 1946972 w 2356547"/>
                <a:gd name="connsiteY14" fmla="*/ 1458498 h 1625186"/>
                <a:gd name="connsiteX15" fmla="*/ 2027935 w 2356547"/>
                <a:gd name="connsiteY15" fmla="*/ 1458498 h 1625186"/>
                <a:gd name="connsiteX16" fmla="*/ 2113660 w 2356547"/>
                <a:gd name="connsiteY16" fmla="*/ 1468023 h 1625186"/>
                <a:gd name="connsiteX17" fmla="*/ 2156522 w 2356547"/>
                <a:gd name="connsiteY17" fmla="*/ 1496598 h 1625186"/>
                <a:gd name="connsiteX18" fmla="*/ 2199385 w 2356547"/>
                <a:gd name="connsiteY18" fmla="*/ 1563273 h 1625186"/>
                <a:gd name="connsiteX19" fmla="*/ 2256535 w 2356547"/>
                <a:gd name="connsiteY19" fmla="*/ 1610898 h 1625186"/>
                <a:gd name="connsiteX20" fmla="*/ 2323210 w 2356547"/>
                <a:gd name="connsiteY20" fmla="*/ 1625186 h 1625186"/>
                <a:gd name="connsiteX21" fmla="*/ 2285110 w 2356547"/>
                <a:gd name="connsiteY21" fmla="*/ 1577561 h 1625186"/>
                <a:gd name="connsiteX22" fmla="*/ 2285110 w 2356547"/>
                <a:gd name="connsiteY22" fmla="*/ 1577561 h 1625186"/>
                <a:gd name="connsiteX23" fmla="*/ 2299397 w 2356547"/>
                <a:gd name="connsiteY23" fmla="*/ 1520411 h 1625186"/>
                <a:gd name="connsiteX24" fmla="*/ 2323210 w 2356547"/>
                <a:gd name="connsiteY24" fmla="*/ 1515648 h 1625186"/>
                <a:gd name="connsiteX25" fmla="*/ 2356547 w 2356547"/>
                <a:gd name="connsiteY25" fmla="*/ 1520411 h 1625186"/>
                <a:gd name="connsiteX26" fmla="*/ 2351785 w 2356547"/>
                <a:gd name="connsiteY26" fmla="*/ 1487073 h 1625186"/>
                <a:gd name="connsiteX27" fmla="*/ 2351785 w 2356547"/>
                <a:gd name="connsiteY27" fmla="*/ 1487073 h 1625186"/>
                <a:gd name="connsiteX28" fmla="*/ 2289872 w 2356547"/>
                <a:gd name="connsiteY28" fmla="*/ 1482311 h 1625186"/>
                <a:gd name="connsiteX29" fmla="*/ 2285110 w 2356547"/>
                <a:gd name="connsiteY29" fmla="*/ 1458498 h 1625186"/>
                <a:gd name="connsiteX30" fmla="*/ 2285110 w 2356547"/>
                <a:gd name="connsiteY30" fmla="*/ 1458498 h 1625186"/>
                <a:gd name="connsiteX31" fmla="*/ 2294635 w 2356547"/>
                <a:gd name="connsiteY31" fmla="*/ 1406111 h 1625186"/>
                <a:gd name="connsiteX32" fmla="*/ 2323210 w 2356547"/>
                <a:gd name="connsiteY32" fmla="*/ 1396586 h 1625186"/>
                <a:gd name="connsiteX33" fmla="*/ 2347022 w 2356547"/>
                <a:gd name="connsiteY33" fmla="*/ 1401348 h 1625186"/>
                <a:gd name="connsiteX34" fmla="*/ 2347022 w 2356547"/>
                <a:gd name="connsiteY34" fmla="*/ 1363248 h 1625186"/>
                <a:gd name="connsiteX35" fmla="*/ 2347022 w 2356547"/>
                <a:gd name="connsiteY35" fmla="*/ 1363248 h 1625186"/>
                <a:gd name="connsiteX36" fmla="*/ 2285110 w 2356547"/>
                <a:gd name="connsiteY36" fmla="*/ 1372773 h 1625186"/>
                <a:gd name="connsiteX37" fmla="*/ 2285110 w 2356547"/>
                <a:gd name="connsiteY37" fmla="*/ 1372773 h 1625186"/>
                <a:gd name="connsiteX38" fmla="*/ 2266060 w 2356547"/>
                <a:gd name="connsiteY38" fmla="*/ 1339436 h 1625186"/>
                <a:gd name="connsiteX39" fmla="*/ 2275585 w 2356547"/>
                <a:gd name="connsiteY39" fmla="*/ 1315623 h 1625186"/>
                <a:gd name="connsiteX40" fmla="*/ 2299397 w 2356547"/>
                <a:gd name="connsiteY40" fmla="*/ 1296573 h 1625186"/>
                <a:gd name="connsiteX41" fmla="*/ 2327972 w 2356547"/>
                <a:gd name="connsiteY41" fmla="*/ 1282286 h 1625186"/>
                <a:gd name="connsiteX42" fmla="*/ 2299397 w 2356547"/>
                <a:gd name="connsiteY42" fmla="*/ 1220373 h 1625186"/>
                <a:gd name="connsiteX43" fmla="*/ 2256535 w 2356547"/>
                <a:gd name="connsiteY43" fmla="*/ 1206086 h 1625186"/>
                <a:gd name="connsiteX44" fmla="*/ 2185097 w 2356547"/>
                <a:gd name="connsiteY44" fmla="*/ 1225136 h 1625186"/>
                <a:gd name="connsiteX45" fmla="*/ 2142235 w 2356547"/>
                <a:gd name="connsiteY45" fmla="*/ 1348961 h 1625186"/>
                <a:gd name="connsiteX46" fmla="*/ 2085085 w 2356547"/>
                <a:gd name="connsiteY46" fmla="*/ 1368011 h 1625186"/>
                <a:gd name="connsiteX47" fmla="*/ 1994597 w 2356547"/>
                <a:gd name="connsiteY47" fmla="*/ 1377536 h 1625186"/>
                <a:gd name="connsiteX48" fmla="*/ 1875535 w 2356547"/>
                <a:gd name="connsiteY48" fmla="*/ 1410873 h 1625186"/>
                <a:gd name="connsiteX49" fmla="*/ 1675510 w 2356547"/>
                <a:gd name="connsiteY49" fmla="*/ 1353723 h 1625186"/>
                <a:gd name="connsiteX50" fmla="*/ 1508822 w 2356547"/>
                <a:gd name="connsiteY50" fmla="*/ 1277523 h 1625186"/>
                <a:gd name="connsiteX51" fmla="*/ 1284985 w 2356547"/>
                <a:gd name="connsiteY51" fmla="*/ 1153698 h 1625186"/>
                <a:gd name="connsiteX52" fmla="*/ 737297 w 2356547"/>
                <a:gd name="connsiteY52" fmla="*/ 782223 h 1625186"/>
                <a:gd name="connsiteX53" fmla="*/ 512691 w 2356547"/>
                <a:gd name="connsiteY53" fmla="*/ 519517 h 1625186"/>
                <a:gd name="connsiteX0" fmla="*/ 512691 w 2356547"/>
                <a:gd name="connsiteY0" fmla="*/ 519517 h 1625186"/>
                <a:gd name="connsiteX1" fmla="*/ 584700 w 2356547"/>
                <a:gd name="connsiteY1" fmla="*/ 303492 h 1625186"/>
                <a:gd name="connsiteX2" fmla="*/ 422972 w 2356547"/>
                <a:gd name="connsiteY2" fmla="*/ 44036 h 1625186"/>
                <a:gd name="connsiteX3" fmla="*/ 132460 w 2356547"/>
                <a:gd name="connsiteY3" fmla="*/ 39273 h 1625186"/>
                <a:gd name="connsiteX4" fmla="*/ 8636 w 2356547"/>
                <a:gd name="connsiteY4" fmla="*/ 231484 h 1625186"/>
                <a:gd name="connsiteX5" fmla="*/ 80644 w 2356547"/>
                <a:gd name="connsiteY5" fmla="*/ 519516 h 1625186"/>
                <a:gd name="connsiteX6" fmla="*/ 394397 w 2356547"/>
                <a:gd name="connsiteY6" fmla="*/ 567911 h 1625186"/>
                <a:gd name="connsiteX7" fmla="*/ 508697 w 2356547"/>
                <a:gd name="connsiteY7" fmla="*/ 625061 h 1625186"/>
                <a:gd name="connsiteX8" fmla="*/ 727772 w 2356547"/>
                <a:gd name="connsiteY8" fmla="*/ 825086 h 1625186"/>
                <a:gd name="connsiteX9" fmla="*/ 1032572 w 2356547"/>
                <a:gd name="connsiteY9" fmla="*/ 1025111 h 1625186"/>
                <a:gd name="connsiteX10" fmla="*/ 1461197 w 2356547"/>
                <a:gd name="connsiteY10" fmla="*/ 1296573 h 1625186"/>
                <a:gd name="connsiteX11" fmla="*/ 1746947 w 2356547"/>
                <a:gd name="connsiteY11" fmla="*/ 1429923 h 1625186"/>
                <a:gd name="connsiteX12" fmla="*/ 1842197 w 2356547"/>
                <a:gd name="connsiteY12" fmla="*/ 1453736 h 1625186"/>
                <a:gd name="connsiteX13" fmla="*/ 1946972 w 2356547"/>
                <a:gd name="connsiteY13" fmla="*/ 1458498 h 1625186"/>
                <a:gd name="connsiteX14" fmla="*/ 2027935 w 2356547"/>
                <a:gd name="connsiteY14" fmla="*/ 1458498 h 1625186"/>
                <a:gd name="connsiteX15" fmla="*/ 2113660 w 2356547"/>
                <a:gd name="connsiteY15" fmla="*/ 1468023 h 1625186"/>
                <a:gd name="connsiteX16" fmla="*/ 2156522 w 2356547"/>
                <a:gd name="connsiteY16" fmla="*/ 1496598 h 1625186"/>
                <a:gd name="connsiteX17" fmla="*/ 2199385 w 2356547"/>
                <a:gd name="connsiteY17" fmla="*/ 1563273 h 1625186"/>
                <a:gd name="connsiteX18" fmla="*/ 2256535 w 2356547"/>
                <a:gd name="connsiteY18" fmla="*/ 1610898 h 1625186"/>
                <a:gd name="connsiteX19" fmla="*/ 2323210 w 2356547"/>
                <a:gd name="connsiteY19" fmla="*/ 1625186 h 1625186"/>
                <a:gd name="connsiteX20" fmla="*/ 2285110 w 2356547"/>
                <a:gd name="connsiteY20" fmla="*/ 1577561 h 1625186"/>
                <a:gd name="connsiteX21" fmla="*/ 2285110 w 2356547"/>
                <a:gd name="connsiteY21" fmla="*/ 1577561 h 1625186"/>
                <a:gd name="connsiteX22" fmla="*/ 2299397 w 2356547"/>
                <a:gd name="connsiteY22" fmla="*/ 1520411 h 1625186"/>
                <a:gd name="connsiteX23" fmla="*/ 2323210 w 2356547"/>
                <a:gd name="connsiteY23" fmla="*/ 1515648 h 1625186"/>
                <a:gd name="connsiteX24" fmla="*/ 2356547 w 2356547"/>
                <a:gd name="connsiteY24" fmla="*/ 1520411 h 1625186"/>
                <a:gd name="connsiteX25" fmla="*/ 2351785 w 2356547"/>
                <a:gd name="connsiteY25" fmla="*/ 1487073 h 1625186"/>
                <a:gd name="connsiteX26" fmla="*/ 2351785 w 2356547"/>
                <a:gd name="connsiteY26" fmla="*/ 1487073 h 1625186"/>
                <a:gd name="connsiteX27" fmla="*/ 2289872 w 2356547"/>
                <a:gd name="connsiteY27" fmla="*/ 1482311 h 1625186"/>
                <a:gd name="connsiteX28" fmla="*/ 2285110 w 2356547"/>
                <a:gd name="connsiteY28" fmla="*/ 1458498 h 1625186"/>
                <a:gd name="connsiteX29" fmla="*/ 2285110 w 2356547"/>
                <a:gd name="connsiteY29" fmla="*/ 1458498 h 1625186"/>
                <a:gd name="connsiteX30" fmla="*/ 2294635 w 2356547"/>
                <a:gd name="connsiteY30" fmla="*/ 1406111 h 1625186"/>
                <a:gd name="connsiteX31" fmla="*/ 2323210 w 2356547"/>
                <a:gd name="connsiteY31" fmla="*/ 1396586 h 1625186"/>
                <a:gd name="connsiteX32" fmla="*/ 2347022 w 2356547"/>
                <a:gd name="connsiteY32" fmla="*/ 1401348 h 1625186"/>
                <a:gd name="connsiteX33" fmla="*/ 2347022 w 2356547"/>
                <a:gd name="connsiteY33" fmla="*/ 1363248 h 1625186"/>
                <a:gd name="connsiteX34" fmla="*/ 2347022 w 2356547"/>
                <a:gd name="connsiteY34" fmla="*/ 1363248 h 1625186"/>
                <a:gd name="connsiteX35" fmla="*/ 2285110 w 2356547"/>
                <a:gd name="connsiteY35" fmla="*/ 1372773 h 1625186"/>
                <a:gd name="connsiteX36" fmla="*/ 2285110 w 2356547"/>
                <a:gd name="connsiteY36" fmla="*/ 1372773 h 1625186"/>
                <a:gd name="connsiteX37" fmla="*/ 2266060 w 2356547"/>
                <a:gd name="connsiteY37" fmla="*/ 1339436 h 1625186"/>
                <a:gd name="connsiteX38" fmla="*/ 2275585 w 2356547"/>
                <a:gd name="connsiteY38" fmla="*/ 1315623 h 1625186"/>
                <a:gd name="connsiteX39" fmla="*/ 2299397 w 2356547"/>
                <a:gd name="connsiteY39" fmla="*/ 1296573 h 1625186"/>
                <a:gd name="connsiteX40" fmla="*/ 2327972 w 2356547"/>
                <a:gd name="connsiteY40" fmla="*/ 1282286 h 1625186"/>
                <a:gd name="connsiteX41" fmla="*/ 2299397 w 2356547"/>
                <a:gd name="connsiteY41" fmla="*/ 1220373 h 1625186"/>
                <a:gd name="connsiteX42" fmla="*/ 2256535 w 2356547"/>
                <a:gd name="connsiteY42" fmla="*/ 1206086 h 1625186"/>
                <a:gd name="connsiteX43" fmla="*/ 2185097 w 2356547"/>
                <a:gd name="connsiteY43" fmla="*/ 1225136 h 1625186"/>
                <a:gd name="connsiteX44" fmla="*/ 2142235 w 2356547"/>
                <a:gd name="connsiteY44" fmla="*/ 1348961 h 1625186"/>
                <a:gd name="connsiteX45" fmla="*/ 2085085 w 2356547"/>
                <a:gd name="connsiteY45" fmla="*/ 1368011 h 1625186"/>
                <a:gd name="connsiteX46" fmla="*/ 1994597 w 2356547"/>
                <a:gd name="connsiteY46" fmla="*/ 1377536 h 1625186"/>
                <a:gd name="connsiteX47" fmla="*/ 1875535 w 2356547"/>
                <a:gd name="connsiteY47" fmla="*/ 1410873 h 1625186"/>
                <a:gd name="connsiteX48" fmla="*/ 1675510 w 2356547"/>
                <a:gd name="connsiteY48" fmla="*/ 1353723 h 1625186"/>
                <a:gd name="connsiteX49" fmla="*/ 1508822 w 2356547"/>
                <a:gd name="connsiteY49" fmla="*/ 1277523 h 1625186"/>
                <a:gd name="connsiteX50" fmla="*/ 1284985 w 2356547"/>
                <a:gd name="connsiteY50" fmla="*/ 1153698 h 1625186"/>
                <a:gd name="connsiteX51" fmla="*/ 737297 w 2356547"/>
                <a:gd name="connsiteY51" fmla="*/ 782223 h 1625186"/>
                <a:gd name="connsiteX52" fmla="*/ 512691 w 2356547"/>
                <a:gd name="connsiteY52" fmla="*/ 519517 h 1625186"/>
                <a:gd name="connsiteX0" fmla="*/ 512691 w 2356547"/>
                <a:gd name="connsiteY0" fmla="*/ 519517 h 1625186"/>
                <a:gd name="connsiteX1" fmla="*/ 584700 w 2356547"/>
                <a:gd name="connsiteY1" fmla="*/ 303492 h 1625186"/>
                <a:gd name="connsiteX2" fmla="*/ 422972 w 2356547"/>
                <a:gd name="connsiteY2" fmla="*/ 44036 h 1625186"/>
                <a:gd name="connsiteX3" fmla="*/ 132460 w 2356547"/>
                <a:gd name="connsiteY3" fmla="*/ 39273 h 1625186"/>
                <a:gd name="connsiteX4" fmla="*/ 8636 w 2356547"/>
                <a:gd name="connsiteY4" fmla="*/ 231484 h 1625186"/>
                <a:gd name="connsiteX5" fmla="*/ 80644 w 2356547"/>
                <a:gd name="connsiteY5" fmla="*/ 519516 h 1625186"/>
                <a:gd name="connsiteX6" fmla="*/ 394397 w 2356547"/>
                <a:gd name="connsiteY6" fmla="*/ 567911 h 1625186"/>
                <a:gd name="connsiteX7" fmla="*/ 508697 w 2356547"/>
                <a:gd name="connsiteY7" fmla="*/ 625061 h 1625186"/>
                <a:gd name="connsiteX8" fmla="*/ 727772 w 2356547"/>
                <a:gd name="connsiteY8" fmla="*/ 825086 h 1625186"/>
                <a:gd name="connsiteX9" fmla="*/ 1032572 w 2356547"/>
                <a:gd name="connsiteY9" fmla="*/ 1025111 h 1625186"/>
                <a:gd name="connsiteX10" fmla="*/ 1461197 w 2356547"/>
                <a:gd name="connsiteY10" fmla="*/ 1296573 h 1625186"/>
                <a:gd name="connsiteX11" fmla="*/ 1746947 w 2356547"/>
                <a:gd name="connsiteY11" fmla="*/ 1429923 h 1625186"/>
                <a:gd name="connsiteX12" fmla="*/ 1842197 w 2356547"/>
                <a:gd name="connsiteY12" fmla="*/ 1453736 h 1625186"/>
                <a:gd name="connsiteX13" fmla="*/ 1946972 w 2356547"/>
                <a:gd name="connsiteY13" fmla="*/ 1458498 h 1625186"/>
                <a:gd name="connsiteX14" fmla="*/ 2027935 w 2356547"/>
                <a:gd name="connsiteY14" fmla="*/ 1458498 h 1625186"/>
                <a:gd name="connsiteX15" fmla="*/ 2113660 w 2356547"/>
                <a:gd name="connsiteY15" fmla="*/ 1468023 h 1625186"/>
                <a:gd name="connsiteX16" fmla="*/ 2156522 w 2356547"/>
                <a:gd name="connsiteY16" fmla="*/ 1496598 h 1625186"/>
                <a:gd name="connsiteX17" fmla="*/ 2199385 w 2356547"/>
                <a:gd name="connsiteY17" fmla="*/ 1563273 h 1625186"/>
                <a:gd name="connsiteX18" fmla="*/ 2256535 w 2356547"/>
                <a:gd name="connsiteY18" fmla="*/ 1610898 h 1625186"/>
                <a:gd name="connsiteX19" fmla="*/ 2323210 w 2356547"/>
                <a:gd name="connsiteY19" fmla="*/ 1625186 h 1625186"/>
                <a:gd name="connsiteX20" fmla="*/ 2285110 w 2356547"/>
                <a:gd name="connsiteY20" fmla="*/ 1577561 h 1625186"/>
                <a:gd name="connsiteX21" fmla="*/ 2285110 w 2356547"/>
                <a:gd name="connsiteY21" fmla="*/ 1577561 h 1625186"/>
                <a:gd name="connsiteX22" fmla="*/ 2299397 w 2356547"/>
                <a:gd name="connsiteY22" fmla="*/ 1520411 h 1625186"/>
                <a:gd name="connsiteX23" fmla="*/ 2323210 w 2356547"/>
                <a:gd name="connsiteY23" fmla="*/ 1515648 h 1625186"/>
                <a:gd name="connsiteX24" fmla="*/ 2356547 w 2356547"/>
                <a:gd name="connsiteY24" fmla="*/ 1520411 h 1625186"/>
                <a:gd name="connsiteX25" fmla="*/ 2351785 w 2356547"/>
                <a:gd name="connsiteY25" fmla="*/ 1487073 h 1625186"/>
                <a:gd name="connsiteX26" fmla="*/ 2351785 w 2356547"/>
                <a:gd name="connsiteY26" fmla="*/ 1487073 h 1625186"/>
                <a:gd name="connsiteX27" fmla="*/ 2289872 w 2356547"/>
                <a:gd name="connsiteY27" fmla="*/ 1482311 h 1625186"/>
                <a:gd name="connsiteX28" fmla="*/ 2285110 w 2356547"/>
                <a:gd name="connsiteY28" fmla="*/ 1458498 h 1625186"/>
                <a:gd name="connsiteX29" fmla="*/ 2285110 w 2356547"/>
                <a:gd name="connsiteY29" fmla="*/ 1458498 h 1625186"/>
                <a:gd name="connsiteX30" fmla="*/ 2294635 w 2356547"/>
                <a:gd name="connsiteY30" fmla="*/ 1406111 h 1625186"/>
                <a:gd name="connsiteX31" fmla="*/ 2323210 w 2356547"/>
                <a:gd name="connsiteY31" fmla="*/ 1396586 h 1625186"/>
                <a:gd name="connsiteX32" fmla="*/ 2347022 w 2356547"/>
                <a:gd name="connsiteY32" fmla="*/ 1401348 h 1625186"/>
                <a:gd name="connsiteX33" fmla="*/ 2347022 w 2356547"/>
                <a:gd name="connsiteY33" fmla="*/ 1363248 h 1625186"/>
                <a:gd name="connsiteX34" fmla="*/ 2347022 w 2356547"/>
                <a:gd name="connsiteY34" fmla="*/ 1363248 h 1625186"/>
                <a:gd name="connsiteX35" fmla="*/ 2285110 w 2356547"/>
                <a:gd name="connsiteY35" fmla="*/ 1372773 h 1625186"/>
                <a:gd name="connsiteX36" fmla="*/ 2285110 w 2356547"/>
                <a:gd name="connsiteY36" fmla="*/ 1372773 h 1625186"/>
                <a:gd name="connsiteX37" fmla="*/ 2266060 w 2356547"/>
                <a:gd name="connsiteY37" fmla="*/ 1339436 h 1625186"/>
                <a:gd name="connsiteX38" fmla="*/ 2275585 w 2356547"/>
                <a:gd name="connsiteY38" fmla="*/ 1315623 h 1625186"/>
                <a:gd name="connsiteX39" fmla="*/ 2299397 w 2356547"/>
                <a:gd name="connsiteY39" fmla="*/ 1296573 h 1625186"/>
                <a:gd name="connsiteX40" fmla="*/ 2327972 w 2356547"/>
                <a:gd name="connsiteY40" fmla="*/ 1282286 h 1625186"/>
                <a:gd name="connsiteX41" fmla="*/ 2299397 w 2356547"/>
                <a:gd name="connsiteY41" fmla="*/ 1220373 h 1625186"/>
                <a:gd name="connsiteX42" fmla="*/ 2256535 w 2356547"/>
                <a:gd name="connsiteY42" fmla="*/ 1206086 h 1625186"/>
                <a:gd name="connsiteX43" fmla="*/ 2185097 w 2356547"/>
                <a:gd name="connsiteY43" fmla="*/ 1225136 h 1625186"/>
                <a:gd name="connsiteX44" fmla="*/ 2142235 w 2356547"/>
                <a:gd name="connsiteY44" fmla="*/ 1348961 h 1625186"/>
                <a:gd name="connsiteX45" fmla="*/ 2085085 w 2356547"/>
                <a:gd name="connsiteY45" fmla="*/ 1368011 h 1625186"/>
                <a:gd name="connsiteX46" fmla="*/ 1994597 w 2356547"/>
                <a:gd name="connsiteY46" fmla="*/ 1377536 h 1625186"/>
                <a:gd name="connsiteX47" fmla="*/ 1875535 w 2356547"/>
                <a:gd name="connsiteY47" fmla="*/ 1410873 h 1625186"/>
                <a:gd name="connsiteX48" fmla="*/ 1675510 w 2356547"/>
                <a:gd name="connsiteY48" fmla="*/ 1353723 h 1625186"/>
                <a:gd name="connsiteX49" fmla="*/ 1508822 w 2356547"/>
                <a:gd name="connsiteY49" fmla="*/ 1277523 h 1625186"/>
                <a:gd name="connsiteX50" fmla="*/ 1284985 w 2356547"/>
                <a:gd name="connsiteY50" fmla="*/ 1153698 h 1625186"/>
                <a:gd name="connsiteX51" fmla="*/ 737297 w 2356547"/>
                <a:gd name="connsiteY51" fmla="*/ 782223 h 1625186"/>
                <a:gd name="connsiteX52" fmla="*/ 512691 w 2356547"/>
                <a:gd name="connsiteY52" fmla="*/ 519517 h 1625186"/>
                <a:gd name="connsiteX0" fmla="*/ 512691 w 2356547"/>
                <a:gd name="connsiteY0" fmla="*/ 519517 h 1625186"/>
                <a:gd name="connsiteX1" fmla="*/ 584700 w 2356547"/>
                <a:gd name="connsiteY1" fmla="*/ 303492 h 1625186"/>
                <a:gd name="connsiteX2" fmla="*/ 422972 w 2356547"/>
                <a:gd name="connsiteY2" fmla="*/ 44036 h 1625186"/>
                <a:gd name="connsiteX3" fmla="*/ 132460 w 2356547"/>
                <a:gd name="connsiteY3" fmla="*/ 39273 h 1625186"/>
                <a:gd name="connsiteX4" fmla="*/ 8636 w 2356547"/>
                <a:gd name="connsiteY4" fmla="*/ 231484 h 1625186"/>
                <a:gd name="connsiteX5" fmla="*/ 80644 w 2356547"/>
                <a:gd name="connsiteY5" fmla="*/ 519516 h 1625186"/>
                <a:gd name="connsiteX6" fmla="*/ 394397 w 2356547"/>
                <a:gd name="connsiteY6" fmla="*/ 567911 h 1625186"/>
                <a:gd name="connsiteX7" fmla="*/ 508697 w 2356547"/>
                <a:gd name="connsiteY7" fmla="*/ 625061 h 1625186"/>
                <a:gd name="connsiteX8" fmla="*/ 727772 w 2356547"/>
                <a:gd name="connsiteY8" fmla="*/ 825086 h 1625186"/>
                <a:gd name="connsiteX9" fmla="*/ 1032572 w 2356547"/>
                <a:gd name="connsiteY9" fmla="*/ 1025111 h 1625186"/>
                <a:gd name="connsiteX10" fmla="*/ 1461197 w 2356547"/>
                <a:gd name="connsiteY10" fmla="*/ 1296573 h 1625186"/>
                <a:gd name="connsiteX11" fmla="*/ 1746947 w 2356547"/>
                <a:gd name="connsiteY11" fmla="*/ 1429923 h 1625186"/>
                <a:gd name="connsiteX12" fmla="*/ 1842197 w 2356547"/>
                <a:gd name="connsiteY12" fmla="*/ 1453736 h 1625186"/>
                <a:gd name="connsiteX13" fmla="*/ 1946972 w 2356547"/>
                <a:gd name="connsiteY13" fmla="*/ 1458498 h 1625186"/>
                <a:gd name="connsiteX14" fmla="*/ 2027935 w 2356547"/>
                <a:gd name="connsiteY14" fmla="*/ 1458498 h 1625186"/>
                <a:gd name="connsiteX15" fmla="*/ 2113660 w 2356547"/>
                <a:gd name="connsiteY15" fmla="*/ 1468023 h 1625186"/>
                <a:gd name="connsiteX16" fmla="*/ 2156522 w 2356547"/>
                <a:gd name="connsiteY16" fmla="*/ 1496598 h 1625186"/>
                <a:gd name="connsiteX17" fmla="*/ 2199385 w 2356547"/>
                <a:gd name="connsiteY17" fmla="*/ 1563273 h 1625186"/>
                <a:gd name="connsiteX18" fmla="*/ 2256535 w 2356547"/>
                <a:gd name="connsiteY18" fmla="*/ 1610898 h 1625186"/>
                <a:gd name="connsiteX19" fmla="*/ 2323210 w 2356547"/>
                <a:gd name="connsiteY19" fmla="*/ 1625186 h 1625186"/>
                <a:gd name="connsiteX20" fmla="*/ 2285110 w 2356547"/>
                <a:gd name="connsiteY20" fmla="*/ 1577561 h 1625186"/>
                <a:gd name="connsiteX21" fmla="*/ 2285110 w 2356547"/>
                <a:gd name="connsiteY21" fmla="*/ 1577561 h 1625186"/>
                <a:gd name="connsiteX22" fmla="*/ 2299397 w 2356547"/>
                <a:gd name="connsiteY22" fmla="*/ 1520411 h 1625186"/>
                <a:gd name="connsiteX23" fmla="*/ 2323210 w 2356547"/>
                <a:gd name="connsiteY23" fmla="*/ 1515648 h 1625186"/>
                <a:gd name="connsiteX24" fmla="*/ 2356547 w 2356547"/>
                <a:gd name="connsiteY24" fmla="*/ 1520411 h 1625186"/>
                <a:gd name="connsiteX25" fmla="*/ 2351785 w 2356547"/>
                <a:gd name="connsiteY25" fmla="*/ 1487073 h 1625186"/>
                <a:gd name="connsiteX26" fmla="*/ 2351785 w 2356547"/>
                <a:gd name="connsiteY26" fmla="*/ 1487073 h 1625186"/>
                <a:gd name="connsiteX27" fmla="*/ 2289872 w 2356547"/>
                <a:gd name="connsiteY27" fmla="*/ 1482311 h 1625186"/>
                <a:gd name="connsiteX28" fmla="*/ 2285110 w 2356547"/>
                <a:gd name="connsiteY28" fmla="*/ 1458498 h 1625186"/>
                <a:gd name="connsiteX29" fmla="*/ 2285110 w 2356547"/>
                <a:gd name="connsiteY29" fmla="*/ 1458498 h 1625186"/>
                <a:gd name="connsiteX30" fmla="*/ 2294635 w 2356547"/>
                <a:gd name="connsiteY30" fmla="*/ 1406111 h 1625186"/>
                <a:gd name="connsiteX31" fmla="*/ 2323210 w 2356547"/>
                <a:gd name="connsiteY31" fmla="*/ 1396586 h 1625186"/>
                <a:gd name="connsiteX32" fmla="*/ 2347022 w 2356547"/>
                <a:gd name="connsiteY32" fmla="*/ 1401348 h 1625186"/>
                <a:gd name="connsiteX33" fmla="*/ 2347022 w 2356547"/>
                <a:gd name="connsiteY33" fmla="*/ 1363248 h 1625186"/>
                <a:gd name="connsiteX34" fmla="*/ 2347022 w 2356547"/>
                <a:gd name="connsiteY34" fmla="*/ 1363248 h 1625186"/>
                <a:gd name="connsiteX35" fmla="*/ 2285110 w 2356547"/>
                <a:gd name="connsiteY35" fmla="*/ 1372773 h 1625186"/>
                <a:gd name="connsiteX36" fmla="*/ 2285110 w 2356547"/>
                <a:gd name="connsiteY36" fmla="*/ 1372773 h 1625186"/>
                <a:gd name="connsiteX37" fmla="*/ 2266060 w 2356547"/>
                <a:gd name="connsiteY37" fmla="*/ 1339436 h 1625186"/>
                <a:gd name="connsiteX38" fmla="*/ 2275585 w 2356547"/>
                <a:gd name="connsiteY38" fmla="*/ 1315623 h 1625186"/>
                <a:gd name="connsiteX39" fmla="*/ 2299397 w 2356547"/>
                <a:gd name="connsiteY39" fmla="*/ 1296573 h 1625186"/>
                <a:gd name="connsiteX40" fmla="*/ 2327972 w 2356547"/>
                <a:gd name="connsiteY40" fmla="*/ 1282286 h 1625186"/>
                <a:gd name="connsiteX41" fmla="*/ 2299397 w 2356547"/>
                <a:gd name="connsiteY41" fmla="*/ 1220373 h 1625186"/>
                <a:gd name="connsiteX42" fmla="*/ 2256535 w 2356547"/>
                <a:gd name="connsiteY42" fmla="*/ 1206086 h 1625186"/>
                <a:gd name="connsiteX43" fmla="*/ 2185097 w 2356547"/>
                <a:gd name="connsiteY43" fmla="*/ 1225136 h 1625186"/>
                <a:gd name="connsiteX44" fmla="*/ 2142235 w 2356547"/>
                <a:gd name="connsiteY44" fmla="*/ 1348961 h 1625186"/>
                <a:gd name="connsiteX45" fmla="*/ 2085085 w 2356547"/>
                <a:gd name="connsiteY45" fmla="*/ 1368011 h 1625186"/>
                <a:gd name="connsiteX46" fmla="*/ 1994597 w 2356547"/>
                <a:gd name="connsiteY46" fmla="*/ 1377536 h 1625186"/>
                <a:gd name="connsiteX47" fmla="*/ 1875535 w 2356547"/>
                <a:gd name="connsiteY47" fmla="*/ 1410873 h 1625186"/>
                <a:gd name="connsiteX48" fmla="*/ 1675510 w 2356547"/>
                <a:gd name="connsiteY48" fmla="*/ 1353723 h 1625186"/>
                <a:gd name="connsiteX49" fmla="*/ 1508822 w 2356547"/>
                <a:gd name="connsiteY49" fmla="*/ 1277523 h 1625186"/>
                <a:gd name="connsiteX50" fmla="*/ 1284985 w 2356547"/>
                <a:gd name="connsiteY50" fmla="*/ 1153698 h 1625186"/>
                <a:gd name="connsiteX51" fmla="*/ 737297 w 2356547"/>
                <a:gd name="connsiteY51" fmla="*/ 782223 h 1625186"/>
                <a:gd name="connsiteX52" fmla="*/ 512691 w 2356547"/>
                <a:gd name="connsiteY52" fmla="*/ 519517 h 1625186"/>
                <a:gd name="connsiteX0" fmla="*/ 512691 w 2356547"/>
                <a:gd name="connsiteY0" fmla="*/ 519517 h 1625186"/>
                <a:gd name="connsiteX1" fmla="*/ 584700 w 2356547"/>
                <a:gd name="connsiteY1" fmla="*/ 303492 h 1625186"/>
                <a:gd name="connsiteX2" fmla="*/ 422972 w 2356547"/>
                <a:gd name="connsiteY2" fmla="*/ 44036 h 1625186"/>
                <a:gd name="connsiteX3" fmla="*/ 132460 w 2356547"/>
                <a:gd name="connsiteY3" fmla="*/ 39273 h 1625186"/>
                <a:gd name="connsiteX4" fmla="*/ 8636 w 2356547"/>
                <a:gd name="connsiteY4" fmla="*/ 231484 h 1625186"/>
                <a:gd name="connsiteX5" fmla="*/ 80644 w 2356547"/>
                <a:gd name="connsiteY5" fmla="*/ 519516 h 1625186"/>
                <a:gd name="connsiteX6" fmla="*/ 394397 w 2356547"/>
                <a:gd name="connsiteY6" fmla="*/ 567911 h 1625186"/>
                <a:gd name="connsiteX7" fmla="*/ 508697 w 2356547"/>
                <a:gd name="connsiteY7" fmla="*/ 625061 h 1625186"/>
                <a:gd name="connsiteX8" fmla="*/ 727772 w 2356547"/>
                <a:gd name="connsiteY8" fmla="*/ 825086 h 1625186"/>
                <a:gd name="connsiteX9" fmla="*/ 1032572 w 2356547"/>
                <a:gd name="connsiteY9" fmla="*/ 1025111 h 1625186"/>
                <a:gd name="connsiteX10" fmla="*/ 1746947 w 2356547"/>
                <a:gd name="connsiteY10" fmla="*/ 1429923 h 1625186"/>
                <a:gd name="connsiteX11" fmla="*/ 1842197 w 2356547"/>
                <a:gd name="connsiteY11" fmla="*/ 1453736 h 1625186"/>
                <a:gd name="connsiteX12" fmla="*/ 1946972 w 2356547"/>
                <a:gd name="connsiteY12" fmla="*/ 1458498 h 1625186"/>
                <a:gd name="connsiteX13" fmla="*/ 2027935 w 2356547"/>
                <a:gd name="connsiteY13" fmla="*/ 1458498 h 1625186"/>
                <a:gd name="connsiteX14" fmla="*/ 2113660 w 2356547"/>
                <a:gd name="connsiteY14" fmla="*/ 1468023 h 1625186"/>
                <a:gd name="connsiteX15" fmla="*/ 2156522 w 2356547"/>
                <a:gd name="connsiteY15" fmla="*/ 1496598 h 1625186"/>
                <a:gd name="connsiteX16" fmla="*/ 2199385 w 2356547"/>
                <a:gd name="connsiteY16" fmla="*/ 1563273 h 1625186"/>
                <a:gd name="connsiteX17" fmla="*/ 2256535 w 2356547"/>
                <a:gd name="connsiteY17" fmla="*/ 1610898 h 1625186"/>
                <a:gd name="connsiteX18" fmla="*/ 2323210 w 2356547"/>
                <a:gd name="connsiteY18" fmla="*/ 1625186 h 1625186"/>
                <a:gd name="connsiteX19" fmla="*/ 2285110 w 2356547"/>
                <a:gd name="connsiteY19" fmla="*/ 1577561 h 1625186"/>
                <a:gd name="connsiteX20" fmla="*/ 2285110 w 2356547"/>
                <a:gd name="connsiteY20" fmla="*/ 1577561 h 1625186"/>
                <a:gd name="connsiteX21" fmla="*/ 2299397 w 2356547"/>
                <a:gd name="connsiteY21" fmla="*/ 1520411 h 1625186"/>
                <a:gd name="connsiteX22" fmla="*/ 2323210 w 2356547"/>
                <a:gd name="connsiteY22" fmla="*/ 1515648 h 1625186"/>
                <a:gd name="connsiteX23" fmla="*/ 2356547 w 2356547"/>
                <a:gd name="connsiteY23" fmla="*/ 1520411 h 1625186"/>
                <a:gd name="connsiteX24" fmla="*/ 2351785 w 2356547"/>
                <a:gd name="connsiteY24" fmla="*/ 1487073 h 1625186"/>
                <a:gd name="connsiteX25" fmla="*/ 2351785 w 2356547"/>
                <a:gd name="connsiteY25" fmla="*/ 1487073 h 1625186"/>
                <a:gd name="connsiteX26" fmla="*/ 2289872 w 2356547"/>
                <a:gd name="connsiteY26" fmla="*/ 1482311 h 1625186"/>
                <a:gd name="connsiteX27" fmla="*/ 2285110 w 2356547"/>
                <a:gd name="connsiteY27" fmla="*/ 1458498 h 1625186"/>
                <a:gd name="connsiteX28" fmla="*/ 2285110 w 2356547"/>
                <a:gd name="connsiteY28" fmla="*/ 1458498 h 1625186"/>
                <a:gd name="connsiteX29" fmla="*/ 2294635 w 2356547"/>
                <a:gd name="connsiteY29" fmla="*/ 1406111 h 1625186"/>
                <a:gd name="connsiteX30" fmla="*/ 2323210 w 2356547"/>
                <a:gd name="connsiteY30" fmla="*/ 1396586 h 1625186"/>
                <a:gd name="connsiteX31" fmla="*/ 2347022 w 2356547"/>
                <a:gd name="connsiteY31" fmla="*/ 1401348 h 1625186"/>
                <a:gd name="connsiteX32" fmla="*/ 2347022 w 2356547"/>
                <a:gd name="connsiteY32" fmla="*/ 1363248 h 1625186"/>
                <a:gd name="connsiteX33" fmla="*/ 2347022 w 2356547"/>
                <a:gd name="connsiteY33" fmla="*/ 1363248 h 1625186"/>
                <a:gd name="connsiteX34" fmla="*/ 2285110 w 2356547"/>
                <a:gd name="connsiteY34" fmla="*/ 1372773 h 1625186"/>
                <a:gd name="connsiteX35" fmla="*/ 2285110 w 2356547"/>
                <a:gd name="connsiteY35" fmla="*/ 1372773 h 1625186"/>
                <a:gd name="connsiteX36" fmla="*/ 2266060 w 2356547"/>
                <a:gd name="connsiteY36" fmla="*/ 1339436 h 1625186"/>
                <a:gd name="connsiteX37" fmla="*/ 2275585 w 2356547"/>
                <a:gd name="connsiteY37" fmla="*/ 1315623 h 1625186"/>
                <a:gd name="connsiteX38" fmla="*/ 2299397 w 2356547"/>
                <a:gd name="connsiteY38" fmla="*/ 1296573 h 1625186"/>
                <a:gd name="connsiteX39" fmla="*/ 2327972 w 2356547"/>
                <a:gd name="connsiteY39" fmla="*/ 1282286 h 1625186"/>
                <a:gd name="connsiteX40" fmla="*/ 2299397 w 2356547"/>
                <a:gd name="connsiteY40" fmla="*/ 1220373 h 1625186"/>
                <a:gd name="connsiteX41" fmla="*/ 2256535 w 2356547"/>
                <a:gd name="connsiteY41" fmla="*/ 1206086 h 1625186"/>
                <a:gd name="connsiteX42" fmla="*/ 2185097 w 2356547"/>
                <a:gd name="connsiteY42" fmla="*/ 1225136 h 1625186"/>
                <a:gd name="connsiteX43" fmla="*/ 2142235 w 2356547"/>
                <a:gd name="connsiteY43" fmla="*/ 1348961 h 1625186"/>
                <a:gd name="connsiteX44" fmla="*/ 2085085 w 2356547"/>
                <a:gd name="connsiteY44" fmla="*/ 1368011 h 1625186"/>
                <a:gd name="connsiteX45" fmla="*/ 1994597 w 2356547"/>
                <a:gd name="connsiteY45" fmla="*/ 1377536 h 1625186"/>
                <a:gd name="connsiteX46" fmla="*/ 1875535 w 2356547"/>
                <a:gd name="connsiteY46" fmla="*/ 1410873 h 1625186"/>
                <a:gd name="connsiteX47" fmla="*/ 1675510 w 2356547"/>
                <a:gd name="connsiteY47" fmla="*/ 1353723 h 1625186"/>
                <a:gd name="connsiteX48" fmla="*/ 1508822 w 2356547"/>
                <a:gd name="connsiteY48" fmla="*/ 1277523 h 1625186"/>
                <a:gd name="connsiteX49" fmla="*/ 1284985 w 2356547"/>
                <a:gd name="connsiteY49" fmla="*/ 1153698 h 1625186"/>
                <a:gd name="connsiteX50" fmla="*/ 737297 w 2356547"/>
                <a:gd name="connsiteY50" fmla="*/ 782223 h 1625186"/>
                <a:gd name="connsiteX51" fmla="*/ 512691 w 2356547"/>
                <a:gd name="connsiteY51" fmla="*/ 519517 h 1625186"/>
                <a:gd name="connsiteX0" fmla="*/ 512691 w 2356547"/>
                <a:gd name="connsiteY0" fmla="*/ 519517 h 1625186"/>
                <a:gd name="connsiteX1" fmla="*/ 584700 w 2356547"/>
                <a:gd name="connsiteY1" fmla="*/ 303492 h 1625186"/>
                <a:gd name="connsiteX2" fmla="*/ 422972 w 2356547"/>
                <a:gd name="connsiteY2" fmla="*/ 44036 h 1625186"/>
                <a:gd name="connsiteX3" fmla="*/ 132460 w 2356547"/>
                <a:gd name="connsiteY3" fmla="*/ 39273 h 1625186"/>
                <a:gd name="connsiteX4" fmla="*/ 8636 w 2356547"/>
                <a:gd name="connsiteY4" fmla="*/ 231484 h 1625186"/>
                <a:gd name="connsiteX5" fmla="*/ 80644 w 2356547"/>
                <a:gd name="connsiteY5" fmla="*/ 519516 h 1625186"/>
                <a:gd name="connsiteX6" fmla="*/ 394397 w 2356547"/>
                <a:gd name="connsiteY6" fmla="*/ 567911 h 1625186"/>
                <a:gd name="connsiteX7" fmla="*/ 508697 w 2356547"/>
                <a:gd name="connsiteY7" fmla="*/ 625061 h 1625186"/>
                <a:gd name="connsiteX8" fmla="*/ 727772 w 2356547"/>
                <a:gd name="connsiteY8" fmla="*/ 825086 h 1625186"/>
                <a:gd name="connsiteX9" fmla="*/ 1032572 w 2356547"/>
                <a:gd name="connsiteY9" fmla="*/ 1025111 h 1625186"/>
                <a:gd name="connsiteX10" fmla="*/ 1746947 w 2356547"/>
                <a:gd name="connsiteY10" fmla="*/ 1429923 h 1625186"/>
                <a:gd name="connsiteX11" fmla="*/ 1842197 w 2356547"/>
                <a:gd name="connsiteY11" fmla="*/ 1453736 h 1625186"/>
                <a:gd name="connsiteX12" fmla="*/ 1946972 w 2356547"/>
                <a:gd name="connsiteY12" fmla="*/ 1458498 h 1625186"/>
                <a:gd name="connsiteX13" fmla="*/ 2027935 w 2356547"/>
                <a:gd name="connsiteY13" fmla="*/ 1458498 h 1625186"/>
                <a:gd name="connsiteX14" fmla="*/ 2113660 w 2356547"/>
                <a:gd name="connsiteY14" fmla="*/ 1468023 h 1625186"/>
                <a:gd name="connsiteX15" fmla="*/ 2156522 w 2356547"/>
                <a:gd name="connsiteY15" fmla="*/ 1496598 h 1625186"/>
                <a:gd name="connsiteX16" fmla="*/ 2199385 w 2356547"/>
                <a:gd name="connsiteY16" fmla="*/ 1563273 h 1625186"/>
                <a:gd name="connsiteX17" fmla="*/ 2256535 w 2356547"/>
                <a:gd name="connsiteY17" fmla="*/ 1610898 h 1625186"/>
                <a:gd name="connsiteX18" fmla="*/ 2323210 w 2356547"/>
                <a:gd name="connsiteY18" fmla="*/ 1625186 h 1625186"/>
                <a:gd name="connsiteX19" fmla="*/ 2285110 w 2356547"/>
                <a:gd name="connsiteY19" fmla="*/ 1577561 h 1625186"/>
                <a:gd name="connsiteX20" fmla="*/ 2285110 w 2356547"/>
                <a:gd name="connsiteY20" fmla="*/ 1577561 h 1625186"/>
                <a:gd name="connsiteX21" fmla="*/ 2299397 w 2356547"/>
                <a:gd name="connsiteY21" fmla="*/ 1520411 h 1625186"/>
                <a:gd name="connsiteX22" fmla="*/ 2323210 w 2356547"/>
                <a:gd name="connsiteY22" fmla="*/ 1515648 h 1625186"/>
                <a:gd name="connsiteX23" fmla="*/ 2356547 w 2356547"/>
                <a:gd name="connsiteY23" fmla="*/ 1520411 h 1625186"/>
                <a:gd name="connsiteX24" fmla="*/ 2351785 w 2356547"/>
                <a:gd name="connsiteY24" fmla="*/ 1487073 h 1625186"/>
                <a:gd name="connsiteX25" fmla="*/ 2351785 w 2356547"/>
                <a:gd name="connsiteY25" fmla="*/ 1487073 h 1625186"/>
                <a:gd name="connsiteX26" fmla="*/ 2289872 w 2356547"/>
                <a:gd name="connsiteY26" fmla="*/ 1482311 h 1625186"/>
                <a:gd name="connsiteX27" fmla="*/ 2285110 w 2356547"/>
                <a:gd name="connsiteY27" fmla="*/ 1458498 h 1625186"/>
                <a:gd name="connsiteX28" fmla="*/ 2285110 w 2356547"/>
                <a:gd name="connsiteY28" fmla="*/ 1458498 h 1625186"/>
                <a:gd name="connsiteX29" fmla="*/ 2294635 w 2356547"/>
                <a:gd name="connsiteY29" fmla="*/ 1406111 h 1625186"/>
                <a:gd name="connsiteX30" fmla="*/ 2323210 w 2356547"/>
                <a:gd name="connsiteY30" fmla="*/ 1396586 h 1625186"/>
                <a:gd name="connsiteX31" fmla="*/ 2347022 w 2356547"/>
                <a:gd name="connsiteY31" fmla="*/ 1401348 h 1625186"/>
                <a:gd name="connsiteX32" fmla="*/ 2347022 w 2356547"/>
                <a:gd name="connsiteY32" fmla="*/ 1363248 h 1625186"/>
                <a:gd name="connsiteX33" fmla="*/ 2347022 w 2356547"/>
                <a:gd name="connsiteY33" fmla="*/ 1363248 h 1625186"/>
                <a:gd name="connsiteX34" fmla="*/ 2285110 w 2356547"/>
                <a:gd name="connsiteY34" fmla="*/ 1372773 h 1625186"/>
                <a:gd name="connsiteX35" fmla="*/ 2285110 w 2356547"/>
                <a:gd name="connsiteY35" fmla="*/ 1372773 h 1625186"/>
                <a:gd name="connsiteX36" fmla="*/ 2266060 w 2356547"/>
                <a:gd name="connsiteY36" fmla="*/ 1339436 h 1625186"/>
                <a:gd name="connsiteX37" fmla="*/ 2275585 w 2356547"/>
                <a:gd name="connsiteY37" fmla="*/ 1315623 h 1625186"/>
                <a:gd name="connsiteX38" fmla="*/ 2299397 w 2356547"/>
                <a:gd name="connsiteY38" fmla="*/ 1296573 h 1625186"/>
                <a:gd name="connsiteX39" fmla="*/ 2327972 w 2356547"/>
                <a:gd name="connsiteY39" fmla="*/ 1282286 h 1625186"/>
                <a:gd name="connsiteX40" fmla="*/ 2299397 w 2356547"/>
                <a:gd name="connsiteY40" fmla="*/ 1220373 h 1625186"/>
                <a:gd name="connsiteX41" fmla="*/ 2256535 w 2356547"/>
                <a:gd name="connsiteY41" fmla="*/ 1206086 h 1625186"/>
                <a:gd name="connsiteX42" fmla="*/ 2185097 w 2356547"/>
                <a:gd name="connsiteY42" fmla="*/ 1225136 h 1625186"/>
                <a:gd name="connsiteX43" fmla="*/ 2142235 w 2356547"/>
                <a:gd name="connsiteY43" fmla="*/ 1348961 h 1625186"/>
                <a:gd name="connsiteX44" fmla="*/ 2085085 w 2356547"/>
                <a:gd name="connsiteY44" fmla="*/ 1368011 h 1625186"/>
                <a:gd name="connsiteX45" fmla="*/ 1994597 w 2356547"/>
                <a:gd name="connsiteY45" fmla="*/ 1377536 h 1625186"/>
                <a:gd name="connsiteX46" fmla="*/ 1875535 w 2356547"/>
                <a:gd name="connsiteY46" fmla="*/ 1410873 h 1625186"/>
                <a:gd name="connsiteX47" fmla="*/ 1675510 w 2356547"/>
                <a:gd name="connsiteY47" fmla="*/ 1353723 h 1625186"/>
                <a:gd name="connsiteX48" fmla="*/ 1508822 w 2356547"/>
                <a:gd name="connsiteY48" fmla="*/ 1277523 h 1625186"/>
                <a:gd name="connsiteX49" fmla="*/ 1284985 w 2356547"/>
                <a:gd name="connsiteY49" fmla="*/ 1153698 h 1625186"/>
                <a:gd name="connsiteX50" fmla="*/ 737297 w 2356547"/>
                <a:gd name="connsiteY50" fmla="*/ 782223 h 1625186"/>
                <a:gd name="connsiteX51" fmla="*/ 512691 w 2356547"/>
                <a:gd name="connsiteY51" fmla="*/ 519517 h 1625186"/>
                <a:gd name="connsiteX0" fmla="*/ 512691 w 2356547"/>
                <a:gd name="connsiteY0" fmla="*/ 519517 h 1625186"/>
                <a:gd name="connsiteX1" fmla="*/ 584700 w 2356547"/>
                <a:gd name="connsiteY1" fmla="*/ 303492 h 1625186"/>
                <a:gd name="connsiteX2" fmla="*/ 422972 w 2356547"/>
                <a:gd name="connsiteY2" fmla="*/ 44036 h 1625186"/>
                <a:gd name="connsiteX3" fmla="*/ 132460 w 2356547"/>
                <a:gd name="connsiteY3" fmla="*/ 39273 h 1625186"/>
                <a:gd name="connsiteX4" fmla="*/ 8636 w 2356547"/>
                <a:gd name="connsiteY4" fmla="*/ 231484 h 1625186"/>
                <a:gd name="connsiteX5" fmla="*/ 80644 w 2356547"/>
                <a:gd name="connsiteY5" fmla="*/ 519516 h 1625186"/>
                <a:gd name="connsiteX6" fmla="*/ 394397 w 2356547"/>
                <a:gd name="connsiteY6" fmla="*/ 567911 h 1625186"/>
                <a:gd name="connsiteX7" fmla="*/ 508697 w 2356547"/>
                <a:gd name="connsiteY7" fmla="*/ 625061 h 1625186"/>
                <a:gd name="connsiteX8" fmla="*/ 727772 w 2356547"/>
                <a:gd name="connsiteY8" fmla="*/ 825086 h 1625186"/>
                <a:gd name="connsiteX9" fmla="*/ 1032572 w 2356547"/>
                <a:gd name="connsiteY9" fmla="*/ 1025111 h 1625186"/>
                <a:gd name="connsiteX10" fmla="*/ 1746947 w 2356547"/>
                <a:gd name="connsiteY10" fmla="*/ 1429923 h 1625186"/>
                <a:gd name="connsiteX11" fmla="*/ 1842197 w 2356547"/>
                <a:gd name="connsiteY11" fmla="*/ 1453736 h 1625186"/>
                <a:gd name="connsiteX12" fmla="*/ 1946972 w 2356547"/>
                <a:gd name="connsiteY12" fmla="*/ 1458498 h 1625186"/>
                <a:gd name="connsiteX13" fmla="*/ 2027935 w 2356547"/>
                <a:gd name="connsiteY13" fmla="*/ 1458498 h 1625186"/>
                <a:gd name="connsiteX14" fmla="*/ 2113660 w 2356547"/>
                <a:gd name="connsiteY14" fmla="*/ 1468023 h 1625186"/>
                <a:gd name="connsiteX15" fmla="*/ 2156522 w 2356547"/>
                <a:gd name="connsiteY15" fmla="*/ 1496598 h 1625186"/>
                <a:gd name="connsiteX16" fmla="*/ 2199385 w 2356547"/>
                <a:gd name="connsiteY16" fmla="*/ 1563273 h 1625186"/>
                <a:gd name="connsiteX17" fmla="*/ 2256535 w 2356547"/>
                <a:gd name="connsiteY17" fmla="*/ 1610898 h 1625186"/>
                <a:gd name="connsiteX18" fmla="*/ 2323210 w 2356547"/>
                <a:gd name="connsiteY18" fmla="*/ 1625186 h 1625186"/>
                <a:gd name="connsiteX19" fmla="*/ 2285110 w 2356547"/>
                <a:gd name="connsiteY19" fmla="*/ 1577561 h 1625186"/>
                <a:gd name="connsiteX20" fmla="*/ 2285110 w 2356547"/>
                <a:gd name="connsiteY20" fmla="*/ 1577561 h 1625186"/>
                <a:gd name="connsiteX21" fmla="*/ 2299397 w 2356547"/>
                <a:gd name="connsiteY21" fmla="*/ 1520411 h 1625186"/>
                <a:gd name="connsiteX22" fmla="*/ 2323210 w 2356547"/>
                <a:gd name="connsiteY22" fmla="*/ 1515648 h 1625186"/>
                <a:gd name="connsiteX23" fmla="*/ 2356547 w 2356547"/>
                <a:gd name="connsiteY23" fmla="*/ 1520411 h 1625186"/>
                <a:gd name="connsiteX24" fmla="*/ 2351785 w 2356547"/>
                <a:gd name="connsiteY24" fmla="*/ 1487073 h 1625186"/>
                <a:gd name="connsiteX25" fmla="*/ 2351785 w 2356547"/>
                <a:gd name="connsiteY25" fmla="*/ 1487073 h 1625186"/>
                <a:gd name="connsiteX26" fmla="*/ 2289872 w 2356547"/>
                <a:gd name="connsiteY26" fmla="*/ 1482311 h 1625186"/>
                <a:gd name="connsiteX27" fmla="*/ 2285110 w 2356547"/>
                <a:gd name="connsiteY27" fmla="*/ 1458498 h 1625186"/>
                <a:gd name="connsiteX28" fmla="*/ 2285110 w 2356547"/>
                <a:gd name="connsiteY28" fmla="*/ 1458498 h 1625186"/>
                <a:gd name="connsiteX29" fmla="*/ 2294635 w 2356547"/>
                <a:gd name="connsiteY29" fmla="*/ 1406111 h 1625186"/>
                <a:gd name="connsiteX30" fmla="*/ 2323210 w 2356547"/>
                <a:gd name="connsiteY30" fmla="*/ 1396586 h 1625186"/>
                <a:gd name="connsiteX31" fmla="*/ 2347022 w 2356547"/>
                <a:gd name="connsiteY31" fmla="*/ 1401348 h 1625186"/>
                <a:gd name="connsiteX32" fmla="*/ 2347022 w 2356547"/>
                <a:gd name="connsiteY32" fmla="*/ 1363248 h 1625186"/>
                <a:gd name="connsiteX33" fmla="*/ 2347022 w 2356547"/>
                <a:gd name="connsiteY33" fmla="*/ 1363248 h 1625186"/>
                <a:gd name="connsiteX34" fmla="*/ 2285110 w 2356547"/>
                <a:gd name="connsiteY34" fmla="*/ 1372773 h 1625186"/>
                <a:gd name="connsiteX35" fmla="*/ 2285110 w 2356547"/>
                <a:gd name="connsiteY35" fmla="*/ 1372773 h 1625186"/>
                <a:gd name="connsiteX36" fmla="*/ 2266060 w 2356547"/>
                <a:gd name="connsiteY36" fmla="*/ 1339436 h 1625186"/>
                <a:gd name="connsiteX37" fmla="*/ 2275585 w 2356547"/>
                <a:gd name="connsiteY37" fmla="*/ 1315623 h 1625186"/>
                <a:gd name="connsiteX38" fmla="*/ 2299397 w 2356547"/>
                <a:gd name="connsiteY38" fmla="*/ 1296573 h 1625186"/>
                <a:gd name="connsiteX39" fmla="*/ 2327972 w 2356547"/>
                <a:gd name="connsiteY39" fmla="*/ 1282286 h 1625186"/>
                <a:gd name="connsiteX40" fmla="*/ 2299397 w 2356547"/>
                <a:gd name="connsiteY40" fmla="*/ 1220373 h 1625186"/>
                <a:gd name="connsiteX41" fmla="*/ 2256535 w 2356547"/>
                <a:gd name="connsiteY41" fmla="*/ 1206086 h 1625186"/>
                <a:gd name="connsiteX42" fmla="*/ 2185097 w 2356547"/>
                <a:gd name="connsiteY42" fmla="*/ 1225136 h 1625186"/>
                <a:gd name="connsiteX43" fmla="*/ 2142235 w 2356547"/>
                <a:gd name="connsiteY43" fmla="*/ 1348961 h 1625186"/>
                <a:gd name="connsiteX44" fmla="*/ 2085085 w 2356547"/>
                <a:gd name="connsiteY44" fmla="*/ 1368011 h 1625186"/>
                <a:gd name="connsiteX45" fmla="*/ 1994597 w 2356547"/>
                <a:gd name="connsiteY45" fmla="*/ 1377536 h 1625186"/>
                <a:gd name="connsiteX46" fmla="*/ 1875535 w 2356547"/>
                <a:gd name="connsiteY46" fmla="*/ 1410873 h 1625186"/>
                <a:gd name="connsiteX47" fmla="*/ 1675510 w 2356547"/>
                <a:gd name="connsiteY47" fmla="*/ 1353723 h 1625186"/>
                <a:gd name="connsiteX48" fmla="*/ 1508822 w 2356547"/>
                <a:gd name="connsiteY48" fmla="*/ 1277523 h 1625186"/>
                <a:gd name="connsiteX49" fmla="*/ 1284985 w 2356547"/>
                <a:gd name="connsiteY49" fmla="*/ 1153698 h 1625186"/>
                <a:gd name="connsiteX50" fmla="*/ 737297 w 2356547"/>
                <a:gd name="connsiteY50" fmla="*/ 782223 h 1625186"/>
                <a:gd name="connsiteX51" fmla="*/ 512691 w 2356547"/>
                <a:gd name="connsiteY51" fmla="*/ 519517 h 1625186"/>
                <a:gd name="connsiteX0" fmla="*/ 512691 w 2356547"/>
                <a:gd name="connsiteY0" fmla="*/ 519517 h 1625186"/>
                <a:gd name="connsiteX1" fmla="*/ 584700 w 2356547"/>
                <a:gd name="connsiteY1" fmla="*/ 303492 h 1625186"/>
                <a:gd name="connsiteX2" fmla="*/ 422972 w 2356547"/>
                <a:gd name="connsiteY2" fmla="*/ 44036 h 1625186"/>
                <a:gd name="connsiteX3" fmla="*/ 132460 w 2356547"/>
                <a:gd name="connsiteY3" fmla="*/ 39273 h 1625186"/>
                <a:gd name="connsiteX4" fmla="*/ 8636 w 2356547"/>
                <a:gd name="connsiteY4" fmla="*/ 231484 h 1625186"/>
                <a:gd name="connsiteX5" fmla="*/ 80644 w 2356547"/>
                <a:gd name="connsiteY5" fmla="*/ 519516 h 1625186"/>
                <a:gd name="connsiteX6" fmla="*/ 394397 w 2356547"/>
                <a:gd name="connsiteY6" fmla="*/ 567911 h 1625186"/>
                <a:gd name="connsiteX7" fmla="*/ 508697 w 2356547"/>
                <a:gd name="connsiteY7" fmla="*/ 625061 h 1625186"/>
                <a:gd name="connsiteX8" fmla="*/ 727772 w 2356547"/>
                <a:gd name="connsiteY8" fmla="*/ 825086 h 1625186"/>
                <a:gd name="connsiteX9" fmla="*/ 1032572 w 2356547"/>
                <a:gd name="connsiteY9" fmla="*/ 1025111 h 1625186"/>
                <a:gd name="connsiteX10" fmla="*/ 1746947 w 2356547"/>
                <a:gd name="connsiteY10" fmla="*/ 1429923 h 1625186"/>
                <a:gd name="connsiteX11" fmla="*/ 1946972 w 2356547"/>
                <a:gd name="connsiteY11" fmla="*/ 1458498 h 1625186"/>
                <a:gd name="connsiteX12" fmla="*/ 2027935 w 2356547"/>
                <a:gd name="connsiteY12" fmla="*/ 1458498 h 1625186"/>
                <a:gd name="connsiteX13" fmla="*/ 2113660 w 2356547"/>
                <a:gd name="connsiteY13" fmla="*/ 1468023 h 1625186"/>
                <a:gd name="connsiteX14" fmla="*/ 2156522 w 2356547"/>
                <a:gd name="connsiteY14" fmla="*/ 1496598 h 1625186"/>
                <a:gd name="connsiteX15" fmla="*/ 2199385 w 2356547"/>
                <a:gd name="connsiteY15" fmla="*/ 1563273 h 1625186"/>
                <a:gd name="connsiteX16" fmla="*/ 2256535 w 2356547"/>
                <a:gd name="connsiteY16" fmla="*/ 1610898 h 1625186"/>
                <a:gd name="connsiteX17" fmla="*/ 2323210 w 2356547"/>
                <a:gd name="connsiteY17" fmla="*/ 1625186 h 1625186"/>
                <a:gd name="connsiteX18" fmla="*/ 2285110 w 2356547"/>
                <a:gd name="connsiteY18" fmla="*/ 1577561 h 1625186"/>
                <a:gd name="connsiteX19" fmla="*/ 2285110 w 2356547"/>
                <a:gd name="connsiteY19" fmla="*/ 1577561 h 1625186"/>
                <a:gd name="connsiteX20" fmla="*/ 2299397 w 2356547"/>
                <a:gd name="connsiteY20" fmla="*/ 1520411 h 1625186"/>
                <a:gd name="connsiteX21" fmla="*/ 2323210 w 2356547"/>
                <a:gd name="connsiteY21" fmla="*/ 1515648 h 1625186"/>
                <a:gd name="connsiteX22" fmla="*/ 2356547 w 2356547"/>
                <a:gd name="connsiteY22" fmla="*/ 1520411 h 1625186"/>
                <a:gd name="connsiteX23" fmla="*/ 2351785 w 2356547"/>
                <a:gd name="connsiteY23" fmla="*/ 1487073 h 1625186"/>
                <a:gd name="connsiteX24" fmla="*/ 2351785 w 2356547"/>
                <a:gd name="connsiteY24" fmla="*/ 1487073 h 1625186"/>
                <a:gd name="connsiteX25" fmla="*/ 2289872 w 2356547"/>
                <a:gd name="connsiteY25" fmla="*/ 1482311 h 1625186"/>
                <a:gd name="connsiteX26" fmla="*/ 2285110 w 2356547"/>
                <a:gd name="connsiteY26" fmla="*/ 1458498 h 1625186"/>
                <a:gd name="connsiteX27" fmla="*/ 2285110 w 2356547"/>
                <a:gd name="connsiteY27" fmla="*/ 1458498 h 1625186"/>
                <a:gd name="connsiteX28" fmla="*/ 2294635 w 2356547"/>
                <a:gd name="connsiteY28" fmla="*/ 1406111 h 1625186"/>
                <a:gd name="connsiteX29" fmla="*/ 2323210 w 2356547"/>
                <a:gd name="connsiteY29" fmla="*/ 1396586 h 1625186"/>
                <a:gd name="connsiteX30" fmla="*/ 2347022 w 2356547"/>
                <a:gd name="connsiteY30" fmla="*/ 1401348 h 1625186"/>
                <a:gd name="connsiteX31" fmla="*/ 2347022 w 2356547"/>
                <a:gd name="connsiteY31" fmla="*/ 1363248 h 1625186"/>
                <a:gd name="connsiteX32" fmla="*/ 2347022 w 2356547"/>
                <a:gd name="connsiteY32" fmla="*/ 1363248 h 1625186"/>
                <a:gd name="connsiteX33" fmla="*/ 2285110 w 2356547"/>
                <a:gd name="connsiteY33" fmla="*/ 1372773 h 1625186"/>
                <a:gd name="connsiteX34" fmla="*/ 2285110 w 2356547"/>
                <a:gd name="connsiteY34" fmla="*/ 1372773 h 1625186"/>
                <a:gd name="connsiteX35" fmla="*/ 2266060 w 2356547"/>
                <a:gd name="connsiteY35" fmla="*/ 1339436 h 1625186"/>
                <a:gd name="connsiteX36" fmla="*/ 2275585 w 2356547"/>
                <a:gd name="connsiteY36" fmla="*/ 1315623 h 1625186"/>
                <a:gd name="connsiteX37" fmla="*/ 2299397 w 2356547"/>
                <a:gd name="connsiteY37" fmla="*/ 1296573 h 1625186"/>
                <a:gd name="connsiteX38" fmla="*/ 2327972 w 2356547"/>
                <a:gd name="connsiteY38" fmla="*/ 1282286 h 1625186"/>
                <a:gd name="connsiteX39" fmla="*/ 2299397 w 2356547"/>
                <a:gd name="connsiteY39" fmla="*/ 1220373 h 1625186"/>
                <a:gd name="connsiteX40" fmla="*/ 2256535 w 2356547"/>
                <a:gd name="connsiteY40" fmla="*/ 1206086 h 1625186"/>
                <a:gd name="connsiteX41" fmla="*/ 2185097 w 2356547"/>
                <a:gd name="connsiteY41" fmla="*/ 1225136 h 1625186"/>
                <a:gd name="connsiteX42" fmla="*/ 2142235 w 2356547"/>
                <a:gd name="connsiteY42" fmla="*/ 1348961 h 1625186"/>
                <a:gd name="connsiteX43" fmla="*/ 2085085 w 2356547"/>
                <a:gd name="connsiteY43" fmla="*/ 1368011 h 1625186"/>
                <a:gd name="connsiteX44" fmla="*/ 1994597 w 2356547"/>
                <a:gd name="connsiteY44" fmla="*/ 1377536 h 1625186"/>
                <a:gd name="connsiteX45" fmla="*/ 1875535 w 2356547"/>
                <a:gd name="connsiteY45" fmla="*/ 1410873 h 1625186"/>
                <a:gd name="connsiteX46" fmla="*/ 1675510 w 2356547"/>
                <a:gd name="connsiteY46" fmla="*/ 1353723 h 1625186"/>
                <a:gd name="connsiteX47" fmla="*/ 1508822 w 2356547"/>
                <a:gd name="connsiteY47" fmla="*/ 1277523 h 1625186"/>
                <a:gd name="connsiteX48" fmla="*/ 1284985 w 2356547"/>
                <a:gd name="connsiteY48" fmla="*/ 1153698 h 1625186"/>
                <a:gd name="connsiteX49" fmla="*/ 737297 w 2356547"/>
                <a:gd name="connsiteY49" fmla="*/ 782223 h 1625186"/>
                <a:gd name="connsiteX50" fmla="*/ 512691 w 2356547"/>
                <a:gd name="connsiteY50" fmla="*/ 519517 h 1625186"/>
                <a:gd name="connsiteX0" fmla="*/ 512691 w 2356547"/>
                <a:gd name="connsiteY0" fmla="*/ 519517 h 1625186"/>
                <a:gd name="connsiteX1" fmla="*/ 584700 w 2356547"/>
                <a:gd name="connsiteY1" fmla="*/ 303492 h 1625186"/>
                <a:gd name="connsiteX2" fmla="*/ 422972 w 2356547"/>
                <a:gd name="connsiteY2" fmla="*/ 44036 h 1625186"/>
                <a:gd name="connsiteX3" fmla="*/ 132460 w 2356547"/>
                <a:gd name="connsiteY3" fmla="*/ 39273 h 1625186"/>
                <a:gd name="connsiteX4" fmla="*/ 8636 w 2356547"/>
                <a:gd name="connsiteY4" fmla="*/ 231484 h 1625186"/>
                <a:gd name="connsiteX5" fmla="*/ 80644 w 2356547"/>
                <a:gd name="connsiteY5" fmla="*/ 519516 h 1625186"/>
                <a:gd name="connsiteX6" fmla="*/ 394397 w 2356547"/>
                <a:gd name="connsiteY6" fmla="*/ 567911 h 1625186"/>
                <a:gd name="connsiteX7" fmla="*/ 508697 w 2356547"/>
                <a:gd name="connsiteY7" fmla="*/ 625061 h 1625186"/>
                <a:gd name="connsiteX8" fmla="*/ 727772 w 2356547"/>
                <a:gd name="connsiteY8" fmla="*/ 825086 h 1625186"/>
                <a:gd name="connsiteX9" fmla="*/ 1032572 w 2356547"/>
                <a:gd name="connsiteY9" fmla="*/ 1025111 h 1625186"/>
                <a:gd name="connsiteX10" fmla="*/ 1746947 w 2356547"/>
                <a:gd name="connsiteY10" fmla="*/ 1429923 h 1625186"/>
                <a:gd name="connsiteX11" fmla="*/ 1952852 w 2356547"/>
                <a:gd name="connsiteY11" fmla="*/ 1455620 h 1625186"/>
                <a:gd name="connsiteX12" fmla="*/ 2027935 w 2356547"/>
                <a:gd name="connsiteY12" fmla="*/ 1458498 h 1625186"/>
                <a:gd name="connsiteX13" fmla="*/ 2113660 w 2356547"/>
                <a:gd name="connsiteY13" fmla="*/ 1468023 h 1625186"/>
                <a:gd name="connsiteX14" fmla="*/ 2156522 w 2356547"/>
                <a:gd name="connsiteY14" fmla="*/ 1496598 h 1625186"/>
                <a:gd name="connsiteX15" fmla="*/ 2199385 w 2356547"/>
                <a:gd name="connsiteY15" fmla="*/ 1563273 h 1625186"/>
                <a:gd name="connsiteX16" fmla="*/ 2256535 w 2356547"/>
                <a:gd name="connsiteY16" fmla="*/ 1610898 h 1625186"/>
                <a:gd name="connsiteX17" fmla="*/ 2323210 w 2356547"/>
                <a:gd name="connsiteY17" fmla="*/ 1625186 h 1625186"/>
                <a:gd name="connsiteX18" fmla="*/ 2285110 w 2356547"/>
                <a:gd name="connsiteY18" fmla="*/ 1577561 h 1625186"/>
                <a:gd name="connsiteX19" fmla="*/ 2285110 w 2356547"/>
                <a:gd name="connsiteY19" fmla="*/ 1577561 h 1625186"/>
                <a:gd name="connsiteX20" fmla="*/ 2299397 w 2356547"/>
                <a:gd name="connsiteY20" fmla="*/ 1520411 h 1625186"/>
                <a:gd name="connsiteX21" fmla="*/ 2323210 w 2356547"/>
                <a:gd name="connsiteY21" fmla="*/ 1515648 h 1625186"/>
                <a:gd name="connsiteX22" fmla="*/ 2356547 w 2356547"/>
                <a:gd name="connsiteY22" fmla="*/ 1520411 h 1625186"/>
                <a:gd name="connsiteX23" fmla="*/ 2351785 w 2356547"/>
                <a:gd name="connsiteY23" fmla="*/ 1487073 h 1625186"/>
                <a:gd name="connsiteX24" fmla="*/ 2351785 w 2356547"/>
                <a:gd name="connsiteY24" fmla="*/ 1487073 h 1625186"/>
                <a:gd name="connsiteX25" fmla="*/ 2289872 w 2356547"/>
                <a:gd name="connsiteY25" fmla="*/ 1482311 h 1625186"/>
                <a:gd name="connsiteX26" fmla="*/ 2285110 w 2356547"/>
                <a:gd name="connsiteY26" fmla="*/ 1458498 h 1625186"/>
                <a:gd name="connsiteX27" fmla="*/ 2285110 w 2356547"/>
                <a:gd name="connsiteY27" fmla="*/ 1458498 h 1625186"/>
                <a:gd name="connsiteX28" fmla="*/ 2294635 w 2356547"/>
                <a:gd name="connsiteY28" fmla="*/ 1406111 h 1625186"/>
                <a:gd name="connsiteX29" fmla="*/ 2323210 w 2356547"/>
                <a:gd name="connsiteY29" fmla="*/ 1396586 h 1625186"/>
                <a:gd name="connsiteX30" fmla="*/ 2347022 w 2356547"/>
                <a:gd name="connsiteY30" fmla="*/ 1401348 h 1625186"/>
                <a:gd name="connsiteX31" fmla="*/ 2347022 w 2356547"/>
                <a:gd name="connsiteY31" fmla="*/ 1363248 h 1625186"/>
                <a:gd name="connsiteX32" fmla="*/ 2347022 w 2356547"/>
                <a:gd name="connsiteY32" fmla="*/ 1363248 h 1625186"/>
                <a:gd name="connsiteX33" fmla="*/ 2285110 w 2356547"/>
                <a:gd name="connsiteY33" fmla="*/ 1372773 h 1625186"/>
                <a:gd name="connsiteX34" fmla="*/ 2285110 w 2356547"/>
                <a:gd name="connsiteY34" fmla="*/ 1372773 h 1625186"/>
                <a:gd name="connsiteX35" fmla="*/ 2266060 w 2356547"/>
                <a:gd name="connsiteY35" fmla="*/ 1339436 h 1625186"/>
                <a:gd name="connsiteX36" fmla="*/ 2275585 w 2356547"/>
                <a:gd name="connsiteY36" fmla="*/ 1315623 h 1625186"/>
                <a:gd name="connsiteX37" fmla="*/ 2299397 w 2356547"/>
                <a:gd name="connsiteY37" fmla="*/ 1296573 h 1625186"/>
                <a:gd name="connsiteX38" fmla="*/ 2327972 w 2356547"/>
                <a:gd name="connsiteY38" fmla="*/ 1282286 h 1625186"/>
                <a:gd name="connsiteX39" fmla="*/ 2299397 w 2356547"/>
                <a:gd name="connsiteY39" fmla="*/ 1220373 h 1625186"/>
                <a:gd name="connsiteX40" fmla="*/ 2256535 w 2356547"/>
                <a:gd name="connsiteY40" fmla="*/ 1206086 h 1625186"/>
                <a:gd name="connsiteX41" fmla="*/ 2185097 w 2356547"/>
                <a:gd name="connsiteY41" fmla="*/ 1225136 h 1625186"/>
                <a:gd name="connsiteX42" fmla="*/ 2142235 w 2356547"/>
                <a:gd name="connsiteY42" fmla="*/ 1348961 h 1625186"/>
                <a:gd name="connsiteX43" fmla="*/ 2085085 w 2356547"/>
                <a:gd name="connsiteY43" fmla="*/ 1368011 h 1625186"/>
                <a:gd name="connsiteX44" fmla="*/ 1994597 w 2356547"/>
                <a:gd name="connsiteY44" fmla="*/ 1377536 h 1625186"/>
                <a:gd name="connsiteX45" fmla="*/ 1875535 w 2356547"/>
                <a:gd name="connsiteY45" fmla="*/ 1410873 h 1625186"/>
                <a:gd name="connsiteX46" fmla="*/ 1675510 w 2356547"/>
                <a:gd name="connsiteY46" fmla="*/ 1353723 h 1625186"/>
                <a:gd name="connsiteX47" fmla="*/ 1508822 w 2356547"/>
                <a:gd name="connsiteY47" fmla="*/ 1277523 h 1625186"/>
                <a:gd name="connsiteX48" fmla="*/ 1284985 w 2356547"/>
                <a:gd name="connsiteY48" fmla="*/ 1153698 h 1625186"/>
                <a:gd name="connsiteX49" fmla="*/ 737297 w 2356547"/>
                <a:gd name="connsiteY49" fmla="*/ 782223 h 1625186"/>
                <a:gd name="connsiteX50" fmla="*/ 512691 w 2356547"/>
                <a:gd name="connsiteY50" fmla="*/ 519517 h 1625186"/>
                <a:gd name="connsiteX0" fmla="*/ 512691 w 2356547"/>
                <a:gd name="connsiteY0" fmla="*/ 519517 h 1625186"/>
                <a:gd name="connsiteX1" fmla="*/ 584700 w 2356547"/>
                <a:gd name="connsiteY1" fmla="*/ 303492 h 1625186"/>
                <a:gd name="connsiteX2" fmla="*/ 422972 w 2356547"/>
                <a:gd name="connsiteY2" fmla="*/ 44036 h 1625186"/>
                <a:gd name="connsiteX3" fmla="*/ 132460 w 2356547"/>
                <a:gd name="connsiteY3" fmla="*/ 39273 h 1625186"/>
                <a:gd name="connsiteX4" fmla="*/ 8636 w 2356547"/>
                <a:gd name="connsiteY4" fmla="*/ 231484 h 1625186"/>
                <a:gd name="connsiteX5" fmla="*/ 80644 w 2356547"/>
                <a:gd name="connsiteY5" fmla="*/ 519516 h 1625186"/>
                <a:gd name="connsiteX6" fmla="*/ 394397 w 2356547"/>
                <a:gd name="connsiteY6" fmla="*/ 567911 h 1625186"/>
                <a:gd name="connsiteX7" fmla="*/ 508697 w 2356547"/>
                <a:gd name="connsiteY7" fmla="*/ 625061 h 1625186"/>
                <a:gd name="connsiteX8" fmla="*/ 727772 w 2356547"/>
                <a:gd name="connsiteY8" fmla="*/ 825086 h 1625186"/>
                <a:gd name="connsiteX9" fmla="*/ 1032572 w 2356547"/>
                <a:gd name="connsiteY9" fmla="*/ 1025111 h 1625186"/>
                <a:gd name="connsiteX10" fmla="*/ 1746947 w 2356547"/>
                <a:gd name="connsiteY10" fmla="*/ 1429923 h 1625186"/>
                <a:gd name="connsiteX11" fmla="*/ 2027935 w 2356547"/>
                <a:gd name="connsiteY11" fmla="*/ 1458498 h 1625186"/>
                <a:gd name="connsiteX12" fmla="*/ 2113660 w 2356547"/>
                <a:gd name="connsiteY12" fmla="*/ 1468023 h 1625186"/>
                <a:gd name="connsiteX13" fmla="*/ 2156522 w 2356547"/>
                <a:gd name="connsiteY13" fmla="*/ 1496598 h 1625186"/>
                <a:gd name="connsiteX14" fmla="*/ 2199385 w 2356547"/>
                <a:gd name="connsiteY14" fmla="*/ 1563273 h 1625186"/>
                <a:gd name="connsiteX15" fmla="*/ 2256535 w 2356547"/>
                <a:gd name="connsiteY15" fmla="*/ 1610898 h 1625186"/>
                <a:gd name="connsiteX16" fmla="*/ 2323210 w 2356547"/>
                <a:gd name="connsiteY16" fmla="*/ 1625186 h 1625186"/>
                <a:gd name="connsiteX17" fmla="*/ 2285110 w 2356547"/>
                <a:gd name="connsiteY17" fmla="*/ 1577561 h 1625186"/>
                <a:gd name="connsiteX18" fmla="*/ 2285110 w 2356547"/>
                <a:gd name="connsiteY18" fmla="*/ 1577561 h 1625186"/>
                <a:gd name="connsiteX19" fmla="*/ 2299397 w 2356547"/>
                <a:gd name="connsiteY19" fmla="*/ 1520411 h 1625186"/>
                <a:gd name="connsiteX20" fmla="*/ 2323210 w 2356547"/>
                <a:gd name="connsiteY20" fmla="*/ 1515648 h 1625186"/>
                <a:gd name="connsiteX21" fmla="*/ 2356547 w 2356547"/>
                <a:gd name="connsiteY21" fmla="*/ 1520411 h 1625186"/>
                <a:gd name="connsiteX22" fmla="*/ 2351785 w 2356547"/>
                <a:gd name="connsiteY22" fmla="*/ 1487073 h 1625186"/>
                <a:gd name="connsiteX23" fmla="*/ 2351785 w 2356547"/>
                <a:gd name="connsiteY23" fmla="*/ 1487073 h 1625186"/>
                <a:gd name="connsiteX24" fmla="*/ 2289872 w 2356547"/>
                <a:gd name="connsiteY24" fmla="*/ 1482311 h 1625186"/>
                <a:gd name="connsiteX25" fmla="*/ 2285110 w 2356547"/>
                <a:gd name="connsiteY25" fmla="*/ 1458498 h 1625186"/>
                <a:gd name="connsiteX26" fmla="*/ 2285110 w 2356547"/>
                <a:gd name="connsiteY26" fmla="*/ 1458498 h 1625186"/>
                <a:gd name="connsiteX27" fmla="*/ 2294635 w 2356547"/>
                <a:gd name="connsiteY27" fmla="*/ 1406111 h 1625186"/>
                <a:gd name="connsiteX28" fmla="*/ 2323210 w 2356547"/>
                <a:gd name="connsiteY28" fmla="*/ 1396586 h 1625186"/>
                <a:gd name="connsiteX29" fmla="*/ 2347022 w 2356547"/>
                <a:gd name="connsiteY29" fmla="*/ 1401348 h 1625186"/>
                <a:gd name="connsiteX30" fmla="*/ 2347022 w 2356547"/>
                <a:gd name="connsiteY30" fmla="*/ 1363248 h 1625186"/>
                <a:gd name="connsiteX31" fmla="*/ 2347022 w 2356547"/>
                <a:gd name="connsiteY31" fmla="*/ 1363248 h 1625186"/>
                <a:gd name="connsiteX32" fmla="*/ 2285110 w 2356547"/>
                <a:gd name="connsiteY32" fmla="*/ 1372773 h 1625186"/>
                <a:gd name="connsiteX33" fmla="*/ 2285110 w 2356547"/>
                <a:gd name="connsiteY33" fmla="*/ 1372773 h 1625186"/>
                <a:gd name="connsiteX34" fmla="*/ 2266060 w 2356547"/>
                <a:gd name="connsiteY34" fmla="*/ 1339436 h 1625186"/>
                <a:gd name="connsiteX35" fmla="*/ 2275585 w 2356547"/>
                <a:gd name="connsiteY35" fmla="*/ 1315623 h 1625186"/>
                <a:gd name="connsiteX36" fmla="*/ 2299397 w 2356547"/>
                <a:gd name="connsiteY36" fmla="*/ 1296573 h 1625186"/>
                <a:gd name="connsiteX37" fmla="*/ 2327972 w 2356547"/>
                <a:gd name="connsiteY37" fmla="*/ 1282286 h 1625186"/>
                <a:gd name="connsiteX38" fmla="*/ 2299397 w 2356547"/>
                <a:gd name="connsiteY38" fmla="*/ 1220373 h 1625186"/>
                <a:gd name="connsiteX39" fmla="*/ 2256535 w 2356547"/>
                <a:gd name="connsiteY39" fmla="*/ 1206086 h 1625186"/>
                <a:gd name="connsiteX40" fmla="*/ 2185097 w 2356547"/>
                <a:gd name="connsiteY40" fmla="*/ 1225136 h 1625186"/>
                <a:gd name="connsiteX41" fmla="*/ 2142235 w 2356547"/>
                <a:gd name="connsiteY41" fmla="*/ 1348961 h 1625186"/>
                <a:gd name="connsiteX42" fmla="*/ 2085085 w 2356547"/>
                <a:gd name="connsiteY42" fmla="*/ 1368011 h 1625186"/>
                <a:gd name="connsiteX43" fmla="*/ 1994597 w 2356547"/>
                <a:gd name="connsiteY43" fmla="*/ 1377536 h 1625186"/>
                <a:gd name="connsiteX44" fmla="*/ 1875535 w 2356547"/>
                <a:gd name="connsiteY44" fmla="*/ 1410873 h 1625186"/>
                <a:gd name="connsiteX45" fmla="*/ 1675510 w 2356547"/>
                <a:gd name="connsiteY45" fmla="*/ 1353723 h 1625186"/>
                <a:gd name="connsiteX46" fmla="*/ 1508822 w 2356547"/>
                <a:gd name="connsiteY46" fmla="*/ 1277523 h 1625186"/>
                <a:gd name="connsiteX47" fmla="*/ 1284985 w 2356547"/>
                <a:gd name="connsiteY47" fmla="*/ 1153698 h 1625186"/>
                <a:gd name="connsiteX48" fmla="*/ 737297 w 2356547"/>
                <a:gd name="connsiteY48" fmla="*/ 782223 h 1625186"/>
                <a:gd name="connsiteX49" fmla="*/ 512691 w 2356547"/>
                <a:gd name="connsiteY49" fmla="*/ 519517 h 1625186"/>
                <a:gd name="connsiteX0" fmla="*/ 512691 w 2356547"/>
                <a:gd name="connsiteY0" fmla="*/ 519517 h 1625186"/>
                <a:gd name="connsiteX1" fmla="*/ 584700 w 2356547"/>
                <a:gd name="connsiteY1" fmla="*/ 303492 h 1625186"/>
                <a:gd name="connsiteX2" fmla="*/ 422972 w 2356547"/>
                <a:gd name="connsiteY2" fmla="*/ 44036 h 1625186"/>
                <a:gd name="connsiteX3" fmla="*/ 132460 w 2356547"/>
                <a:gd name="connsiteY3" fmla="*/ 39273 h 1625186"/>
                <a:gd name="connsiteX4" fmla="*/ 8636 w 2356547"/>
                <a:gd name="connsiteY4" fmla="*/ 231484 h 1625186"/>
                <a:gd name="connsiteX5" fmla="*/ 80644 w 2356547"/>
                <a:gd name="connsiteY5" fmla="*/ 519516 h 1625186"/>
                <a:gd name="connsiteX6" fmla="*/ 394397 w 2356547"/>
                <a:gd name="connsiteY6" fmla="*/ 567911 h 1625186"/>
                <a:gd name="connsiteX7" fmla="*/ 508697 w 2356547"/>
                <a:gd name="connsiteY7" fmla="*/ 625061 h 1625186"/>
                <a:gd name="connsiteX8" fmla="*/ 727772 w 2356547"/>
                <a:gd name="connsiteY8" fmla="*/ 825086 h 1625186"/>
                <a:gd name="connsiteX9" fmla="*/ 1032572 w 2356547"/>
                <a:gd name="connsiteY9" fmla="*/ 1025111 h 1625186"/>
                <a:gd name="connsiteX10" fmla="*/ 1746947 w 2356547"/>
                <a:gd name="connsiteY10" fmla="*/ 1429923 h 1625186"/>
                <a:gd name="connsiteX11" fmla="*/ 2027935 w 2356547"/>
                <a:gd name="connsiteY11" fmla="*/ 1458498 h 1625186"/>
                <a:gd name="connsiteX12" fmla="*/ 2113660 w 2356547"/>
                <a:gd name="connsiteY12" fmla="*/ 1468023 h 1625186"/>
                <a:gd name="connsiteX13" fmla="*/ 2156522 w 2356547"/>
                <a:gd name="connsiteY13" fmla="*/ 1496598 h 1625186"/>
                <a:gd name="connsiteX14" fmla="*/ 2199385 w 2356547"/>
                <a:gd name="connsiteY14" fmla="*/ 1563273 h 1625186"/>
                <a:gd name="connsiteX15" fmla="*/ 2256535 w 2356547"/>
                <a:gd name="connsiteY15" fmla="*/ 1610898 h 1625186"/>
                <a:gd name="connsiteX16" fmla="*/ 2323210 w 2356547"/>
                <a:gd name="connsiteY16" fmla="*/ 1625186 h 1625186"/>
                <a:gd name="connsiteX17" fmla="*/ 2285110 w 2356547"/>
                <a:gd name="connsiteY17" fmla="*/ 1577561 h 1625186"/>
                <a:gd name="connsiteX18" fmla="*/ 2285110 w 2356547"/>
                <a:gd name="connsiteY18" fmla="*/ 1577561 h 1625186"/>
                <a:gd name="connsiteX19" fmla="*/ 2299397 w 2356547"/>
                <a:gd name="connsiteY19" fmla="*/ 1520411 h 1625186"/>
                <a:gd name="connsiteX20" fmla="*/ 2323210 w 2356547"/>
                <a:gd name="connsiteY20" fmla="*/ 1515648 h 1625186"/>
                <a:gd name="connsiteX21" fmla="*/ 2356547 w 2356547"/>
                <a:gd name="connsiteY21" fmla="*/ 1520411 h 1625186"/>
                <a:gd name="connsiteX22" fmla="*/ 2351785 w 2356547"/>
                <a:gd name="connsiteY22" fmla="*/ 1487073 h 1625186"/>
                <a:gd name="connsiteX23" fmla="*/ 2351785 w 2356547"/>
                <a:gd name="connsiteY23" fmla="*/ 1487073 h 1625186"/>
                <a:gd name="connsiteX24" fmla="*/ 2289872 w 2356547"/>
                <a:gd name="connsiteY24" fmla="*/ 1482311 h 1625186"/>
                <a:gd name="connsiteX25" fmla="*/ 2285110 w 2356547"/>
                <a:gd name="connsiteY25" fmla="*/ 1458498 h 1625186"/>
                <a:gd name="connsiteX26" fmla="*/ 2285110 w 2356547"/>
                <a:gd name="connsiteY26" fmla="*/ 1458498 h 1625186"/>
                <a:gd name="connsiteX27" fmla="*/ 2294635 w 2356547"/>
                <a:gd name="connsiteY27" fmla="*/ 1406111 h 1625186"/>
                <a:gd name="connsiteX28" fmla="*/ 2323210 w 2356547"/>
                <a:gd name="connsiteY28" fmla="*/ 1396586 h 1625186"/>
                <a:gd name="connsiteX29" fmla="*/ 2347022 w 2356547"/>
                <a:gd name="connsiteY29" fmla="*/ 1401348 h 1625186"/>
                <a:gd name="connsiteX30" fmla="*/ 2347022 w 2356547"/>
                <a:gd name="connsiteY30" fmla="*/ 1363248 h 1625186"/>
                <a:gd name="connsiteX31" fmla="*/ 2347022 w 2356547"/>
                <a:gd name="connsiteY31" fmla="*/ 1363248 h 1625186"/>
                <a:gd name="connsiteX32" fmla="*/ 2285110 w 2356547"/>
                <a:gd name="connsiteY32" fmla="*/ 1372773 h 1625186"/>
                <a:gd name="connsiteX33" fmla="*/ 2285110 w 2356547"/>
                <a:gd name="connsiteY33" fmla="*/ 1372773 h 1625186"/>
                <a:gd name="connsiteX34" fmla="*/ 2266060 w 2356547"/>
                <a:gd name="connsiteY34" fmla="*/ 1339436 h 1625186"/>
                <a:gd name="connsiteX35" fmla="*/ 2275585 w 2356547"/>
                <a:gd name="connsiteY35" fmla="*/ 1315623 h 1625186"/>
                <a:gd name="connsiteX36" fmla="*/ 2299397 w 2356547"/>
                <a:gd name="connsiteY36" fmla="*/ 1296573 h 1625186"/>
                <a:gd name="connsiteX37" fmla="*/ 2327972 w 2356547"/>
                <a:gd name="connsiteY37" fmla="*/ 1282286 h 1625186"/>
                <a:gd name="connsiteX38" fmla="*/ 2299397 w 2356547"/>
                <a:gd name="connsiteY38" fmla="*/ 1220373 h 1625186"/>
                <a:gd name="connsiteX39" fmla="*/ 2256535 w 2356547"/>
                <a:gd name="connsiteY39" fmla="*/ 1206086 h 1625186"/>
                <a:gd name="connsiteX40" fmla="*/ 2185097 w 2356547"/>
                <a:gd name="connsiteY40" fmla="*/ 1225136 h 1625186"/>
                <a:gd name="connsiteX41" fmla="*/ 2142235 w 2356547"/>
                <a:gd name="connsiteY41" fmla="*/ 1348961 h 1625186"/>
                <a:gd name="connsiteX42" fmla="*/ 2085085 w 2356547"/>
                <a:gd name="connsiteY42" fmla="*/ 1368011 h 1625186"/>
                <a:gd name="connsiteX43" fmla="*/ 1994597 w 2356547"/>
                <a:gd name="connsiteY43" fmla="*/ 1377536 h 1625186"/>
                <a:gd name="connsiteX44" fmla="*/ 1875535 w 2356547"/>
                <a:gd name="connsiteY44" fmla="*/ 1410873 h 1625186"/>
                <a:gd name="connsiteX45" fmla="*/ 1675510 w 2356547"/>
                <a:gd name="connsiteY45" fmla="*/ 1353723 h 1625186"/>
                <a:gd name="connsiteX46" fmla="*/ 1508822 w 2356547"/>
                <a:gd name="connsiteY46" fmla="*/ 1277523 h 1625186"/>
                <a:gd name="connsiteX47" fmla="*/ 1284985 w 2356547"/>
                <a:gd name="connsiteY47" fmla="*/ 1153698 h 1625186"/>
                <a:gd name="connsiteX48" fmla="*/ 737297 w 2356547"/>
                <a:gd name="connsiteY48" fmla="*/ 782223 h 1625186"/>
                <a:gd name="connsiteX49" fmla="*/ 512691 w 2356547"/>
                <a:gd name="connsiteY49" fmla="*/ 519517 h 1625186"/>
                <a:gd name="connsiteX0" fmla="*/ 512691 w 2356547"/>
                <a:gd name="connsiteY0" fmla="*/ 519517 h 1625186"/>
                <a:gd name="connsiteX1" fmla="*/ 584700 w 2356547"/>
                <a:gd name="connsiteY1" fmla="*/ 303492 h 1625186"/>
                <a:gd name="connsiteX2" fmla="*/ 422972 w 2356547"/>
                <a:gd name="connsiteY2" fmla="*/ 44036 h 1625186"/>
                <a:gd name="connsiteX3" fmla="*/ 132460 w 2356547"/>
                <a:gd name="connsiteY3" fmla="*/ 39273 h 1625186"/>
                <a:gd name="connsiteX4" fmla="*/ 8636 w 2356547"/>
                <a:gd name="connsiteY4" fmla="*/ 231484 h 1625186"/>
                <a:gd name="connsiteX5" fmla="*/ 80644 w 2356547"/>
                <a:gd name="connsiteY5" fmla="*/ 519516 h 1625186"/>
                <a:gd name="connsiteX6" fmla="*/ 394397 w 2356547"/>
                <a:gd name="connsiteY6" fmla="*/ 567911 h 1625186"/>
                <a:gd name="connsiteX7" fmla="*/ 508697 w 2356547"/>
                <a:gd name="connsiteY7" fmla="*/ 625061 h 1625186"/>
                <a:gd name="connsiteX8" fmla="*/ 727772 w 2356547"/>
                <a:gd name="connsiteY8" fmla="*/ 825086 h 1625186"/>
                <a:gd name="connsiteX9" fmla="*/ 1032572 w 2356547"/>
                <a:gd name="connsiteY9" fmla="*/ 1025111 h 1625186"/>
                <a:gd name="connsiteX10" fmla="*/ 1746947 w 2356547"/>
                <a:gd name="connsiteY10" fmla="*/ 1429923 h 1625186"/>
                <a:gd name="connsiteX11" fmla="*/ 2027935 w 2356547"/>
                <a:gd name="connsiteY11" fmla="*/ 1458498 h 1625186"/>
                <a:gd name="connsiteX12" fmla="*/ 2113660 w 2356547"/>
                <a:gd name="connsiteY12" fmla="*/ 1468023 h 1625186"/>
                <a:gd name="connsiteX13" fmla="*/ 2156522 w 2356547"/>
                <a:gd name="connsiteY13" fmla="*/ 1496598 h 1625186"/>
                <a:gd name="connsiteX14" fmla="*/ 2199385 w 2356547"/>
                <a:gd name="connsiteY14" fmla="*/ 1563273 h 1625186"/>
                <a:gd name="connsiteX15" fmla="*/ 2256535 w 2356547"/>
                <a:gd name="connsiteY15" fmla="*/ 1610898 h 1625186"/>
                <a:gd name="connsiteX16" fmla="*/ 2323210 w 2356547"/>
                <a:gd name="connsiteY16" fmla="*/ 1625186 h 1625186"/>
                <a:gd name="connsiteX17" fmla="*/ 2285110 w 2356547"/>
                <a:gd name="connsiteY17" fmla="*/ 1577561 h 1625186"/>
                <a:gd name="connsiteX18" fmla="*/ 2285110 w 2356547"/>
                <a:gd name="connsiteY18" fmla="*/ 1577561 h 1625186"/>
                <a:gd name="connsiteX19" fmla="*/ 2299397 w 2356547"/>
                <a:gd name="connsiteY19" fmla="*/ 1520411 h 1625186"/>
                <a:gd name="connsiteX20" fmla="*/ 2323210 w 2356547"/>
                <a:gd name="connsiteY20" fmla="*/ 1515648 h 1625186"/>
                <a:gd name="connsiteX21" fmla="*/ 2356547 w 2356547"/>
                <a:gd name="connsiteY21" fmla="*/ 1520411 h 1625186"/>
                <a:gd name="connsiteX22" fmla="*/ 2351785 w 2356547"/>
                <a:gd name="connsiteY22" fmla="*/ 1487073 h 1625186"/>
                <a:gd name="connsiteX23" fmla="*/ 2351785 w 2356547"/>
                <a:gd name="connsiteY23" fmla="*/ 1487073 h 1625186"/>
                <a:gd name="connsiteX24" fmla="*/ 2289872 w 2356547"/>
                <a:gd name="connsiteY24" fmla="*/ 1482311 h 1625186"/>
                <a:gd name="connsiteX25" fmla="*/ 2285110 w 2356547"/>
                <a:gd name="connsiteY25" fmla="*/ 1458498 h 1625186"/>
                <a:gd name="connsiteX26" fmla="*/ 2285110 w 2356547"/>
                <a:gd name="connsiteY26" fmla="*/ 1458498 h 1625186"/>
                <a:gd name="connsiteX27" fmla="*/ 2294635 w 2356547"/>
                <a:gd name="connsiteY27" fmla="*/ 1406111 h 1625186"/>
                <a:gd name="connsiteX28" fmla="*/ 2323210 w 2356547"/>
                <a:gd name="connsiteY28" fmla="*/ 1396586 h 1625186"/>
                <a:gd name="connsiteX29" fmla="*/ 2347022 w 2356547"/>
                <a:gd name="connsiteY29" fmla="*/ 1401348 h 1625186"/>
                <a:gd name="connsiteX30" fmla="*/ 2347022 w 2356547"/>
                <a:gd name="connsiteY30" fmla="*/ 1363248 h 1625186"/>
                <a:gd name="connsiteX31" fmla="*/ 2347022 w 2356547"/>
                <a:gd name="connsiteY31" fmla="*/ 1363248 h 1625186"/>
                <a:gd name="connsiteX32" fmla="*/ 2285110 w 2356547"/>
                <a:gd name="connsiteY32" fmla="*/ 1372773 h 1625186"/>
                <a:gd name="connsiteX33" fmla="*/ 2285110 w 2356547"/>
                <a:gd name="connsiteY33" fmla="*/ 1372773 h 1625186"/>
                <a:gd name="connsiteX34" fmla="*/ 2266060 w 2356547"/>
                <a:gd name="connsiteY34" fmla="*/ 1339436 h 1625186"/>
                <a:gd name="connsiteX35" fmla="*/ 2275585 w 2356547"/>
                <a:gd name="connsiteY35" fmla="*/ 1315623 h 1625186"/>
                <a:gd name="connsiteX36" fmla="*/ 2299397 w 2356547"/>
                <a:gd name="connsiteY36" fmla="*/ 1296573 h 1625186"/>
                <a:gd name="connsiteX37" fmla="*/ 2327972 w 2356547"/>
                <a:gd name="connsiteY37" fmla="*/ 1282286 h 1625186"/>
                <a:gd name="connsiteX38" fmla="*/ 2299397 w 2356547"/>
                <a:gd name="connsiteY38" fmla="*/ 1220373 h 1625186"/>
                <a:gd name="connsiteX39" fmla="*/ 2256535 w 2356547"/>
                <a:gd name="connsiteY39" fmla="*/ 1206086 h 1625186"/>
                <a:gd name="connsiteX40" fmla="*/ 2185097 w 2356547"/>
                <a:gd name="connsiteY40" fmla="*/ 1225136 h 1625186"/>
                <a:gd name="connsiteX41" fmla="*/ 2142235 w 2356547"/>
                <a:gd name="connsiteY41" fmla="*/ 1348961 h 1625186"/>
                <a:gd name="connsiteX42" fmla="*/ 2085085 w 2356547"/>
                <a:gd name="connsiteY42" fmla="*/ 1368011 h 1625186"/>
                <a:gd name="connsiteX43" fmla="*/ 1952852 w 2356547"/>
                <a:gd name="connsiteY43" fmla="*/ 1383612 h 1625186"/>
                <a:gd name="connsiteX44" fmla="*/ 1875535 w 2356547"/>
                <a:gd name="connsiteY44" fmla="*/ 1410873 h 1625186"/>
                <a:gd name="connsiteX45" fmla="*/ 1675510 w 2356547"/>
                <a:gd name="connsiteY45" fmla="*/ 1353723 h 1625186"/>
                <a:gd name="connsiteX46" fmla="*/ 1508822 w 2356547"/>
                <a:gd name="connsiteY46" fmla="*/ 1277523 h 1625186"/>
                <a:gd name="connsiteX47" fmla="*/ 1284985 w 2356547"/>
                <a:gd name="connsiteY47" fmla="*/ 1153698 h 1625186"/>
                <a:gd name="connsiteX48" fmla="*/ 737297 w 2356547"/>
                <a:gd name="connsiteY48" fmla="*/ 782223 h 1625186"/>
                <a:gd name="connsiteX49" fmla="*/ 512691 w 2356547"/>
                <a:gd name="connsiteY49" fmla="*/ 519517 h 1625186"/>
                <a:gd name="connsiteX0" fmla="*/ 512691 w 2356547"/>
                <a:gd name="connsiteY0" fmla="*/ 519517 h 1625186"/>
                <a:gd name="connsiteX1" fmla="*/ 584700 w 2356547"/>
                <a:gd name="connsiteY1" fmla="*/ 303492 h 1625186"/>
                <a:gd name="connsiteX2" fmla="*/ 422972 w 2356547"/>
                <a:gd name="connsiteY2" fmla="*/ 44036 h 1625186"/>
                <a:gd name="connsiteX3" fmla="*/ 132460 w 2356547"/>
                <a:gd name="connsiteY3" fmla="*/ 39273 h 1625186"/>
                <a:gd name="connsiteX4" fmla="*/ 8636 w 2356547"/>
                <a:gd name="connsiteY4" fmla="*/ 231484 h 1625186"/>
                <a:gd name="connsiteX5" fmla="*/ 80644 w 2356547"/>
                <a:gd name="connsiteY5" fmla="*/ 519516 h 1625186"/>
                <a:gd name="connsiteX6" fmla="*/ 394397 w 2356547"/>
                <a:gd name="connsiteY6" fmla="*/ 567911 h 1625186"/>
                <a:gd name="connsiteX7" fmla="*/ 508697 w 2356547"/>
                <a:gd name="connsiteY7" fmla="*/ 625061 h 1625186"/>
                <a:gd name="connsiteX8" fmla="*/ 727772 w 2356547"/>
                <a:gd name="connsiteY8" fmla="*/ 825086 h 1625186"/>
                <a:gd name="connsiteX9" fmla="*/ 1032572 w 2356547"/>
                <a:gd name="connsiteY9" fmla="*/ 1025111 h 1625186"/>
                <a:gd name="connsiteX10" fmla="*/ 1746947 w 2356547"/>
                <a:gd name="connsiteY10" fmla="*/ 1429923 h 1625186"/>
                <a:gd name="connsiteX11" fmla="*/ 2027935 w 2356547"/>
                <a:gd name="connsiteY11" fmla="*/ 1458498 h 1625186"/>
                <a:gd name="connsiteX12" fmla="*/ 2113660 w 2356547"/>
                <a:gd name="connsiteY12" fmla="*/ 1468023 h 1625186"/>
                <a:gd name="connsiteX13" fmla="*/ 2156522 w 2356547"/>
                <a:gd name="connsiteY13" fmla="*/ 1496598 h 1625186"/>
                <a:gd name="connsiteX14" fmla="*/ 2199385 w 2356547"/>
                <a:gd name="connsiteY14" fmla="*/ 1563273 h 1625186"/>
                <a:gd name="connsiteX15" fmla="*/ 2256535 w 2356547"/>
                <a:gd name="connsiteY15" fmla="*/ 1610898 h 1625186"/>
                <a:gd name="connsiteX16" fmla="*/ 2323210 w 2356547"/>
                <a:gd name="connsiteY16" fmla="*/ 1625186 h 1625186"/>
                <a:gd name="connsiteX17" fmla="*/ 2285110 w 2356547"/>
                <a:gd name="connsiteY17" fmla="*/ 1577561 h 1625186"/>
                <a:gd name="connsiteX18" fmla="*/ 2285110 w 2356547"/>
                <a:gd name="connsiteY18" fmla="*/ 1577561 h 1625186"/>
                <a:gd name="connsiteX19" fmla="*/ 2299397 w 2356547"/>
                <a:gd name="connsiteY19" fmla="*/ 1520411 h 1625186"/>
                <a:gd name="connsiteX20" fmla="*/ 2323210 w 2356547"/>
                <a:gd name="connsiteY20" fmla="*/ 1515648 h 1625186"/>
                <a:gd name="connsiteX21" fmla="*/ 2356547 w 2356547"/>
                <a:gd name="connsiteY21" fmla="*/ 1520411 h 1625186"/>
                <a:gd name="connsiteX22" fmla="*/ 2351785 w 2356547"/>
                <a:gd name="connsiteY22" fmla="*/ 1487073 h 1625186"/>
                <a:gd name="connsiteX23" fmla="*/ 2351785 w 2356547"/>
                <a:gd name="connsiteY23" fmla="*/ 1487073 h 1625186"/>
                <a:gd name="connsiteX24" fmla="*/ 2289872 w 2356547"/>
                <a:gd name="connsiteY24" fmla="*/ 1482311 h 1625186"/>
                <a:gd name="connsiteX25" fmla="*/ 2285110 w 2356547"/>
                <a:gd name="connsiteY25" fmla="*/ 1458498 h 1625186"/>
                <a:gd name="connsiteX26" fmla="*/ 2285110 w 2356547"/>
                <a:gd name="connsiteY26" fmla="*/ 1458498 h 1625186"/>
                <a:gd name="connsiteX27" fmla="*/ 2294635 w 2356547"/>
                <a:gd name="connsiteY27" fmla="*/ 1406111 h 1625186"/>
                <a:gd name="connsiteX28" fmla="*/ 2323210 w 2356547"/>
                <a:gd name="connsiteY28" fmla="*/ 1396586 h 1625186"/>
                <a:gd name="connsiteX29" fmla="*/ 2347022 w 2356547"/>
                <a:gd name="connsiteY29" fmla="*/ 1401348 h 1625186"/>
                <a:gd name="connsiteX30" fmla="*/ 2347022 w 2356547"/>
                <a:gd name="connsiteY30" fmla="*/ 1363248 h 1625186"/>
                <a:gd name="connsiteX31" fmla="*/ 2347022 w 2356547"/>
                <a:gd name="connsiteY31" fmla="*/ 1363248 h 1625186"/>
                <a:gd name="connsiteX32" fmla="*/ 2285110 w 2356547"/>
                <a:gd name="connsiteY32" fmla="*/ 1372773 h 1625186"/>
                <a:gd name="connsiteX33" fmla="*/ 2285110 w 2356547"/>
                <a:gd name="connsiteY33" fmla="*/ 1372773 h 1625186"/>
                <a:gd name="connsiteX34" fmla="*/ 2266060 w 2356547"/>
                <a:gd name="connsiteY34" fmla="*/ 1339436 h 1625186"/>
                <a:gd name="connsiteX35" fmla="*/ 2275585 w 2356547"/>
                <a:gd name="connsiteY35" fmla="*/ 1315623 h 1625186"/>
                <a:gd name="connsiteX36" fmla="*/ 2299397 w 2356547"/>
                <a:gd name="connsiteY36" fmla="*/ 1296573 h 1625186"/>
                <a:gd name="connsiteX37" fmla="*/ 2327972 w 2356547"/>
                <a:gd name="connsiteY37" fmla="*/ 1282286 h 1625186"/>
                <a:gd name="connsiteX38" fmla="*/ 2299397 w 2356547"/>
                <a:gd name="connsiteY38" fmla="*/ 1220373 h 1625186"/>
                <a:gd name="connsiteX39" fmla="*/ 2256535 w 2356547"/>
                <a:gd name="connsiteY39" fmla="*/ 1206086 h 1625186"/>
                <a:gd name="connsiteX40" fmla="*/ 2185097 w 2356547"/>
                <a:gd name="connsiteY40" fmla="*/ 1225136 h 1625186"/>
                <a:gd name="connsiteX41" fmla="*/ 2142235 w 2356547"/>
                <a:gd name="connsiteY41" fmla="*/ 1348961 h 1625186"/>
                <a:gd name="connsiteX42" fmla="*/ 2085085 w 2356547"/>
                <a:gd name="connsiteY42" fmla="*/ 1368011 h 1625186"/>
                <a:gd name="connsiteX43" fmla="*/ 2024860 w 2356547"/>
                <a:gd name="connsiteY43" fmla="*/ 1383612 h 1625186"/>
                <a:gd name="connsiteX44" fmla="*/ 1875535 w 2356547"/>
                <a:gd name="connsiteY44" fmla="*/ 1410873 h 1625186"/>
                <a:gd name="connsiteX45" fmla="*/ 1675510 w 2356547"/>
                <a:gd name="connsiteY45" fmla="*/ 1353723 h 1625186"/>
                <a:gd name="connsiteX46" fmla="*/ 1508822 w 2356547"/>
                <a:gd name="connsiteY46" fmla="*/ 1277523 h 1625186"/>
                <a:gd name="connsiteX47" fmla="*/ 1284985 w 2356547"/>
                <a:gd name="connsiteY47" fmla="*/ 1153698 h 1625186"/>
                <a:gd name="connsiteX48" fmla="*/ 737297 w 2356547"/>
                <a:gd name="connsiteY48" fmla="*/ 782223 h 1625186"/>
                <a:gd name="connsiteX49" fmla="*/ 512691 w 2356547"/>
                <a:gd name="connsiteY49" fmla="*/ 519517 h 1625186"/>
                <a:gd name="connsiteX0" fmla="*/ 512691 w 2356547"/>
                <a:gd name="connsiteY0" fmla="*/ 519517 h 1625186"/>
                <a:gd name="connsiteX1" fmla="*/ 584700 w 2356547"/>
                <a:gd name="connsiteY1" fmla="*/ 303492 h 1625186"/>
                <a:gd name="connsiteX2" fmla="*/ 422972 w 2356547"/>
                <a:gd name="connsiteY2" fmla="*/ 44036 h 1625186"/>
                <a:gd name="connsiteX3" fmla="*/ 132460 w 2356547"/>
                <a:gd name="connsiteY3" fmla="*/ 39273 h 1625186"/>
                <a:gd name="connsiteX4" fmla="*/ 8636 w 2356547"/>
                <a:gd name="connsiteY4" fmla="*/ 231484 h 1625186"/>
                <a:gd name="connsiteX5" fmla="*/ 80644 w 2356547"/>
                <a:gd name="connsiteY5" fmla="*/ 519516 h 1625186"/>
                <a:gd name="connsiteX6" fmla="*/ 394397 w 2356547"/>
                <a:gd name="connsiteY6" fmla="*/ 567911 h 1625186"/>
                <a:gd name="connsiteX7" fmla="*/ 508697 w 2356547"/>
                <a:gd name="connsiteY7" fmla="*/ 625061 h 1625186"/>
                <a:gd name="connsiteX8" fmla="*/ 727772 w 2356547"/>
                <a:gd name="connsiteY8" fmla="*/ 825086 h 1625186"/>
                <a:gd name="connsiteX9" fmla="*/ 1032572 w 2356547"/>
                <a:gd name="connsiteY9" fmla="*/ 1025111 h 1625186"/>
                <a:gd name="connsiteX10" fmla="*/ 1746947 w 2356547"/>
                <a:gd name="connsiteY10" fmla="*/ 1429923 h 1625186"/>
                <a:gd name="connsiteX11" fmla="*/ 2027935 w 2356547"/>
                <a:gd name="connsiteY11" fmla="*/ 1458498 h 1625186"/>
                <a:gd name="connsiteX12" fmla="*/ 2113660 w 2356547"/>
                <a:gd name="connsiteY12" fmla="*/ 1468023 h 1625186"/>
                <a:gd name="connsiteX13" fmla="*/ 2156522 w 2356547"/>
                <a:gd name="connsiteY13" fmla="*/ 1496598 h 1625186"/>
                <a:gd name="connsiteX14" fmla="*/ 2199385 w 2356547"/>
                <a:gd name="connsiteY14" fmla="*/ 1563273 h 1625186"/>
                <a:gd name="connsiteX15" fmla="*/ 2256535 w 2356547"/>
                <a:gd name="connsiteY15" fmla="*/ 1610898 h 1625186"/>
                <a:gd name="connsiteX16" fmla="*/ 2323210 w 2356547"/>
                <a:gd name="connsiteY16" fmla="*/ 1625186 h 1625186"/>
                <a:gd name="connsiteX17" fmla="*/ 2285110 w 2356547"/>
                <a:gd name="connsiteY17" fmla="*/ 1577561 h 1625186"/>
                <a:gd name="connsiteX18" fmla="*/ 2285110 w 2356547"/>
                <a:gd name="connsiteY18" fmla="*/ 1577561 h 1625186"/>
                <a:gd name="connsiteX19" fmla="*/ 2299397 w 2356547"/>
                <a:gd name="connsiteY19" fmla="*/ 1520411 h 1625186"/>
                <a:gd name="connsiteX20" fmla="*/ 2323210 w 2356547"/>
                <a:gd name="connsiteY20" fmla="*/ 1515648 h 1625186"/>
                <a:gd name="connsiteX21" fmla="*/ 2356547 w 2356547"/>
                <a:gd name="connsiteY21" fmla="*/ 1520411 h 1625186"/>
                <a:gd name="connsiteX22" fmla="*/ 2351785 w 2356547"/>
                <a:gd name="connsiteY22" fmla="*/ 1487073 h 1625186"/>
                <a:gd name="connsiteX23" fmla="*/ 2351785 w 2356547"/>
                <a:gd name="connsiteY23" fmla="*/ 1487073 h 1625186"/>
                <a:gd name="connsiteX24" fmla="*/ 2289872 w 2356547"/>
                <a:gd name="connsiteY24" fmla="*/ 1482311 h 1625186"/>
                <a:gd name="connsiteX25" fmla="*/ 2285110 w 2356547"/>
                <a:gd name="connsiteY25" fmla="*/ 1458498 h 1625186"/>
                <a:gd name="connsiteX26" fmla="*/ 2285110 w 2356547"/>
                <a:gd name="connsiteY26" fmla="*/ 1458498 h 1625186"/>
                <a:gd name="connsiteX27" fmla="*/ 2294635 w 2356547"/>
                <a:gd name="connsiteY27" fmla="*/ 1406111 h 1625186"/>
                <a:gd name="connsiteX28" fmla="*/ 2323210 w 2356547"/>
                <a:gd name="connsiteY28" fmla="*/ 1396586 h 1625186"/>
                <a:gd name="connsiteX29" fmla="*/ 2347022 w 2356547"/>
                <a:gd name="connsiteY29" fmla="*/ 1401348 h 1625186"/>
                <a:gd name="connsiteX30" fmla="*/ 2347022 w 2356547"/>
                <a:gd name="connsiteY30" fmla="*/ 1363248 h 1625186"/>
                <a:gd name="connsiteX31" fmla="*/ 2347022 w 2356547"/>
                <a:gd name="connsiteY31" fmla="*/ 1363248 h 1625186"/>
                <a:gd name="connsiteX32" fmla="*/ 2285110 w 2356547"/>
                <a:gd name="connsiteY32" fmla="*/ 1372773 h 1625186"/>
                <a:gd name="connsiteX33" fmla="*/ 2285110 w 2356547"/>
                <a:gd name="connsiteY33" fmla="*/ 1372773 h 1625186"/>
                <a:gd name="connsiteX34" fmla="*/ 2266060 w 2356547"/>
                <a:gd name="connsiteY34" fmla="*/ 1339436 h 1625186"/>
                <a:gd name="connsiteX35" fmla="*/ 2275585 w 2356547"/>
                <a:gd name="connsiteY35" fmla="*/ 1315623 h 1625186"/>
                <a:gd name="connsiteX36" fmla="*/ 2299397 w 2356547"/>
                <a:gd name="connsiteY36" fmla="*/ 1296573 h 1625186"/>
                <a:gd name="connsiteX37" fmla="*/ 2327972 w 2356547"/>
                <a:gd name="connsiteY37" fmla="*/ 1282286 h 1625186"/>
                <a:gd name="connsiteX38" fmla="*/ 2299397 w 2356547"/>
                <a:gd name="connsiteY38" fmla="*/ 1220373 h 1625186"/>
                <a:gd name="connsiteX39" fmla="*/ 2256535 w 2356547"/>
                <a:gd name="connsiteY39" fmla="*/ 1206086 h 1625186"/>
                <a:gd name="connsiteX40" fmla="*/ 2185097 w 2356547"/>
                <a:gd name="connsiteY40" fmla="*/ 1225136 h 1625186"/>
                <a:gd name="connsiteX41" fmla="*/ 2142235 w 2356547"/>
                <a:gd name="connsiteY41" fmla="*/ 1348961 h 1625186"/>
                <a:gd name="connsiteX42" fmla="*/ 2085085 w 2356547"/>
                <a:gd name="connsiteY42" fmla="*/ 1368011 h 1625186"/>
                <a:gd name="connsiteX43" fmla="*/ 2024860 w 2356547"/>
                <a:gd name="connsiteY43" fmla="*/ 1383612 h 1625186"/>
                <a:gd name="connsiteX44" fmla="*/ 1875535 w 2356547"/>
                <a:gd name="connsiteY44" fmla="*/ 1410873 h 1625186"/>
                <a:gd name="connsiteX45" fmla="*/ 1675510 w 2356547"/>
                <a:gd name="connsiteY45" fmla="*/ 1353723 h 1625186"/>
                <a:gd name="connsiteX46" fmla="*/ 1508822 w 2356547"/>
                <a:gd name="connsiteY46" fmla="*/ 1277523 h 1625186"/>
                <a:gd name="connsiteX47" fmla="*/ 1284985 w 2356547"/>
                <a:gd name="connsiteY47" fmla="*/ 1153698 h 1625186"/>
                <a:gd name="connsiteX48" fmla="*/ 737297 w 2356547"/>
                <a:gd name="connsiteY48" fmla="*/ 782223 h 1625186"/>
                <a:gd name="connsiteX49" fmla="*/ 512691 w 2356547"/>
                <a:gd name="connsiteY49" fmla="*/ 519517 h 1625186"/>
                <a:gd name="connsiteX0" fmla="*/ 512691 w 2356547"/>
                <a:gd name="connsiteY0" fmla="*/ 519517 h 1625186"/>
                <a:gd name="connsiteX1" fmla="*/ 584700 w 2356547"/>
                <a:gd name="connsiteY1" fmla="*/ 303492 h 1625186"/>
                <a:gd name="connsiteX2" fmla="*/ 422972 w 2356547"/>
                <a:gd name="connsiteY2" fmla="*/ 44036 h 1625186"/>
                <a:gd name="connsiteX3" fmla="*/ 132460 w 2356547"/>
                <a:gd name="connsiteY3" fmla="*/ 39273 h 1625186"/>
                <a:gd name="connsiteX4" fmla="*/ 8636 w 2356547"/>
                <a:gd name="connsiteY4" fmla="*/ 231484 h 1625186"/>
                <a:gd name="connsiteX5" fmla="*/ 80644 w 2356547"/>
                <a:gd name="connsiteY5" fmla="*/ 519516 h 1625186"/>
                <a:gd name="connsiteX6" fmla="*/ 394397 w 2356547"/>
                <a:gd name="connsiteY6" fmla="*/ 567911 h 1625186"/>
                <a:gd name="connsiteX7" fmla="*/ 508697 w 2356547"/>
                <a:gd name="connsiteY7" fmla="*/ 625061 h 1625186"/>
                <a:gd name="connsiteX8" fmla="*/ 727772 w 2356547"/>
                <a:gd name="connsiteY8" fmla="*/ 825086 h 1625186"/>
                <a:gd name="connsiteX9" fmla="*/ 1032572 w 2356547"/>
                <a:gd name="connsiteY9" fmla="*/ 1025111 h 1625186"/>
                <a:gd name="connsiteX10" fmla="*/ 1746947 w 2356547"/>
                <a:gd name="connsiteY10" fmla="*/ 1429923 h 1625186"/>
                <a:gd name="connsiteX11" fmla="*/ 2027935 w 2356547"/>
                <a:gd name="connsiteY11" fmla="*/ 1458498 h 1625186"/>
                <a:gd name="connsiteX12" fmla="*/ 2113660 w 2356547"/>
                <a:gd name="connsiteY12" fmla="*/ 1468023 h 1625186"/>
                <a:gd name="connsiteX13" fmla="*/ 2156522 w 2356547"/>
                <a:gd name="connsiteY13" fmla="*/ 1496598 h 1625186"/>
                <a:gd name="connsiteX14" fmla="*/ 2199385 w 2356547"/>
                <a:gd name="connsiteY14" fmla="*/ 1563273 h 1625186"/>
                <a:gd name="connsiteX15" fmla="*/ 2256535 w 2356547"/>
                <a:gd name="connsiteY15" fmla="*/ 1610898 h 1625186"/>
                <a:gd name="connsiteX16" fmla="*/ 2323210 w 2356547"/>
                <a:gd name="connsiteY16" fmla="*/ 1625186 h 1625186"/>
                <a:gd name="connsiteX17" fmla="*/ 2285110 w 2356547"/>
                <a:gd name="connsiteY17" fmla="*/ 1577561 h 1625186"/>
                <a:gd name="connsiteX18" fmla="*/ 2285110 w 2356547"/>
                <a:gd name="connsiteY18" fmla="*/ 1577561 h 1625186"/>
                <a:gd name="connsiteX19" fmla="*/ 2299397 w 2356547"/>
                <a:gd name="connsiteY19" fmla="*/ 1520411 h 1625186"/>
                <a:gd name="connsiteX20" fmla="*/ 2323210 w 2356547"/>
                <a:gd name="connsiteY20" fmla="*/ 1515648 h 1625186"/>
                <a:gd name="connsiteX21" fmla="*/ 2356547 w 2356547"/>
                <a:gd name="connsiteY21" fmla="*/ 1520411 h 1625186"/>
                <a:gd name="connsiteX22" fmla="*/ 2351785 w 2356547"/>
                <a:gd name="connsiteY22" fmla="*/ 1487073 h 1625186"/>
                <a:gd name="connsiteX23" fmla="*/ 2351785 w 2356547"/>
                <a:gd name="connsiteY23" fmla="*/ 1487073 h 1625186"/>
                <a:gd name="connsiteX24" fmla="*/ 2289872 w 2356547"/>
                <a:gd name="connsiteY24" fmla="*/ 1482311 h 1625186"/>
                <a:gd name="connsiteX25" fmla="*/ 2285110 w 2356547"/>
                <a:gd name="connsiteY25" fmla="*/ 1458498 h 1625186"/>
                <a:gd name="connsiteX26" fmla="*/ 2285110 w 2356547"/>
                <a:gd name="connsiteY26" fmla="*/ 1458498 h 1625186"/>
                <a:gd name="connsiteX27" fmla="*/ 2294635 w 2356547"/>
                <a:gd name="connsiteY27" fmla="*/ 1406111 h 1625186"/>
                <a:gd name="connsiteX28" fmla="*/ 2323210 w 2356547"/>
                <a:gd name="connsiteY28" fmla="*/ 1396586 h 1625186"/>
                <a:gd name="connsiteX29" fmla="*/ 2347022 w 2356547"/>
                <a:gd name="connsiteY29" fmla="*/ 1401348 h 1625186"/>
                <a:gd name="connsiteX30" fmla="*/ 2347022 w 2356547"/>
                <a:gd name="connsiteY30" fmla="*/ 1363248 h 1625186"/>
                <a:gd name="connsiteX31" fmla="*/ 2347022 w 2356547"/>
                <a:gd name="connsiteY31" fmla="*/ 1363248 h 1625186"/>
                <a:gd name="connsiteX32" fmla="*/ 2285110 w 2356547"/>
                <a:gd name="connsiteY32" fmla="*/ 1372773 h 1625186"/>
                <a:gd name="connsiteX33" fmla="*/ 2285110 w 2356547"/>
                <a:gd name="connsiteY33" fmla="*/ 1372773 h 1625186"/>
                <a:gd name="connsiteX34" fmla="*/ 2266060 w 2356547"/>
                <a:gd name="connsiteY34" fmla="*/ 1339436 h 1625186"/>
                <a:gd name="connsiteX35" fmla="*/ 2275585 w 2356547"/>
                <a:gd name="connsiteY35" fmla="*/ 1315623 h 1625186"/>
                <a:gd name="connsiteX36" fmla="*/ 2299397 w 2356547"/>
                <a:gd name="connsiteY36" fmla="*/ 1296573 h 1625186"/>
                <a:gd name="connsiteX37" fmla="*/ 2327972 w 2356547"/>
                <a:gd name="connsiteY37" fmla="*/ 1282286 h 1625186"/>
                <a:gd name="connsiteX38" fmla="*/ 2299397 w 2356547"/>
                <a:gd name="connsiteY38" fmla="*/ 1220373 h 1625186"/>
                <a:gd name="connsiteX39" fmla="*/ 2256535 w 2356547"/>
                <a:gd name="connsiteY39" fmla="*/ 1206086 h 1625186"/>
                <a:gd name="connsiteX40" fmla="*/ 2185097 w 2356547"/>
                <a:gd name="connsiteY40" fmla="*/ 1225136 h 1625186"/>
                <a:gd name="connsiteX41" fmla="*/ 2142235 w 2356547"/>
                <a:gd name="connsiteY41" fmla="*/ 1348961 h 1625186"/>
                <a:gd name="connsiteX42" fmla="*/ 2085085 w 2356547"/>
                <a:gd name="connsiteY42" fmla="*/ 1368011 h 1625186"/>
                <a:gd name="connsiteX43" fmla="*/ 2024860 w 2356547"/>
                <a:gd name="connsiteY43" fmla="*/ 1383612 h 1625186"/>
                <a:gd name="connsiteX44" fmla="*/ 1875535 w 2356547"/>
                <a:gd name="connsiteY44" fmla="*/ 1410873 h 1625186"/>
                <a:gd name="connsiteX45" fmla="*/ 1675510 w 2356547"/>
                <a:gd name="connsiteY45" fmla="*/ 1353723 h 1625186"/>
                <a:gd name="connsiteX46" fmla="*/ 1508822 w 2356547"/>
                <a:gd name="connsiteY46" fmla="*/ 1277523 h 1625186"/>
                <a:gd name="connsiteX47" fmla="*/ 1284985 w 2356547"/>
                <a:gd name="connsiteY47" fmla="*/ 1153698 h 1625186"/>
                <a:gd name="connsiteX48" fmla="*/ 737297 w 2356547"/>
                <a:gd name="connsiteY48" fmla="*/ 782223 h 1625186"/>
                <a:gd name="connsiteX49" fmla="*/ 512691 w 2356547"/>
                <a:gd name="connsiteY49" fmla="*/ 519517 h 1625186"/>
                <a:gd name="connsiteX0" fmla="*/ 512691 w 2356547"/>
                <a:gd name="connsiteY0" fmla="*/ 519517 h 1625186"/>
                <a:gd name="connsiteX1" fmla="*/ 584700 w 2356547"/>
                <a:gd name="connsiteY1" fmla="*/ 303492 h 1625186"/>
                <a:gd name="connsiteX2" fmla="*/ 422972 w 2356547"/>
                <a:gd name="connsiteY2" fmla="*/ 44036 h 1625186"/>
                <a:gd name="connsiteX3" fmla="*/ 132460 w 2356547"/>
                <a:gd name="connsiteY3" fmla="*/ 39273 h 1625186"/>
                <a:gd name="connsiteX4" fmla="*/ 8636 w 2356547"/>
                <a:gd name="connsiteY4" fmla="*/ 231484 h 1625186"/>
                <a:gd name="connsiteX5" fmla="*/ 80644 w 2356547"/>
                <a:gd name="connsiteY5" fmla="*/ 519516 h 1625186"/>
                <a:gd name="connsiteX6" fmla="*/ 394397 w 2356547"/>
                <a:gd name="connsiteY6" fmla="*/ 567911 h 1625186"/>
                <a:gd name="connsiteX7" fmla="*/ 508697 w 2356547"/>
                <a:gd name="connsiteY7" fmla="*/ 625061 h 1625186"/>
                <a:gd name="connsiteX8" fmla="*/ 727772 w 2356547"/>
                <a:gd name="connsiteY8" fmla="*/ 825086 h 1625186"/>
                <a:gd name="connsiteX9" fmla="*/ 1032572 w 2356547"/>
                <a:gd name="connsiteY9" fmla="*/ 1025111 h 1625186"/>
                <a:gd name="connsiteX10" fmla="*/ 1746947 w 2356547"/>
                <a:gd name="connsiteY10" fmla="*/ 1429923 h 1625186"/>
                <a:gd name="connsiteX11" fmla="*/ 2027935 w 2356547"/>
                <a:gd name="connsiteY11" fmla="*/ 1458498 h 1625186"/>
                <a:gd name="connsiteX12" fmla="*/ 2113660 w 2356547"/>
                <a:gd name="connsiteY12" fmla="*/ 1468023 h 1625186"/>
                <a:gd name="connsiteX13" fmla="*/ 2156522 w 2356547"/>
                <a:gd name="connsiteY13" fmla="*/ 1496598 h 1625186"/>
                <a:gd name="connsiteX14" fmla="*/ 2199385 w 2356547"/>
                <a:gd name="connsiteY14" fmla="*/ 1563273 h 1625186"/>
                <a:gd name="connsiteX15" fmla="*/ 2256535 w 2356547"/>
                <a:gd name="connsiteY15" fmla="*/ 1610898 h 1625186"/>
                <a:gd name="connsiteX16" fmla="*/ 2323210 w 2356547"/>
                <a:gd name="connsiteY16" fmla="*/ 1625186 h 1625186"/>
                <a:gd name="connsiteX17" fmla="*/ 2285110 w 2356547"/>
                <a:gd name="connsiteY17" fmla="*/ 1577561 h 1625186"/>
                <a:gd name="connsiteX18" fmla="*/ 2285110 w 2356547"/>
                <a:gd name="connsiteY18" fmla="*/ 1577561 h 1625186"/>
                <a:gd name="connsiteX19" fmla="*/ 2299397 w 2356547"/>
                <a:gd name="connsiteY19" fmla="*/ 1520411 h 1625186"/>
                <a:gd name="connsiteX20" fmla="*/ 2323210 w 2356547"/>
                <a:gd name="connsiteY20" fmla="*/ 1515648 h 1625186"/>
                <a:gd name="connsiteX21" fmla="*/ 2356547 w 2356547"/>
                <a:gd name="connsiteY21" fmla="*/ 1520411 h 1625186"/>
                <a:gd name="connsiteX22" fmla="*/ 2351785 w 2356547"/>
                <a:gd name="connsiteY22" fmla="*/ 1487073 h 1625186"/>
                <a:gd name="connsiteX23" fmla="*/ 2351785 w 2356547"/>
                <a:gd name="connsiteY23" fmla="*/ 1487073 h 1625186"/>
                <a:gd name="connsiteX24" fmla="*/ 2289872 w 2356547"/>
                <a:gd name="connsiteY24" fmla="*/ 1482311 h 1625186"/>
                <a:gd name="connsiteX25" fmla="*/ 2285110 w 2356547"/>
                <a:gd name="connsiteY25" fmla="*/ 1458498 h 1625186"/>
                <a:gd name="connsiteX26" fmla="*/ 2285110 w 2356547"/>
                <a:gd name="connsiteY26" fmla="*/ 1458498 h 1625186"/>
                <a:gd name="connsiteX27" fmla="*/ 2294635 w 2356547"/>
                <a:gd name="connsiteY27" fmla="*/ 1406111 h 1625186"/>
                <a:gd name="connsiteX28" fmla="*/ 2323210 w 2356547"/>
                <a:gd name="connsiteY28" fmla="*/ 1396586 h 1625186"/>
                <a:gd name="connsiteX29" fmla="*/ 2347022 w 2356547"/>
                <a:gd name="connsiteY29" fmla="*/ 1401348 h 1625186"/>
                <a:gd name="connsiteX30" fmla="*/ 2347022 w 2356547"/>
                <a:gd name="connsiteY30" fmla="*/ 1363248 h 1625186"/>
                <a:gd name="connsiteX31" fmla="*/ 2347022 w 2356547"/>
                <a:gd name="connsiteY31" fmla="*/ 1363248 h 1625186"/>
                <a:gd name="connsiteX32" fmla="*/ 2285110 w 2356547"/>
                <a:gd name="connsiteY32" fmla="*/ 1372773 h 1625186"/>
                <a:gd name="connsiteX33" fmla="*/ 2285110 w 2356547"/>
                <a:gd name="connsiteY33" fmla="*/ 1372773 h 1625186"/>
                <a:gd name="connsiteX34" fmla="*/ 2266060 w 2356547"/>
                <a:gd name="connsiteY34" fmla="*/ 1339436 h 1625186"/>
                <a:gd name="connsiteX35" fmla="*/ 2275585 w 2356547"/>
                <a:gd name="connsiteY35" fmla="*/ 1315623 h 1625186"/>
                <a:gd name="connsiteX36" fmla="*/ 2299397 w 2356547"/>
                <a:gd name="connsiteY36" fmla="*/ 1296573 h 1625186"/>
                <a:gd name="connsiteX37" fmla="*/ 2327972 w 2356547"/>
                <a:gd name="connsiteY37" fmla="*/ 1282286 h 1625186"/>
                <a:gd name="connsiteX38" fmla="*/ 2299397 w 2356547"/>
                <a:gd name="connsiteY38" fmla="*/ 1220373 h 1625186"/>
                <a:gd name="connsiteX39" fmla="*/ 2256535 w 2356547"/>
                <a:gd name="connsiteY39" fmla="*/ 1206086 h 1625186"/>
                <a:gd name="connsiteX40" fmla="*/ 2185097 w 2356547"/>
                <a:gd name="connsiteY40" fmla="*/ 1225136 h 1625186"/>
                <a:gd name="connsiteX41" fmla="*/ 2142235 w 2356547"/>
                <a:gd name="connsiteY41" fmla="*/ 1348961 h 1625186"/>
                <a:gd name="connsiteX42" fmla="*/ 2085085 w 2356547"/>
                <a:gd name="connsiteY42" fmla="*/ 1368011 h 1625186"/>
                <a:gd name="connsiteX43" fmla="*/ 1875535 w 2356547"/>
                <a:gd name="connsiteY43" fmla="*/ 1410873 h 1625186"/>
                <a:gd name="connsiteX44" fmla="*/ 1675510 w 2356547"/>
                <a:gd name="connsiteY44" fmla="*/ 1353723 h 1625186"/>
                <a:gd name="connsiteX45" fmla="*/ 1508822 w 2356547"/>
                <a:gd name="connsiteY45" fmla="*/ 1277523 h 1625186"/>
                <a:gd name="connsiteX46" fmla="*/ 1284985 w 2356547"/>
                <a:gd name="connsiteY46" fmla="*/ 1153698 h 1625186"/>
                <a:gd name="connsiteX47" fmla="*/ 737297 w 2356547"/>
                <a:gd name="connsiteY47" fmla="*/ 782223 h 1625186"/>
                <a:gd name="connsiteX48" fmla="*/ 512691 w 2356547"/>
                <a:gd name="connsiteY48" fmla="*/ 519517 h 1625186"/>
                <a:gd name="connsiteX0" fmla="*/ 512691 w 2356547"/>
                <a:gd name="connsiteY0" fmla="*/ 519517 h 1625186"/>
                <a:gd name="connsiteX1" fmla="*/ 584700 w 2356547"/>
                <a:gd name="connsiteY1" fmla="*/ 303492 h 1625186"/>
                <a:gd name="connsiteX2" fmla="*/ 422972 w 2356547"/>
                <a:gd name="connsiteY2" fmla="*/ 44036 h 1625186"/>
                <a:gd name="connsiteX3" fmla="*/ 132460 w 2356547"/>
                <a:gd name="connsiteY3" fmla="*/ 39273 h 1625186"/>
                <a:gd name="connsiteX4" fmla="*/ 8636 w 2356547"/>
                <a:gd name="connsiteY4" fmla="*/ 231484 h 1625186"/>
                <a:gd name="connsiteX5" fmla="*/ 80644 w 2356547"/>
                <a:gd name="connsiteY5" fmla="*/ 519516 h 1625186"/>
                <a:gd name="connsiteX6" fmla="*/ 394397 w 2356547"/>
                <a:gd name="connsiteY6" fmla="*/ 567911 h 1625186"/>
                <a:gd name="connsiteX7" fmla="*/ 508697 w 2356547"/>
                <a:gd name="connsiteY7" fmla="*/ 625061 h 1625186"/>
                <a:gd name="connsiteX8" fmla="*/ 727772 w 2356547"/>
                <a:gd name="connsiteY8" fmla="*/ 825086 h 1625186"/>
                <a:gd name="connsiteX9" fmla="*/ 1032572 w 2356547"/>
                <a:gd name="connsiteY9" fmla="*/ 1025111 h 1625186"/>
                <a:gd name="connsiteX10" fmla="*/ 1746947 w 2356547"/>
                <a:gd name="connsiteY10" fmla="*/ 1429923 h 1625186"/>
                <a:gd name="connsiteX11" fmla="*/ 2027935 w 2356547"/>
                <a:gd name="connsiteY11" fmla="*/ 1458498 h 1625186"/>
                <a:gd name="connsiteX12" fmla="*/ 2113660 w 2356547"/>
                <a:gd name="connsiteY12" fmla="*/ 1468023 h 1625186"/>
                <a:gd name="connsiteX13" fmla="*/ 2156522 w 2356547"/>
                <a:gd name="connsiteY13" fmla="*/ 1496598 h 1625186"/>
                <a:gd name="connsiteX14" fmla="*/ 2199385 w 2356547"/>
                <a:gd name="connsiteY14" fmla="*/ 1563273 h 1625186"/>
                <a:gd name="connsiteX15" fmla="*/ 2256535 w 2356547"/>
                <a:gd name="connsiteY15" fmla="*/ 1610898 h 1625186"/>
                <a:gd name="connsiteX16" fmla="*/ 2323210 w 2356547"/>
                <a:gd name="connsiteY16" fmla="*/ 1625186 h 1625186"/>
                <a:gd name="connsiteX17" fmla="*/ 2285110 w 2356547"/>
                <a:gd name="connsiteY17" fmla="*/ 1577561 h 1625186"/>
                <a:gd name="connsiteX18" fmla="*/ 2285110 w 2356547"/>
                <a:gd name="connsiteY18" fmla="*/ 1577561 h 1625186"/>
                <a:gd name="connsiteX19" fmla="*/ 2299397 w 2356547"/>
                <a:gd name="connsiteY19" fmla="*/ 1520411 h 1625186"/>
                <a:gd name="connsiteX20" fmla="*/ 2323210 w 2356547"/>
                <a:gd name="connsiteY20" fmla="*/ 1515648 h 1625186"/>
                <a:gd name="connsiteX21" fmla="*/ 2356547 w 2356547"/>
                <a:gd name="connsiteY21" fmla="*/ 1520411 h 1625186"/>
                <a:gd name="connsiteX22" fmla="*/ 2351785 w 2356547"/>
                <a:gd name="connsiteY22" fmla="*/ 1487073 h 1625186"/>
                <a:gd name="connsiteX23" fmla="*/ 2351785 w 2356547"/>
                <a:gd name="connsiteY23" fmla="*/ 1487073 h 1625186"/>
                <a:gd name="connsiteX24" fmla="*/ 2289872 w 2356547"/>
                <a:gd name="connsiteY24" fmla="*/ 1482311 h 1625186"/>
                <a:gd name="connsiteX25" fmla="*/ 2285110 w 2356547"/>
                <a:gd name="connsiteY25" fmla="*/ 1458498 h 1625186"/>
                <a:gd name="connsiteX26" fmla="*/ 2285110 w 2356547"/>
                <a:gd name="connsiteY26" fmla="*/ 1458498 h 1625186"/>
                <a:gd name="connsiteX27" fmla="*/ 2294635 w 2356547"/>
                <a:gd name="connsiteY27" fmla="*/ 1406111 h 1625186"/>
                <a:gd name="connsiteX28" fmla="*/ 2323210 w 2356547"/>
                <a:gd name="connsiteY28" fmla="*/ 1396586 h 1625186"/>
                <a:gd name="connsiteX29" fmla="*/ 2347022 w 2356547"/>
                <a:gd name="connsiteY29" fmla="*/ 1401348 h 1625186"/>
                <a:gd name="connsiteX30" fmla="*/ 2347022 w 2356547"/>
                <a:gd name="connsiteY30" fmla="*/ 1363248 h 1625186"/>
                <a:gd name="connsiteX31" fmla="*/ 2347022 w 2356547"/>
                <a:gd name="connsiteY31" fmla="*/ 1363248 h 1625186"/>
                <a:gd name="connsiteX32" fmla="*/ 2285110 w 2356547"/>
                <a:gd name="connsiteY32" fmla="*/ 1372773 h 1625186"/>
                <a:gd name="connsiteX33" fmla="*/ 2285110 w 2356547"/>
                <a:gd name="connsiteY33" fmla="*/ 1372773 h 1625186"/>
                <a:gd name="connsiteX34" fmla="*/ 2266060 w 2356547"/>
                <a:gd name="connsiteY34" fmla="*/ 1339436 h 1625186"/>
                <a:gd name="connsiteX35" fmla="*/ 2275585 w 2356547"/>
                <a:gd name="connsiteY35" fmla="*/ 1315623 h 1625186"/>
                <a:gd name="connsiteX36" fmla="*/ 2299397 w 2356547"/>
                <a:gd name="connsiteY36" fmla="*/ 1296573 h 1625186"/>
                <a:gd name="connsiteX37" fmla="*/ 2327972 w 2356547"/>
                <a:gd name="connsiteY37" fmla="*/ 1282286 h 1625186"/>
                <a:gd name="connsiteX38" fmla="*/ 2299397 w 2356547"/>
                <a:gd name="connsiteY38" fmla="*/ 1220373 h 1625186"/>
                <a:gd name="connsiteX39" fmla="*/ 2256535 w 2356547"/>
                <a:gd name="connsiteY39" fmla="*/ 1206086 h 1625186"/>
                <a:gd name="connsiteX40" fmla="*/ 2185097 w 2356547"/>
                <a:gd name="connsiteY40" fmla="*/ 1225136 h 1625186"/>
                <a:gd name="connsiteX41" fmla="*/ 2142235 w 2356547"/>
                <a:gd name="connsiteY41" fmla="*/ 1348961 h 1625186"/>
                <a:gd name="connsiteX42" fmla="*/ 2085085 w 2356547"/>
                <a:gd name="connsiteY42" fmla="*/ 1368011 h 1625186"/>
                <a:gd name="connsiteX43" fmla="*/ 1875535 w 2356547"/>
                <a:gd name="connsiteY43" fmla="*/ 1410873 h 1625186"/>
                <a:gd name="connsiteX44" fmla="*/ 1675510 w 2356547"/>
                <a:gd name="connsiteY44" fmla="*/ 1353723 h 1625186"/>
                <a:gd name="connsiteX45" fmla="*/ 1508822 w 2356547"/>
                <a:gd name="connsiteY45" fmla="*/ 1277523 h 1625186"/>
                <a:gd name="connsiteX46" fmla="*/ 1284985 w 2356547"/>
                <a:gd name="connsiteY46" fmla="*/ 1153698 h 1625186"/>
                <a:gd name="connsiteX47" fmla="*/ 737297 w 2356547"/>
                <a:gd name="connsiteY47" fmla="*/ 782223 h 1625186"/>
                <a:gd name="connsiteX48" fmla="*/ 512691 w 2356547"/>
                <a:gd name="connsiteY48" fmla="*/ 519517 h 1625186"/>
                <a:gd name="connsiteX0" fmla="*/ 512691 w 2356547"/>
                <a:gd name="connsiteY0" fmla="*/ 519517 h 1625186"/>
                <a:gd name="connsiteX1" fmla="*/ 584700 w 2356547"/>
                <a:gd name="connsiteY1" fmla="*/ 303492 h 1625186"/>
                <a:gd name="connsiteX2" fmla="*/ 422972 w 2356547"/>
                <a:gd name="connsiteY2" fmla="*/ 44036 h 1625186"/>
                <a:gd name="connsiteX3" fmla="*/ 132460 w 2356547"/>
                <a:gd name="connsiteY3" fmla="*/ 39273 h 1625186"/>
                <a:gd name="connsiteX4" fmla="*/ 8636 w 2356547"/>
                <a:gd name="connsiteY4" fmla="*/ 231484 h 1625186"/>
                <a:gd name="connsiteX5" fmla="*/ 80644 w 2356547"/>
                <a:gd name="connsiteY5" fmla="*/ 519516 h 1625186"/>
                <a:gd name="connsiteX6" fmla="*/ 394397 w 2356547"/>
                <a:gd name="connsiteY6" fmla="*/ 567911 h 1625186"/>
                <a:gd name="connsiteX7" fmla="*/ 508697 w 2356547"/>
                <a:gd name="connsiteY7" fmla="*/ 625061 h 1625186"/>
                <a:gd name="connsiteX8" fmla="*/ 727772 w 2356547"/>
                <a:gd name="connsiteY8" fmla="*/ 825086 h 1625186"/>
                <a:gd name="connsiteX9" fmla="*/ 1032572 w 2356547"/>
                <a:gd name="connsiteY9" fmla="*/ 1025111 h 1625186"/>
                <a:gd name="connsiteX10" fmla="*/ 1746947 w 2356547"/>
                <a:gd name="connsiteY10" fmla="*/ 1429923 h 1625186"/>
                <a:gd name="connsiteX11" fmla="*/ 2027935 w 2356547"/>
                <a:gd name="connsiteY11" fmla="*/ 1458498 h 1625186"/>
                <a:gd name="connsiteX12" fmla="*/ 2113660 w 2356547"/>
                <a:gd name="connsiteY12" fmla="*/ 1468023 h 1625186"/>
                <a:gd name="connsiteX13" fmla="*/ 2156522 w 2356547"/>
                <a:gd name="connsiteY13" fmla="*/ 1496598 h 1625186"/>
                <a:gd name="connsiteX14" fmla="*/ 2199385 w 2356547"/>
                <a:gd name="connsiteY14" fmla="*/ 1563273 h 1625186"/>
                <a:gd name="connsiteX15" fmla="*/ 2256535 w 2356547"/>
                <a:gd name="connsiteY15" fmla="*/ 1610898 h 1625186"/>
                <a:gd name="connsiteX16" fmla="*/ 2323210 w 2356547"/>
                <a:gd name="connsiteY16" fmla="*/ 1625186 h 1625186"/>
                <a:gd name="connsiteX17" fmla="*/ 2285110 w 2356547"/>
                <a:gd name="connsiteY17" fmla="*/ 1577561 h 1625186"/>
                <a:gd name="connsiteX18" fmla="*/ 2285110 w 2356547"/>
                <a:gd name="connsiteY18" fmla="*/ 1577561 h 1625186"/>
                <a:gd name="connsiteX19" fmla="*/ 2299397 w 2356547"/>
                <a:gd name="connsiteY19" fmla="*/ 1520411 h 1625186"/>
                <a:gd name="connsiteX20" fmla="*/ 2323210 w 2356547"/>
                <a:gd name="connsiteY20" fmla="*/ 1515648 h 1625186"/>
                <a:gd name="connsiteX21" fmla="*/ 2356547 w 2356547"/>
                <a:gd name="connsiteY21" fmla="*/ 1520411 h 1625186"/>
                <a:gd name="connsiteX22" fmla="*/ 2351785 w 2356547"/>
                <a:gd name="connsiteY22" fmla="*/ 1487073 h 1625186"/>
                <a:gd name="connsiteX23" fmla="*/ 2351785 w 2356547"/>
                <a:gd name="connsiteY23" fmla="*/ 1487073 h 1625186"/>
                <a:gd name="connsiteX24" fmla="*/ 2289872 w 2356547"/>
                <a:gd name="connsiteY24" fmla="*/ 1482311 h 1625186"/>
                <a:gd name="connsiteX25" fmla="*/ 2285110 w 2356547"/>
                <a:gd name="connsiteY25" fmla="*/ 1458498 h 1625186"/>
                <a:gd name="connsiteX26" fmla="*/ 2285110 w 2356547"/>
                <a:gd name="connsiteY26" fmla="*/ 1458498 h 1625186"/>
                <a:gd name="connsiteX27" fmla="*/ 2294635 w 2356547"/>
                <a:gd name="connsiteY27" fmla="*/ 1406111 h 1625186"/>
                <a:gd name="connsiteX28" fmla="*/ 2323210 w 2356547"/>
                <a:gd name="connsiteY28" fmla="*/ 1396586 h 1625186"/>
                <a:gd name="connsiteX29" fmla="*/ 2347022 w 2356547"/>
                <a:gd name="connsiteY29" fmla="*/ 1401348 h 1625186"/>
                <a:gd name="connsiteX30" fmla="*/ 2347022 w 2356547"/>
                <a:gd name="connsiteY30" fmla="*/ 1363248 h 1625186"/>
                <a:gd name="connsiteX31" fmla="*/ 2347022 w 2356547"/>
                <a:gd name="connsiteY31" fmla="*/ 1363248 h 1625186"/>
                <a:gd name="connsiteX32" fmla="*/ 2285110 w 2356547"/>
                <a:gd name="connsiteY32" fmla="*/ 1372773 h 1625186"/>
                <a:gd name="connsiteX33" fmla="*/ 2285110 w 2356547"/>
                <a:gd name="connsiteY33" fmla="*/ 1372773 h 1625186"/>
                <a:gd name="connsiteX34" fmla="*/ 2266060 w 2356547"/>
                <a:gd name="connsiteY34" fmla="*/ 1339436 h 1625186"/>
                <a:gd name="connsiteX35" fmla="*/ 2275585 w 2356547"/>
                <a:gd name="connsiteY35" fmla="*/ 1315623 h 1625186"/>
                <a:gd name="connsiteX36" fmla="*/ 2299397 w 2356547"/>
                <a:gd name="connsiteY36" fmla="*/ 1296573 h 1625186"/>
                <a:gd name="connsiteX37" fmla="*/ 2327972 w 2356547"/>
                <a:gd name="connsiteY37" fmla="*/ 1282286 h 1625186"/>
                <a:gd name="connsiteX38" fmla="*/ 2299397 w 2356547"/>
                <a:gd name="connsiteY38" fmla="*/ 1220373 h 1625186"/>
                <a:gd name="connsiteX39" fmla="*/ 2256535 w 2356547"/>
                <a:gd name="connsiteY39" fmla="*/ 1206086 h 1625186"/>
                <a:gd name="connsiteX40" fmla="*/ 2185097 w 2356547"/>
                <a:gd name="connsiteY40" fmla="*/ 1225136 h 1625186"/>
                <a:gd name="connsiteX41" fmla="*/ 2142235 w 2356547"/>
                <a:gd name="connsiteY41" fmla="*/ 1348961 h 1625186"/>
                <a:gd name="connsiteX42" fmla="*/ 1875535 w 2356547"/>
                <a:gd name="connsiteY42" fmla="*/ 1410873 h 1625186"/>
                <a:gd name="connsiteX43" fmla="*/ 1675510 w 2356547"/>
                <a:gd name="connsiteY43" fmla="*/ 1353723 h 1625186"/>
                <a:gd name="connsiteX44" fmla="*/ 1508822 w 2356547"/>
                <a:gd name="connsiteY44" fmla="*/ 1277523 h 1625186"/>
                <a:gd name="connsiteX45" fmla="*/ 1284985 w 2356547"/>
                <a:gd name="connsiteY45" fmla="*/ 1153698 h 1625186"/>
                <a:gd name="connsiteX46" fmla="*/ 737297 w 2356547"/>
                <a:gd name="connsiteY46" fmla="*/ 782223 h 1625186"/>
                <a:gd name="connsiteX47" fmla="*/ 512691 w 2356547"/>
                <a:gd name="connsiteY47" fmla="*/ 519517 h 1625186"/>
                <a:gd name="connsiteX0" fmla="*/ 512691 w 2356547"/>
                <a:gd name="connsiteY0" fmla="*/ 519517 h 1625186"/>
                <a:gd name="connsiteX1" fmla="*/ 584700 w 2356547"/>
                <a:gd name="connsiteY1" fmla="*/ 303492 h 1625186"/>
                <a:gd name="connsiteX2" fmla="*/ 422972 w 2356547"/>
                <a:gd name="connsiteY2" fmla="*/ 44036 h 1625186"/>
                <a:gd name="connsiteX3" fmla="*/ 132460 w 2356547"/>
                <a:gd name="connsiteY3" fmla="*/ 39273 h 1625186"/>
                <a:gd name="connsiteX4" fmla="*/ 8636 w 2356547"/>
                <a:gd name="connsiteY4" fmla="*/ 231484 h 1625186"/>
                <a:gd name="connsiteX5" fmla="*/ 80644 w 2356547"/>
                <a:gd name="connsiteY5" fmla="*/ 519516 h 1625186"/>
                <a:gd name="connsiteX6" fmla="*/ 394397 w 2356547"/>
                <a:gd name="connsiteY6" fmla="*/ 567911 h 1625186"/>
                <a:gd name="connsiteX7" fmla="*/ 508697 w 2356547"/>
                <a:gd name="connsiteY7" fmla="*/ 625061 h 1625186"/>
                <a:gd name="connsiteX8" fmla="*/ 727772 w 2356547"/>
                <a:gd name="connsiteY8" fmla="*/ 825086 h 1625186"/>
                <a:gd name="connsiteX9" fmla="*/ 1032572 w 2356547"/>
                <a:gd name="connsiteY9" fmla="*/ 1025111 h 1625186"/>
                <a:gd name="connsiteX10" fmla="*/ 1746947 w 2356547"/>
                <a:gd name="connsiteY10" fmla="*/ 1429923 h 1625186"/>
                <a:gd name="connsiteX11" fmla="*/ 2027935 w 2356547"/>
                <a:gd name="connsiteY11" fmla="*/ 1458498 h 1625186"/>
                <a:gd name="connsiteX12" fmla="*/ 2113660 w 2356547"/>
                <a:gd name="connsiteY12" fmla="*/ 1468023 h 1625186"/>
                <a:gd name="connsiteX13" fmla="*/ 2156522 w 2356547"/>
                <a:gd name="connsiteY13" fmla="*/ 1496598 h 1625186"/>
                <a:gd name="connsiteX14" fmla="*/ 2199385 w 2356547"/>
                <a:gd name="connsiteY14" fmla="*/ 1563273 h 1625186"/>
                <a:gd name="connsiteX15" fmla="*/ 2256535 w 2356547"/>
                <a:gd name="connsiteY15" fmla="*/ 1610898 h 1625186"/>
                <a:gd name="connsiteX16" fmla="*/ 2323210 w 2356547"/>
                <a:gd name="connsiteY16" fmla="*/ 1625186 h 1625186"/>
                <a:gd name="connsiteX17" fmla="*/ 2285110 w 2356547"/>
                <a:gd name="connsiteY17" fmla="*/ 1577561 h 1625186"/>
                <a:gd name="connsiteX18" fmla="*/ 2285110 w 2356547"/>
                <a:gd name="connsiteY18" fmla="*/ 1577561 h 1625186"/>
                <a:gd name="connsiteX19" fmla="*/ 2299397 w 2356547"/>
                <a:gd name="connsiteY19" fmla="*/ 1520411 h 1625186"/>
                <a:gd name="connsiteX20" fmla="*/ 2323210 w 2356547"/>
                <a:gd name="connsiteY20" fmla="*/ 1515648 h 1625186"/>
                <a:gd name="connsiteX21" fmla="*/ 2356547 w 2356547"/>
                <a:gd name="connsiteY21" fmla="*/ 1520411 h 1625186"/>
                <a:gd name="connsiteX22" fmla="*/ 2351785 w 2356547"/>
                <a:gd name="connsiteY22" fmla="*/ 1487073 h 1625186"/>
                <a:gd name="connsiteX23" fmla="*/ 2351785 w 2356547"/>
                <a:gd name="connsiteY23" fmla="*/ 1487073 h 1625186"/>
                <a:gd name="connsiteX24" fmla="*/ 2289872 w 2356547"/>
                <a:gd name="connsiteY24" fmla="*/ 1482311 h 1625186"/>
                <a:gd name="connsiteX25" fmla="*/ 2285110 w 2356547"/>
                <a:gd name="connsiteY25" fmla="*/ 1458498 h 1625186"/>
                <a:gd name="connsiteX26" fmla="*/ 2285110 w 2356547"/>
                <a:gd name="connsiteY26" fmla="*/ 1458498 h 1625186"/>
                <a:gd name="connsiteX27" fmla="*/ 2294635 w 2356547"/>
                <a:gd name="connsiteY27" fmla="*/ 1406111 h 1625186"/>
                <a:gd name="connsiteX28" fmla="*/ 2323210 w 2356547"/>
                <a:gd name="connsiteY28" fmla="*/ 1396586 h 1625186"/>
                <a:gd name="connsiteX29" fmla="*/ 2347022 w 2356547"/>
                <a:gd name="connsiteY29" fmla="*/ 1401348 h 1625186"/>
                <a:gd name="connsiteX30" fmla="*/ 2347022 w 2356547"/>
                <a:gd name="connsiteY30" fmla="*/ 1363248 h 1625186"/>
                <a:gd name="connsiteX31" fmla="*/ 2347022 w 2356547"/>
                <a:gd name="connsiteY31" fmla="*/ 1363248 h 1625186"/>
                <a:gd name="connsiteX32" fmla="*/ 2285110 w 2356547"/>
                <a:gd name="connsiteY32" fmla="*/ 1372773 h 1625186"/>
                <a:gd name="connsiteX33" fmla="*/ 2285110 w 2356547"/>
                <a:gd name="connsiteY33" fmla="*/ 1372773 h 1625186"/>
                <a:gd name="connsiteX34" fmla="*/ 2266060 w 2356547"/>
                <a:gd name="connsiteY34" fmla="*/ 1339436 h 1625186"/>
                <a:gd name="connsiteX35" fmla="*/ 2275585 w 2356547"/>
                <a:gd name="connsiteY35" fmla="*/ 1315623 h 1625186"/>
                <a:gd name="connsiteX36" fmla="*/ 2299397 w 2356547"/>
                <a:gd name="connsiteY36" fmla="*/ 1296573 h 1625186"/>
                <a:gd name="connsiteX37" fmla="*/ 2327972 w 2356547"/>
                <a:gd name="connsiteY37" fmla="*/ 1282286 h 1625186"/>
                <a:gd name="connsiteX38" fmla="*/ 2299397 w 2356547"/>
                <a:gd name="connsiteY38" fmla="*/ 1220373 h 1625186"/>
                <a:gd name="connsiteX39" fmla="*/ 2256535 w 2356547"/>
                <a:gd name="connsiteY39" fmla="*/ 1206086 h 1625186"/>
                <a:gd name="connsiteX40" fmla="*/ 2185097 w 2356547"/>
                <a:gd name="connsiteY40" fmla="*/ 1225136 h 1625186"/>
                <a:gd name="connsiteX41" fmla="*/ 2142235 w 2356547"/>
                <a:gd name="connsiteY41" fmla="*/ 1348961 h 1625186"/>
                <a:gd name="connsiteX42" fmla="*/ 1875535 w 2356547"/>
                <a:gd name="connsiteY42" fmla="*/ 1410873 h 1625186"/>
                <a:gd name="connsiteX43" fmla="*/ 1675510 w 2356547"/>
                <a:gd name="connsiteY43" fmla="*/ 1353723 h 1625186"/>
                <a:gd name="connsiteX44" fmla="*/ 1508822 w 2356547"/>
                <a:gd name="connsiteY44" fmla="*/ 1277523 h 1625186"/>
                <a:gd name="connsiteX45" fmla="*/ 1284985 w 2356547"/>
                <a:gd name="connsiteY45" fmla="*/ 1153698 h 1625186"/>
                <a:gd name="connsiteX46" fmla="*/ 737297 w 2356547"/>
                <a:gd name="connsiteY46" fmla="*/ 782223 h 1625186"/>
                <a:gd name="connsiteX47" fmla="*/ 512691 w 2356547"/>
                <a:gd name="connsiteY47" fmla="*/ 519517 h 1625186"/>
                <a:gd name="connsiteX0" fmla="*/ 512691 w 2356547"/>
                <a:gd name="connsiteY0" fmla="*/ 519517 h 1625186"/>
                <a:gd name="connsiteX1" fmla="*/ 584700 w 2356547"/>
                <a:gd name="connsiteY1" fmla="*/ 303492 h 1625186"/>
                <a:gd name="connsiteX2" fmla="*/ 422972 w 2356547"/>
                <a:gd name="connsiteY2" fmla="*/ 44036 h 1625186"/>
                <a:gd name="connsiteX3" fmla="*/ 132460 w 2356547"/>
                <a:gd name="connsiteY3" fmla="*/ 39273 h 1625186"/>
                <a:gd name="connsiteX4" fmla="*/ 8636 w 2356547"/>
                <a:gd name="connsiteY4" fmla="*/ 231484 h 1625186"/>
                <a:gd name="connsiteX5" fmla="*/ 80644 w 2356547"/>
                <a:gd name="connsiteY5" fmla="*/ 519516 h 1625186"/>
                <a:gd name="connsiteX6" fmla="*/ 394397 w 2356547"/>
                <a:gd name="connsiteY6" fmla="*/ 567911 h 1625186"/>
                <a:gd name="connsiteX7" fmla="*/ 508697 w 2356547"/>
                <a:gd name="connsiteY7" fmla="*/ 625061 h 1625186"/>
                <a:gd name="connsiteX8" fmla="*/ 727772 w 2356547"/>
                <a:gd name="connsiteY8" fmla="*/ 825086 h 1625186"/>
                <a:gd name="connsiteX9" fmla="*/ 1032572 w 2356547"/>
                <a:gd name="connsiteY9" fmla="*/ 1025111 h 1625186"/>
                <a:gd name="connsiteX10" fmla="*/ 1746947 w 2356547"/>
                <a:gd name="connsiteY10" fmla="*/ 1429923 h 1625186"/>
                <a:gd name="connsiteX11" fmla="*/ 2027935 w 2356547"/>
                <a:gd name="connsiteY11" fmla="*/ 1458498 h 1625186"/>
                <a:gd name="connsiteX12" fmla="*/ 2113660 w 2356547"/>
                <a:gd name="connsiteY12" fmla="*/ 1468023 h 1625186"/>
                <a:gd name="connsiteX13" fmla="*/ 2156522 w 2356547"/>
                <a:gd name="connsiteY13" fmla="*/ 1496598 h 1625186"/>
                <a:gd name="connsiteX14" fmla="*/ 2199385 w 2356547"/>
                <a:gd name="connsiteY14" fmla="*/ 1563273 h 1625186"/>
                <a:gd name="connsiteX15" fmla="*/ 2256535 w 2356547"/>
                <a:gd name="connsiteY15" fmla="*/ 1610898 h 1625186"/>
                <a:gd name="connsiteX16" fmla="*/ 2323210 w 2356547"/>
                <a:gd name="connsiteY16" fmla="*/ 1625186 h 1625186"/>
                <a:gd name="connsiteX17" fmla="*/ 2285110 w 2356547"/>
                <a:gd name="connsiteY17" fmla="*/ 1577561 h 1625186"/>
                <a:gd name="connsiteX18" fmla="*/ 2285110 w 2356547"/>
                <a:gd name="connsiteY18" fmla="*/ 1577561 h 1625186"/>
                <a:gd name="connsiteX19" fmla="*/ 2299397 w 2356547"/>
                <a:gd name="connsiteY19" fmla="*/ 1520411 h 1625186"/>
                <a:gd name="connsiteX20" fmla="*/ 2323210 w 2356547"/>
                <a:gd name="connsiteY20" fmla="*/ 1515648 h 1625186"/>
                <a:gd name="connsiteX21" fmla="*/ 2356547 w 2356547"/>
                <a:gd name="connsiteY21" fmla="*/ 1520411 h 1625186"/>
                <a:gd name="connsiteX22" fmla="*/ 2351785 w 2356547"/>
                <a:gd name="connsiteY22" fmla="*/ 1487073 h 1625186"/>
                <a:gd name="connsiteX23" fmla="*/ 2351785 w 2356547"/>
                <a:gd name="connsiteY23" fmla="*/ 1487073 h 1625186"/>
                <a:gd name="connsiteX24" fmla="*/ 2289872 w 2356547"/>
                <a:gd name="connsiteY24" fmla="*/ 1482311 h 1625186"/>
                <a:gd name="connsiteX25" fmla="*/ 2285110 w 2356547"/>
                <a:gd name="connsiteY25" fmla="*/ 1458498 h 1625186"/>
                <a:gd name="connsiteX26" fmla="*/ 2285110 w 2356547"/>
                <a:gd name="connsiteY26" fmla="*/ 1458498 h 1625186"/>
                <a:gd name="connsiteX27" fmla="*/ 2294635 w 2356547"/>
                <a:gd name="connsiteY27" fmla="*/ 1406111 h 1625186"/>
                <a:gd name="connsiteX28" fmla="*/ 2323210 w 2356547"/>
                <a:gd name="connsiteY28" fmla="*/ 1396586 h 1625186"/>
                <a:gd name="connsiteX29" fmla="*/ 2347022 w 2356547"/>
                <a:gd name="connsiteY29" fmla="*/ 1401348 h 1625186"/>
                <a:gd name="connsiteX30" fmla="*/ 2347022 w 2356547"/>
                <a:gd name="connsiteY30" fmla="*/ 1363248 h 1625186"/>
                <a:gd name="connsiteX31" fmla="*/ 2347022 w 2356547"/>
                <a:gd name="connsiteY31" fmla="*/ 1363248 h 1625186"/>
                <a:gd name="connsiteX32" fmla="*/ 2285110 w 2356547"/>
                <a:gd name="connsiteY32" fmla="*/ 1372773 h 1625186"/>
                <a:gd name="connsiteX33" fmla="*/ 2285110 w 2356547"/>
                <a:gd name="connsiteY33" fmla="*/ 1372773 h 1625186"/>
                <a:gd name="connsiteX34" fmla="*/ 2266060 w 2356547"/>
                <a:gd name="connsiteY34" fmla="*/ 1339436 h 1625186"/>
                <a:gd name="connsiteX35" fmla="*/ 2275585 w 2356547"/>
                <a:gd name="connsiteY35" fmla="*/ 1315623 h 1625186"/>
                <a:gd name="connsiteX36" fmla="*/ 2299397 w 2356547"/>
                <a:gd name="connsiteY36" fmla="*/ 1296573 h 1625186"/>
                <a:gd name="connsiteX37" fmla="*/ 2327972 w 2356547"/>
                <a:gd name="connsiteY37" fmla="*/ 1282286 h 1625186"/>
                <a:gd name="connsiteX38" fmla="*/ 2299397 w 2356547"/>
                <a:gd name="connsiteY38" fmla="*/ 1220373 h 1625186"/>
                <a:gd name="connsiteX39" fmla="*/ 2256535 w 2356547"/>
                <a:gd name="connsiteY39" fmla="*/ 1206086 h 1625186"/>
                <a:gd name="connsiteX40" fmla="*/ 2185097 w 2356547"/>
                <a:gd name="connsiteY40" fmla="*/ 1225136 h 1625186"/>
                <a:gd name="connsiteX41" fmla="*/ 2142235 w 2356547"/>
                <a:gd name="connsiteY41" fmla="*/ 1348961 h 1625186"/>
                <a:gd name="connsiteX42" fmla="*/ 1875535 w 2356547"/>
                <a:gd name="connsiteY42" fmla="*/ 1410873 h 1625186"/>
                <a:gd name="connsiteX43" fmla="*/ 1675510 w 2356547"/>
                <a:gd name="connsiteY43" fmla="*/ 1353723 h 1625186"/>
                <a:gd name="connsiteX44" fmla="*/ 1508822 w 2356547"/>
                <a:gd name="connsiteY44" fmla="*/ 1277523 h 1625186"/>
                <a:gd name="connsiteX45" fmla="*/ 1284985 w 2356547"/>
                <a:gd name="connsiteY45" fmla="*/ 1153698 h 1625186"/>
                <a:gd name="connsiteX46" fmla="*/ 737297 w 2356547"/>
                <a:gd name="connsiteY46" fmla="*/ 782223 h 1625186"/>
                <a:gd name="connsiteX47" fmla="*/ 512691 w 2356547"/>
                <a:gd name="connsiteY47" fmla="*/ 519517 h 1625186"/>
                <a:gd name="connsiteX0" fmla="*/ 512691 w 2356547"/>
                <a:gd name="connsiteY0" fmla="*/ 519517 h 1625186"/>
                <a:gd name="connsiteX1" fmla="*/ 584700 w 2356547"/>
                <a:gd name="connsiteY1" fmla="*/ 303492 h 1625186"/>
                <a:gd name="connsiteX2" fmla="*/ 422972 w 2356547"/>
                <a:gd name="connsiteY2" fmla="*/ 44036 h 1625186"/>
                <a:gd name="connsiteX3" fmla="*/ 132460 w 2356547"/>
                <a:gd name="connsiteY3" fmla="*/ 39273 h 1625186"/>
                <a:gd name="connsiteX4" fmla="*/ 8636 w 2356547"/>
                <a:gd name="connsiteY4" fmla="*/ 231484 h 1625186"/>
                <a:gd name="connsiteX5" fmla="*/ 80644 w 2356547"/>
                <a:gd name="connsiteY5" fmla="*/ 519516 h 1625186"/>
                <a:gd name="connsiteX6" fmla="*/ 394397 w 2356547"/>
                <a:gd name="connsiteY6" fmla="*/ 567911 h 1625186"/>
                <a:gd name="connsiteX7" fmla="*/ 508697 w 2356547"/>
                <a:gd name="connsiteY7" fmla="*/ 625061 h 1625186"/>
                <a:gd name="connsiteX8" fmla="*/ 727772 w 2356547"/>
                <a:gd name="connsiteY8" fmla="*/ 825086 h 1625186"/>
                <a:gd name="connsiteX9" fmla="*/ 1032572 w 2356547"/>
                <a:gd name="connsiteY9" fmla="*/ 1025111 h 1625186"/>
                <a:gd name="connsiteX10" fmla="*/ 1746947 w 2356547"/>
                <a:gd name="connsiteY10" fmla="*/ 1429923 h 1625186"/>
                <a:gd name="connsiteX11" fmla="*/ 2027935 w 2356547"/>
                <a:gd name="connsiteY11" fmla="*/ 1458498 h 1625186"/>
                <a:gd name="connsiteX12" fmla="*/ 2113660 w 2356547"/>
                <a:gd name="connsiteY12" fmla="*/ 1468023 h 1625186"/>
                <a:gd name="connsiteX13" fmla="*/ 2156522 w 2356547"/>
                <a:gd name="connsiteY13" fmla="*/ 1496598 h 1625186"/>
                <a:gd name="connsiteX14" fmla="*/ 2199385 w 2356547"/>
                <a:gd name="connsiteY14" fmla="*/ 1563273 h 1625186"/>
                <a:gd name="connsiteX15" fmla="*/ 2256535 w 2356547"/>
                <a:gd name="connsiteY15" fmla="*/ 1610898 h 1625186"/>
                <a:gd name="connsiteX16" fmla="*/ 2323210 w 2356547"/>
                <a:gd name="connsiteY16" fmla="*/ 1625186 h 1625186"/>
                <a:gd name="connsiteX17" fmla="*/ 2285110 w 2356547"/>
                <a:gd name="connsiteY17" fmla="*/ 1577561 h 1625186"/>
                <a:gd name="connsiteX18" fmla="*/ 2285110 w 2356547"/>
                <a:gd name="connsiteY18" fmla="*/ 1577561 h 1625186"/>
                <a:gd name="connsiteX19" fmla="*/ 2299397 w 2356547"/>
                <a:gd name="connsiteY19" fmla="*/ 1520411 h 1625186"/>
                <a:gd name="connsiteX20" fmla="*/ 2323210 w 2356547"/>
                <a:gd name="connsiteY20" fmla="*/ 1515648 h 1625186"/>
                <a:gd name="connsiteX21" fmla="*/ 2356547 w 2356547"/>
                <a:gd name="connsiteY21" fmla="*/ 1520411 h 1625186"/>
                <a:gd name="connsiteX22" fmla="*/ 2351785 w 2356547"/>
                <a:gd name="connsiteY22" fmla="*/ 1487073 h 1625186"/>
                <a:gd name="connsiteX23" fmla="*/ 2351785 w 2356547"/>
                <a:gd name="connsiteY23" fmla="*/ 1487073 h 1625186"/>
                <a:gd name="connsiteX24" fmla="*/ 2289872 w 2356547"/>
                <a:gd name="connsiteY24" fmla="*/ 1482311 h 1625186"/>
                <a:gd name="connsiteX25" fmla="*/ 2285110 w 2356547"/>
                <a:gd name="connsiteY25" fmla="*/ 1458498 h 1625186"/>
                <a:gd name="connsiteX26" fmla="*/ 2285110 w 2356547"/>
                <a:gd name="connsiteY26" fmla="*/ 1458498 h 1625186"/>
                <a:gd name="connsiteX27" fmla="*/ 2294635 w 2356547"/>
                <a:gd name="connsiteY27" fmla="*/ 1406111 h 1625186"/>
                <a:gd name="connsiteX28" fmla="*/ 2323210 w 2356547"/>
                <a:gd name="connsiteY28" fmla="*/ 1396586 h 1625186"/>
                <a:gd name="connsiteX29" fmla="*/ 2347022 w 2356547"/>
                <a:gd name="connsiteY29" fmla="*/ 1401348 h 1625186"/>
                <a:gd name="connsiteX30" fmla="*/ 2347022 w 2356547"/>
                <a:gd name="connsiteY30" fmla="*/ 1363248 h 1625186"/>
                <a:gd name="connsiteX31" fmla="*/ 2347022 w 2356547"/>
                <a:gd name="connsiteY31" fmla="*/ 1363248 h 1625186"/>
                <a:gd name="connsiteX32" fmla="*/ 2285110 w 2356547"/>
                <a:gd name="connsiteY32" fmla="*/ 1372773 h 1625186"/>
                <a:gd name="connsiteX33" fmla="*/ 2285110 w 2356547"/>
                <a:gd name="connsiteY33" fmla="*/ 1372773 h 1625186"/>
                <a:gd name="connsiteX34" fmla="*/ 2266060 w 2356547"/>
                <a:gd name="connsiteY34" fmla="*/ 1339436 h 1625186"/>
                <a:gd name="connsiteX35" fmla="*/ 2275585 w 2356547"/>
                <a:gd name="connsiteY35" fmla="*/ 1315623 h 1625186"/>
                <a:gd name="connsiteX36" fmla="*/ 2299397 w 2356547"/>
                <a:gd name="connsiteY36" fmla="*/ 1296573 h 1625186"/>
                <a:gd name="connsiteX37" fmla="*/ 2327972 w 2356547"/>
                <a:gd name="connsiteY37" fmla="*/ 1282286 h 1625186"/>
                <a:gd name="connsiteX38" fmla="*/ 2299397 w 2356547"/>
                <a:gd name="connsiteY38" fmla="*/ 1220373 h 1625186"/>
                <a:gd name="connsiteX39" fmla="*/ 2256535 w 2356547"/>
                <a:gd name="connsiteY39" fmla="*/ 1206086 h 1625186"/>
                <a:gd name="connsiteX40" fmla="*/ 2185097 w 2356547"/>
                <a:gd name="connsiteY40" fmla="*/ 1225136 h 1625186"/>
                <a:gd name="connsiteX41" fmla="*/ 2142235 w 2356547"/>
                <a:gd name="connsiteY41" fmla="*/ 1348961 h 1625186"/>
                <a:gd name="connsiteX42" fmla="*/ 1875535 w 2356547"/>
                <a:gd name="connsiteY42" fmla="*/ 1410873 h 1625186"/>
                <a:gd name="connsiteX43" fmla="*/ 1675510 w 2356547"/>
                <a:gd name="connsiteY43" fmla="*/ 1353723 h 1625186"/>
                <a:gd name="connsiteX44" fmla="*/ 1508822 w 2356547"/>
                <a:gd name="connsiteY44" fmla="*/ 1277523 h 1625186"/>
                <a:gd name="connsiteX45" fmla="*/ 1284985 w 2356547"/>
                <a:gd name="connsiteY45" fmla="*/ 1153698 h 1625186"/>
                <a:gd name="connsiteX46" fmla="*/ 737297 w 2356547"/>
                <a:gd name="connsiteY46" fmla="*/ 782223 h 1625186"/>
                <a:gd name="connsiteX47" fmla="*/ 512691 w 2356547"/>
                <a:gd name="connsiteY47" fmla="*/ 519517 h 1625186"/>
                <a:gd name="connsiteX0" fmla="*/ 512691 w 2356547"/>
                <a:gd name="connsiteY0" fmla="*/ 519517 h 1625186"/>
                <a:gd name="connsiteX1" fmla="*/ 584700 w 2356547"/>
                <a:gd name="connsiteY1" fmla="*/ 303492 h 1625186"/>
                <a:gd name="connsiteX2" fmla="*/ 422972 w 2356547"/>
                <a:gd name="connsiteY2" fmla="*/ 44036 h 1625186"/>
                <a:gd name="connsiteX3" fmla="*/ 132460 w 2356547"/>
                <a:gd name="connsiteY3" fmla="*/ 39273 h 1625186"/>
                <a:gd name="connsiteX4" fmla="*/ 8636 w 2356547"/>
                <a:gd name="connsiteY4" fmla="*/ 231484 h 1625186"/>
                <a:gd name="connsiteX5" fmla="*/ 80644 w 2356547"/>
                <a:gd name="connsiteY5" fmla="*/ 519516 h 1625186"/>
                <a:gd name="connsiteX6" fmla="*/ 394397 w 2356547"/>
                <a:gd name="connsiteY6" fmla="*/ 567911 h 1625186"/>
                <a:gd name="connsiteX7" fmla="*/ 508697 w 2356547"/>
                <a:gd name="connsiteY7" fmla="*/ 625061 h 1625186"/>
                <a:gd name="connsiteX8" fmla="*/ 727772 w 2356547"/>
                <a:gd name="connsiteY8" fmla="*/ 825086 h 1625186"/>
                <a:gd name="connsiteX9" fmla="*/ 1032572 w 2356547"/>
                <a:gd name="connsiteY9" fmla="*/ 1025111 h 1625186"/>
                <a:gd name="connsiteX10" fmla="*/ 1746947 w 2356547"/>
                <a:gd name="connsiteY10" fmla="*/ 1429923 h 1625186"/>
                <a:gd name="connsiteX11" fmla="*/ 2027935 w 2356547"/>
                <a:gd name="connsiteY11" fmla="*/ 1458498 h 1625186"/>
                <a:gd name="connsiteX12" fmla="*/ 2113660 w 2356547"/>
                <a:gd name="connsiteY12" fmla="*/ 1468023 h 1625186"/>
                <a:gd name="connsiteX13" fmla="*/ 2156522 w 2356547"/>
                <a:gd name="connsiteY13" fmla="*/ 1496598 h 1625186"/>
                <a:gd name="connsiteX14" fmla="*/ 2199385 w 2356547"/>
                <a:gd name="connsiteY14" fmla="*/ 1563273 h 1625186"/>
                <a:gd name="connsiteX15" fmla="*/ 2256535 w 2356547"/>
                <a:gd name="connsiteY15" fmla="*/ 1610898 h 1625186"/>
                <a:gd name="connsiteX16" fmla="*/ 2323210 w 2356547"/>
                <a:gd name="connsiteY16" fmla="*/ 1625186 h 1625186"/>
                <a:gd name="connsiteX17" fmla="*/ 2285110 w 2356547"/>
                <a:gd name="connsiteY17" fmla="*/ 1577561 h 1625186"/>
                <a:gd name="connsiteX18" fmla="*/ 2285110 w 2356547"/>
                <a:gd name="connsiteY18" fmla="*/ 1577561 h 1625186"/>
                <a:gd name="connsiteX19" fmla="*/ 2299397 w 2356547"/>
                <a:gd name="connsiteY19" fmla="*/ 1520411 h 1625186"/>
                <a:gd name="connsiteX20" fmla="*/ 2323210 w 2356547"/>
                <a:gd name="connsiteY20" fmla="*/ 1515648 h 1625186"/>
                <a:gd name="connsiteX21" fmla="*/ 2356547 w 2356547"/>
                <a:gd name="connsiteY21" fmla="*/ 1520411 h 1625186"/>
                <a:gd name="connsiteX22" fmla="*/ 2351785 w 2356547"/>
                <a:gd name="connsiteY22" fmla="*/ 1487073 h 1625186"/>
                <a:gd name="connsiteX23" fmla="*/ 2351785 w 2356547"/>
                <a:gd name="connsiteY23" fmla="*/ 1487073 h 1625186"/>
                <a:gd name="connsiteX24" fmla="*/ 2289872 w 2356547"/>
                <a:gd name="connsiteY24" fmla="*/ 1482311 h 1625186"/>
                <a:gd name="connsiteX25" fmla="*/ 2285110 w 2356547"/>
                <a:gd name="connsiteY25" fmla="*/ 1458498 h 1625186"/>
                <a:gd name="connsiteX26" fmla="*/ 2285110 w 2356547"/>
                <a:gd name="connsiteY26" fmla="*/ 1458498 h 1625186"/>
                <a:gd name="connsiteX27" fmla="*/ 2294635 w 2356547"/>
                <a:gd name="connsiteY27" fmla="*/ 1406111 h 1625186"/>
                <a:gd name="connsiteX28" fmla="*/ 2323210 w 2356547"/>
                <a:gd name="connsiteY28" fmla="*/ 1396586 h 1625186"/>
                <a:gd name="connsiteX29" fmla="*/ 2347022 w 2356547"/>
                <a:gd name="connsiteY29" fmla="*/ 1401348 h 1625186"/>
                <a:gd name="connsiteX30" fmla="*/ 2347022 w 2356547"/>
                <a:gd name="connsiteY30" fmla="*/ 1363248 h 1625186"/>
                <a:gd name="connsiteX31" fmla="*/ 2347022 w 2356547"/>
                <a:gd name="connsiteY31" fmla="*/ 1363248 h 1625186"/>
                <a:gd name="connsiteX32" fmla="*/ 2285110 w 2356547"/>
                <a:gd name="connsiteY32" fmla="*/ 1372773 h 1625186"/>
                <a:gd name="connsiteX33" fmla="*/ 2285110 w 2356547"/>
                <a:gd name="connsiteY33" fmla="*/ 1372773 h 1625186"/>
                <a:gd name="connsiteX34" fmla="*/ 2266060 w 2356547"/>
                <a:gd name="connsiteY34" fmla="*/ 1339436 h 1625186"/>
                <a:gd name="connsiteX35" fmla="*/ 2275585 w 2356547"/>
                <a:gd name="connsiteY35" fmla="*/ 1315623 h 1625186"/>
                <a:gd name="connsiteX36" fmla="*/ 2299397 w 2356547"/>
                <a:gd name="connsiteY36" fmla="*/ 1296573 h 1625186"/>
                <a:gd name="connsiteX37" fmla="*/ 2327972 w 2356547"/>
                <a:gd name="connsiteY37" fmla="*/ 1282286 h 1625186"/>
                <a:gd name="connsiteX38" fmla="*/ 2299397 w 2356547"/>
                <a:gd name="connsiteY38" fmla="*/ 1220373 h 1625186"/>
                <a:gd name="connsiteX39" fmla="*/ 2256535 w 2356547"/>
                <a:gd name="connsiteY39" fmla="*/ 1206086 h 1625186"/>
                <a:gd name="connsiteX40" fmla="*/ 2185097 w 2356547"/>
                <a:gd name="connsiteY40" fmla="*/ 1225136 h 1625186"/>
                <a:gd name="connsiteX41" fmla="*/ 2142235 w 2356547"/>
                <a:gd name="connsiteY41" fmla="*/ 1348961 h 1625186"/>
                <a:gd name="connsiteX42" fmla="*/ 1875535 w 2356547"/>
                <a:gd name="connsiteY42" fmla="*/ 1410873 h 1625186"/>
                <a:gd name="connsiteX43" fmla="*/ 1675510 w 2356547"/>
                <a:gd name="connsiteY43" fmla="*/ 1353723 h 1625186"/>
                <a:gd name="connsiteX44" fmla="*/ 1508822 w 2356547"/>
                <a:gd name="connsiteY44" fmla="*/ 1277523 h 1625186"/>
                <a:gd name="connsiteX45" fmla="*/ 1284985 w 2356547"/>
                <a:gd name="connsiteY45" fmla="*/ 1153698 h 1625186"/>
                <a:gd name="connsiteX46" fmla="*/ 737297 w 2356547"/>
                <a:gd name="connsiteY46" fmla="*/ 782223 h 1625186"/>
                <a:gd name="connsiteX47" fmla="*/ 512691 w 2356547"/>
                <a:gd name="connsiteY47" fmla="*/ 519517 h 1625186"/>
                <a:gd name="connsiteX0" fmla="*/ 512692 w 2356547"/>
                <a:gd name="connsiteY0" fmla="*/ 519516 h 1625186"/>
                <a:gd name="connsiteX1" fmla="*/ 584700 w 2356547"/>
                <a:gd name="connsiteY1" fmla="*/ 303492 h 1625186"/>
                <a:gd name="connsiteX2" fmla="*/ 422972 w 2356547"/>
                <a:gd name="connsiteY2" fmla="*/ 44036 h 1625186"/>
                <a:gd name="connsiteX3" fmla="*/ 132460 w 2356547"/>
                <a:gd name="connsiteY3" fmla="*/ 39273 h 1625186"/>
                <a:gd name="connsiteX4" fmla="*/ 8636 w 2356547"/>
                <a:gd name="connsiteY4" fmla="*/ 231484 h 1625186"/>
                <a:gd name="connsiteX5" fmla="*/ 80644 w 2356547"/>
                <a:gd name="connsiteY5" fmla="*/ 519516 h 1625186"/>
                <a:gd name="connsiteX6" fmla="*/ 394397 w 2356547"/>
                <a:gd name="connsiteY6" fmla="*/ 567911 h 1625186"/>
                <a:gd name="connsiteX7" fmla="*/ 508697 w 2356547"/>
                <a:gd name="connsiteY7" fmla="*/ 625061 h 1625186"/>
                <a:gd name="connsiteX8" fmla="*/ 727772 w 2356547"/>
                <a:gd name="connsiteY8" fmla="*/ 825086 h 1625186"/>
                <a:gd name="connsiteX9" fmla="*/ 1032572 w 2356547"/>
                <a:gd name="connsiteY9" fmla="*/ 1025111 h 1625186"/>
                <a:gd name="connsiteX10" fmla="*/ 1746947 w 2356547"/>
                <a:gd name="connsiteY10" fmla="*/ 1429923 h 1625186"/>
                <a:gd name="connsiteX11" fmla="*/ 2027935 w 2356547"/>
                <a:gd name="connsiteY11" fmla="*/ 1458498 h 1625186"/>
                <a:gd name="connsiteX12" fmla="*/ 2113660 w 2356547"/>
                <a:gd name="connsiteY12" fmla="*/ 1468023 h 1625186"/>
                <a:gd name="connsiteX13" fmla="*/ 2156522 w 2356547"/>
                <a:gd name="connsiteY13" fmla="*/ 1496598 h 1625186"/>
                <a:gd name="connsiteX14" fmla="*/ 2199385 w 2356547"/>
                <a:gd name="connsiteY14" fmla="*/ 1563273 h 1625186"/>
                <a:gd name="connsiteX15" fmla="*/ 2256535 w 2356547"/>
                <a:gd name="connsiteY15" fmla="*/ 1610898 h 1625186"/>
                <a:gd name="connsiteX16" fmla="*/ 2323210 w 2356547"/>
                <a:gd name="connsiteY16" fmla="*/ 1625186 h 1625186"/>
                <a:gd name="connsiteX17" fmla="*/ 2285110 w 2356547"/>
                <a:gd name="connsiteY17" fmla="*/ 1577561 h 1625186"/>
                <a:gd name="connsiteX18" fmla="*/ 2285110 w 2356547"/>
                <a:gd name="connsiteY18" fmla="*/ 1577561 h 1625186"/>
                <a:gd name="connsiteX19" fmla="*/ 2299397 w 2356547"/>
                <a:gd name="connsiteY19" fmla="*/ 1520411 h 1625186"/>
                <a:gd name="connsiteX20" fmla="*/ 2323210 w 2356547"/>
                <a:gd name="connsiteY20" fmla="*/ 1515648 h 1625186"/>
                <a:gd name="connsiteX21" fmla="*/ 2356547 w 2356547"/>
                <a:gd name="connsiteY21" fmla="*/ 1520411 h 1625186"/>
                <a:gd name="connsiteX22" fmla="*/ 2351785 w 2356547"/>
                <a:gd name="connsiteY22" fmla="*/ 1487073 h 1625186"/>
                <a:gd name="connsiteX23" fmla="*/ 2351785 w 2356547"/>
                <a:gd name="connsiteY23" fmla="*/ 1487073 h 1625186"/>
                <a:gd name="connsiteX24" fmla="*/ 2289872 w 2356547"/>
                <a:gd name="connsiteY24" fmla="*/ 1482311 h 1625186"/>
                <a:gd name="connsiteX25" fmla="*/ 2285110 w 2356547"/>
                <a:gd name="connsiteY25" fmla="*/ 1458498 h 1625186"/>
                <a:gd name="connsiteX26" fmla="*/ 2285110 w 2356547"/>
                <a:gd name="connsiteY26" fmla="*/ 1458498 h 1625186"/>
                <a:gd name="connsiteX27" fmla="*/ 2294635 w 2356547"/>
                <a:gd name="connsiteY27" fmla="*/ 1406111 h 1625186"/>
                <a:gd name="connsiteX28" fmla="*/ 2323210 w 2356547"/>
                <a:gd name="connsiteY28" fmla="*/ 1396586 h 1625186"/>
                <a:gd name="connsiteX29" fmla="*/ 2347022 w 2356547"/>
                <a:gd name="connsiteY29" fmla="*/ 1401348 h 1625186"/>
                <a:gd name="connsiteX30" fmla="*/ 2347022 w 2356547"/>
                <a:gd name="connsiteY30" fmla="*/ 1363248 h 1625186"/>
                <a:gd name="connsiteX31" fmla="*/ 2347022 w 2356547"/>
                <a:gd name="connsiteY31" fmla="*/ 1363248 h 1625186"/>
                <a:gd name="connsiteX32" fmla="*/ 2285110 w 2356547"/>
                <a:gd name="connsiteY32" fmla="*/ 1372773 h 1625186"/>
                <a:gd name="connsiteX33" fmla="*/ 2285110 w 2356547"/>
                <a:gd name="connsiteY33" fmla="*/ 1372773 h 1625186"/>
                <a:gd name="connsiteX34" fmla="*/ 2266060 w 2356547"/>
                <a:gd name="connsiteY34" fmla="*/ 1339436 h 1625186"/>
                <a:gd name="connsiteX35" fmla="*/ 2275585 w 2356547"/>
                <a:gd name="connsiteY35" fmla="*/ 1315623 h 1625186"/>
                <a:gd name="connsiteX36" fmla="*/ 2299397 w 2356547"/>
                <a:gd name="connsiteY36" fmla="*/ 1296573 h 1625186"/>
                <a:gd name="connsiteX37" fmla="*/ 2327972 w 2356547"/>
                <a:gd name="connsiteY37" fmla="*/ 1282286 h 1625186"/>
                <a:gd name="connsiteX38" fmla="*/ 2299397 w 2356547"/>
                <a:gd name="connsiteY38" fmla="*/ 1220373 h 1625186"/>
                <a:gd name="connsiteX39" fmla="*/ 2256535 w 2356547"/>
                <a:gd name="connsiteY39" fmla="*/ 1206086 h 1625186"/>
                <a:gd name="connsiteX40" fmla="*/ 2185097 w 2356547"/>
                <a:gd name="connsiteY40" fmla="*/ 1225136 h 1625186"/>
                <a:gd name="connsiteX41" fmla="*/ 2142235 w 2356547"/>
                <a:gd name="connsiteY41" fmla="*/ 1348961 h 1625186"/>
                <a:gd name="connsiteX42" fmla="*/ 1875535 w 2356547"/>
                <a:gd name="connsiteY42" fmla="*/ 1410873 h 1625186"/>
                <a:gd name="connsiteX43" fmla="*/ 1675510 w 2356547"/>
                <a:gd name="connsiteY43" fmla="*/ 1353723 h 1625186"/>
                <a:gd name="connsiteX44" fmla="*/ 1508822 w 2356547"/>
                <a:gd name="connsiteY44" fmla="*/ 1277523 h 1625186"/>
                <a:gd name="connsiteX45" fmla="*/ 1284985 w 2356547"/>
                <a:gd name="connsiteY45" fmla="*/ 1153698 h 1625186"/>
                <a:gd name="connsiteX46" fmla="*/ 737297 w 2356547"/>
                <a:gd name="connsiteY46" fmla="*/ 782223 h 1625186"/>
                <a:gd name="connsiteX47" fmla="*/ 512692 w 2356547"/>
                <a:gd name="connsiteY47" fmla="*/ 519516 h 1625186"/>
                <a:gd name="connsiteX0" fmla="*/ 512692 w 2356547"/>
                <a:gd name="connsiteY0" fmla="*/ 519516 h 1625186"/>
                <a:gd name="connsiteX1" fmla="*/ 584700 w 2356547"/>
                <a:gd name="connsiteY1" fmla="*/ 303492 h 1625186"/>
                <a:gd name="connsiteX2" fmla="*/ 422972 w 2356547"/>
                <a:gd name="connsiteY2" fmla="*/ 44036 h 1625186"/>
                <a:gd name="connsiteX3" fmla="*/ 132460 w 2356547"/>
                <a:gd name="connsiteY3" fmla="*/ 39273 h 1625186"/>
                <a:gd name="connsiteX4" fmla="*/ 8636 w 2356547"/>
                <a:gd name="connsiteY4" fmla="*/ 231484 h 1625186"/>
                <a:gd name="connsiteX5" fmla="*/ 80644 w 2356547"/>
                <a:gd name="connsiteY5" fmla="*/ 519516 h 1625186"/>
                <a:gd name="connsiteX6" fmla="*/ 394397 w 2356547"/>
                <a:gd name="connsiteY6" fmla="*/ 567911 h 1625186"/>
                <a:gd name="connsiteX7" fmla="*/ 508697 w 2356547"/>
                <a:gd name="connsiteY7" fmla="*/ 625061 h 1625186"/>
                <a:gd name="connsiteX8" fmla="*/ 727772 w 2356547"/>
                <a:gd name="connsiteY8" fmla="*/ 825086 h 1625186"/>
                <a:gd name="connsiteX9" fmla="*/ 1032572 w 2356547"/>
                <a:gd name="connsiteY9" fmla="*/ 1025111 h 1625186"/>
                <a:gd name="connsiteX10" fmla="*/ 1746947 w 2356547"/>
                <a:gd name="connsiteY10" fmla="*/ 1429923 h 1625186"/>
                <a:gd name="connsiteX11" fmla="*/ 2027935 w 2356547"/>
                <a:gd name="connsiteY11" fmla="*/ 1458498 h 1625186"/>
                <a:gd name="connsiteX12" fmla="*/ 2113660 w 2356547"/>
                <a:gd name="connsiteY12" fmla="*/ 1468023 h 1625186"/>
                <a:gd name="connsiteX13" fmla="*/ 2156522 w 2356547"/>
                <a:gd name="connsiteY13" fmla="*/ 1496598 h 1625186"/>
                <a:gd name="connsiteX14" fmla="*/ 2199385 w 2356547"/>
                <a:gd name="connsiteY14" fmla="*/ 1563273 h 1625186"/>
                <a:gd name="connsiteX15" fmla="*/ 2256535 w 2356547"/>
                <a:gd name="connsiteY15" fmla="*/ 1610898 h 1625186"/>
                <a:gd name="connsiteX16" fmla="*/ 2323210 w 2356547"/>
                <a:gd name="connsiteY16" fmla="*/ 1625186 h 1625186"/>
                <a:gd name="connsiteX17" fmla="*/ 2285110 w 2356547"/>
                <a:gd name="connsiteY17" fmla="*/ 1577561 h 1625186"/>
                <a:gd name="connsiteX18" fmla="*/ 2285110 w 2356547"/>
                <a:gd name="connsiteY18" fmla="*/ 1577561 h 1625186"/>
                <a:gd name="connsiteX19" fmla="*/ 2299397 w 2356547"/>
                <a:gd name="connsiteY19" fmla="*/ 1520411 h 1625186"/>
                <a:gd name="connsiteX20" fmla="*/ 2323210 w 2356547"/>
                <a:gd name="connsiteY20" fmla="*/ 1515648 h 1625186"/>
                <a:gd name="connsiteX21" fmla="*/ 2356547 w 2356547"/>
                <a:gd name="connsiteY21" fmla="*/ 1520411 h 1625186"/>
                <a:gd name="connsiteX22" fmla="*/ 2351785 w 2356547"/>
                <a:gd name="connsiteY22" fmla="*/ 1487073 h 1625186"/>
                <a:gd name="connsiteX23" fmla="*/ 2351785 w 2356547"/>
                <a:gd name="connsiteY23" fmla="*/ 1487073 h 1625186"/>
                <a:gd name="connsiteX24" fmla="*/ 2289872 w 2356547"/>
                <a:gd name="connsiteY24" fmla="*/ 1482311 h 1625186"/>
                <a:gd name="connsiteX25" fmla="*/ 2285110 w 2356547"/>
                <a:gd name="connsiteY25" fmla="*/ 1458498 h 1625186"/>
                <a:gd name="connsiteX26" fmla="*/ 2285110 w 2356547"/>
                <a:gd name="connsiteY26" fmla="*/ 1458498 h 1625186"/>
                <a:gd name="connsiteX27" fmla="*/ 2294635 w 2356547"/>
                <a:gd name="connsiteY27" fmla="*/ 1406111 h 1625186"/>
                <a:gd name="connsiteX28" fmla="*/ 2323210 w 2356547"/>
                <a:gd name="connsiteY28" fmla="*/ 1396586 h 1625186"/>
                <a:gd name="connsiteX29" fmla="*/ 2347022 w 2356547"/>
                <a:gd name="connsiteY29" fmla="*/ 1401348 h 1625186"/>
                <a:gd name="connsiteX30" fmla="*/ 2347022 w 2356547"/>
                <a:gd name="connsiteY30" fmla="*/ 1363248 h 1625186"/>
                <a:gd name="connsiteX31" fmla="*/ 2347022 w 2356547"/>
                <a:gd name="connsiteY31" fmla="*/ 1363248 h 1625186"/>
                <a:gd name="connsiteX32" fmla="*/ 2285110 w 2356547"/>
                <a:gd name="connsiteY32" fmla="*/ 1372773 h 1625186"/>
                <a:gd name="connsiteX33" fmla="*/ 2285110 w 2356547"/>
                <a:gd name="connsiteY33" fmla="*/ 1372773 h 1625186"/>
                <a:gd name="connsiteX34" fmla="*/ 2266060 w 2356547"/>
                <a:gd name="connsiteY34" fmla="*/ 1339436 h 1625186"/>
                <a:gd name="connsiteX35" fmla="*/ 2275585 w 2356547"/>
                <a:gd name="connsiteY35" fmla="*/ 1315623 h 1625186"/>
                <a:gd name="connsiteX36" fmla="*/ 2299397 w 2356547"/>
                <a:gd name="connsiteY36" fmla="*/ 1296573 h 1625186"/>
                <a:gd name="connsiteX37" fmla="*/ 2327972 w 2356547"/>
                <a:gd name="connsiteY37" fmla="*/ 1282286 h 1625186"/>
                <a:gd name="connsiteX38" fmla="*/ 2299397 w 2356547"/>
                <a:gd name="connsiteY38" fmla="*/ 1220373 h 1625186"/>
                <a:gd name="connsiteX39" fmla="*/ 2256535 w 2356547"/>
                <a:gd name="connsiteY39" fmla="*/ 1206086 h 1625186"/>
                <a:gd name="connsiteX40" fmla="*/ 2185097 w 2356547"/>
                <a:gd name="connsiteY40" fmla="*/ 1225136 h 1625186"/>
                <a:gd name="connsiteX41" fmla="*/ 2142235 w 2356547"/>
                <a:gd name="connsiteY41" fmla="*/ 1348961 h 1625186"/>
                <a:gd name="connsiteX42" fmla="*/ 1875535 w 2356547"/>
                <a:gd name="connsiteY42" fmla="*/ 1410873 h 1625186"/>
                <a:gd name="connsiteX43" fmla="*/ 1675510 w 2356547"/>
                <a:gd name="connsiteY43" fmla="*/ 1353723 h 1625186"/>
                <a:gd name="connsiteX44" fmla="*/ 1508822 w 2356547"/>
                <a:gd name="connsiteY44" fmla="*/ 1277523 h 1625186"/>
                <a:gd name="connsiteX45" fmla="*/ 1284985 w 2356547"/>
                <a:gd name="connsiteY45" fmla="*/ 1153698 h 1625186"/>
                <a:gd name="connsiteX46" fmla="*/ 737297 w 2356547"/>
                <a:gd name="connsiteY46" fmla="*/ 782223 h 1625186"/>
                <a:gd name="connsiteX47" fmla="*/ 512692 w 2356547"/>
                <a:gd name="connsiteY47" fmla="*/ 519516 h 1625186"/>
                <a:gd name="connsiteX0" fmla="*/ 512692 w 2356547"/>
                <a:gd name="connsiteY0" fmla="*/ 519516 h 1625186"/>
                <a:gd name="connsiteX1" fmla="*/ 584700 w 2356547"/>
                <a:gd name="connsiteY1" fmla="*/ 303492 h 1625186"/>
                <a:gd name="connsiteX2" fmla="*/ 422972 w 2356547"/>
                <a:gd name="connsiteY2" fmla="*/ 44036 h 1625186"/>
                <a:gd name="connsiteX3" fmla="*/ 132460 w 2356547"/>
                <a:gd name="connsiteY3" fmla="*/ 39273 h 1625186"/>
                <a:gd name="connsiteX4" fmla="*/ 8636 w 2356547"/>
                <a:gd name="connsiteY4" fmla="*/ 231484 h 1625186"/>
                <a:gd name="connsiteX5" fmla="*/ 80644 w 2356547"/>
                <a:gd name="connsiteY5" fmla="*/ 519516 h 1625186"/>
                <a:gd name="connsiteX6" fmla="*/ 394397 w 2356547"/>
                <a:gd name="connsiteY6" fmla="*/ 567911 h 1625186"/>
                <a:gd name="connsiteX7" fmla="*/ 508697 w 2356547"/>
                <a:gd name="connsiteY7" fmla="*/ 625061 h 1625186"/>
                <a:gd name="connsiteX8" fmla="*/ 727772 w 2356547"/>
                <a:gd name="connsiteY8" fmla="*/ 825086 h 1625186"/>
                <a:gd name="connsiteX9" fmla="*/ 1032572 w 2356547"/>
                <a:gd name="connsiteY9" fmla="*/ 1025111 h 1625186"/>
                <a:gd name="connsiteX10" fmla="*/ 1746947 w 2356547"/>
                <a:gd name="connsiteY10" fmla="*/ 1429923 h 1625186"/>
                <a:gd name="connsiteX11" fmla="*/ 2113660 w 2356547"/>
                <a:gd name="connsiteY11" fmla="*/ 1468023 h 1625186"/>
                <a:gd name="connsiteX12" fmla="*/ 2156522 w 2356547"/>
                <a:gd name="connsiteY12" fmla="*/ 1496598 h 1625186"/>
                <a:gd name="connsiteX13" fmla="*/ 2199385 w 2356547"/>
                <a:gd name="connsiteY13" fmla="*/ 1563273 h 1625186"/>
                <a:gd name="connsiteX14" fmla="*/ 2256535 w 2356547"/>
                <a:gd name="connsiteY14" fmla="*/ 1610898 h 1625186"/>
                <a:gd name="connsiteX15" fmla="*/ 2323210 w 2356547"/>
                <a:gd name="connsiteY15" fmla="*/ 1625186 h 1625186"/>
                <a:gd name="connsiteX16" fmla="*/ 2285110 w 2356547"/>
                <a:gd name="connsiteY16" fmla="*/ 1577561 h 1625186"/>
                <a:gd name="connsiteX17" fmla="*/ 2285110 w 2356547"/>
                <a:gd name="connsiteY17" fmla="*/ 1577561 h 1625186"/>
                <a:gd name="connsiteX18" fmla="*/ 2299397 w 2356547"/>
                <a:gd name="connsiteY18" fmla="*/ 1520411 h 1625186"/>
                <a:gd name="connsiteX19" fmla="*/ 2323210 w 2356547"/>
                <a:gd name="connsiteY19" fmla="*/ 1515648 h 1625186"/>
                <a:gd name="connsiteX20" fmla="*/ 2356547 w 2356547"/>
                <a:gd name="connsiteY20" fmla="*/ 1520411 h 1625186"/>
                <a:gd name="connsiteX21" fmla="*/ 2351785 w 2356547"/>
                <a:gd name="connsiteY21" fmla="*/ 1487073 h 1625186"/>
                <a:gd name="connsiteX22" fmla="*/ 2351785 w 2356547"/>
                <a:gd name="connsiteY22" fmla="*/ 1487073 h 1625186"/>
                <a:gd name="connsiteX23" fmla="*/ 2289872 w 2356547"/>
                <a:gd name="connsiteY23" fmla="*/ 1482311 h 1625186"/>
                <a:gd name="connsiteX24" fmla="*/ 2285110 w 2356547"/>
                <a:gd name="connsiteY24" fmla="*/ 1458498 h 1625186"/>
                <a:gd name="connsiteX25" fmla="*/ 2285110 w 2356547"/>
                <a:gd name="connsiteY25" fmla="*/ 1458498 h 1625186"/>
                <a:gd name="connsiteX26" fmla="*/ 2294635 w 2356547"/>
                <a:gd name="connsiteY26" fmla="*/ 1406111 h 1625186"/>
                <a:gd name="connsiteX27" fmla="*/ 2323210 w 2356547"/>
                <a:gd name="connsiteY27" fmla="*/ 1396586 h 1625186"/>
                <a:gd name="connsiteX28" fmla="*/ 2347022 w 2356547"/>
                <a:gd name="connsiteY28" fmla="*/ 1401348 h 1625186"/>
                <a:gd name="connsiteX29" fmla="*/ 2347022 w 2356547"/>
                <a:gd name="connsiteY29" fmla="*/ 1363248 h 1625186"/>
                <a:gd name="connsiteX30" fmla="*/ 2347022 w 2356547"/>
                <a:gd name="connsiteY30" fmla="*/ 1363248 h 1625186"/>
                <a:gd name="connsiteX31" fmla="*/ 2285110 w 2356547"/>
                <a:gd name="connsiteY31" fmla="*/ 1372773 h 1625186"/>
                <a:gd name="connsiteX32" fmla="*/ 2285110 w 2356547"/>
                <a:gd name="connsiteY32" fmla="*/ 1372773 h 1625186"/>
                <a:gd name="connsiteX33" fmla="*/ 2266060 w 2356547"/>
                <a:gd name="connsiteY33" fmla="*/ 1339436 h 1625186"/>
                <a:gd name="connsiteX34" fmla="*/ 2275585 w 2356547"/>
                <a:gd name="connsiteY34" fmla="*/ 1315623 h 1625186"/>
                <a:gd name="connsiteX35" fmla="*/ 2299397 w 2356547"/>
                <a:gd name="connsiteY35" fmla="*/ 1296573 h 1625186"/>
                <a:gd name="connsiteX36" fmla="*/ 2327972 w 2356547"/>
                <a:gd name="connsiteY36" fmla="*/ 1282286 h 1625186"/>
                <a:gd name="connsiteX37" fmla="*/ 2299397 w 2356547"/>
                <a:gd name="connsiteY37" fmla="*/ 1220373 h 1625186"/>
                <a:gd name="connsiteX38" fmla="*/ 2256535 w 2356547"/>
                <a:gd name="connsiteY38" fmla="*/ 1206086 h 1625186"/>
                <a:gd name="connsiteX39" fmla="*/ 2185097 w 2356547"/>
                <a:gd name="connsiteY39" fmla="*/ 1225136 h 1625186"/>
                <a:gd name="connsiteX40" fmla="*/ 2142235 w 2356547"/>
                <a:gd name="connsiteY40" fmla="*/ 1348961 h 1625186"/>
                <a:gd name="connsiteX41" fmla="*/ 1875535 w 2356547"/>
                <a:gd name="connsiteY41" fmla="*/ 1410873 h 1625186"/>
                <a:gd name="connsiteX42" fmla="*/ 1675510 w 2356547"/>
                <a:gd name="connsiteY42" fmla="*/ 1353723 h 1625186"/>
                <a:gd name="connsiteX43" fmla="*/ 1508822 w 2356547"/>
                <a:gd name="connsiteY43" fmla="*/ 1277523 h 1625186"/>
                <a:gd name="connsiteX44" fmla="*/ 1284985 w 2356547"/>
                <a:gd name="connsiteY44" fmla="*/ 1153698 h 1625186"/>
                <a:gd name="connsiteX45" fmla="*/ 737297 w 2356547"/>
                <a:gd name="connsiteY45" fmla="*/ 782223 h 1625186"/>
                <a:gd name="connsiteX46" fmla="*/ 512692 w 2356547"/>
                <a:gd name="connsiteY46" fmla="*/ 519516 h 1625186"/>
                <a:gd name="connsiteX0" fmla="*/ 512692 w 2356547"/>
                <a:gd name="connsiteY0" fmla="*/ 519516 h 1625186"/>
                <a:gd name="connsiteX1" fmla="*/ 584700 w 2356547"/>
                <a:gd name="connsiteY1" fmla="*/ 303492 h 1625186"/>
                <a:gd name="connsiteX2" fmla="*/ 422972 w 2356547"/>
                <a:gd name="connsiteY2" fmla="*/ 44036 h 1625186"/>
                <a:gd name="connsiteX3" fmla="*/ 132460 w 2356547"/>
                <a:gd name="connsiteY3" fmla="*/ 39273 h 1625186"/>
                <a:gd name="connsiteX4" fmla="*/ 8636 w 2356547"/>
                <a:gd name="connsiteY4" fmla="*/ 231484 h 1625186"/>
                <a:gd name="connsiteX5" fmla="*/ 80644 w 2356547"/>
                <a:gd name="connsiteY5" fmla="*/ 519516 h 1625186"/>
                <a:gd name="connsiteX6" fmla="*/ 394397 w 2356547"/>
                <a:gd name="connsiteY6" fmla="*/ 567911 h 1625186"/>
                <a:gd name="connsiteX7" fmla="*/ 508697 w 2356547"/>
                <a:gd name="connsiteY7" fmla="*/ 625061 h 1625186"/>
                <a:gd name="connsiteX8" fmla="*/ 727772 w 2356547"/>
                <a:gd name="connsiteY8" fmla="*/ 825086 h 1625186"/>
                <a:gd name="connsiteX9" fmla="*/ 1032572 w 2356547"/>
                <a:gd name="connsiteY9" fmla="*/ 1025111 h 1625186"/>
                <a:gd name="connsiteX10" fmla="*/ 1746947 w 2356547"/>
                <a:gd name="connsiteY10" fmla="*/ 1429923 h 1625186"/>
                <a:gd name="connsiteX11" fmla="*/ 2113660 w 2356547"/>
                <a:gd name="connsiteY11" fmla="*/ 1468023 h 1625186"/>
                <a:gd name="connsiteX12" fmla="*/ 2156522 w 2356547"/>
                <a:gd name="connsiteY12" fmla="*/ 1496598 h 1625186"/>
                <a:gd name="connsiteX13" fmla="*/ 2199385 w 2356547"/>
                <a:gd name="connsiteY13" fmla="*/ 1563273 h 1625186"/>
                <a:gd name="connsiteX14" fmla="*/ 2256535 w 2356547"/>
                <a:gd name="connsiteY14" fmla="*/ 1610898 h 1625186"/>
                <a:gd name="connsiteX15" fmla="*/ 2323210 w 2356547"/>
                <a:gd name="connsiteY15" fmla="*/ 1625186 h 1625186"/>
                <a:gd name="connsiteX16" fmla="*/ 2285110 w 2356547"/>
                <a:gd name="connsiteY16" fmla="*/ 1577561 h 1625186"/>
                <a:gd name="connsiteX17" fmla="*/ 2285110 w 2356547"/>
                <a:gd name="connsiteY17" fmla="*/ 1577561 h 1625186"/>
                <a:gd name="connsiteX18" fmla="*/ 2299397 w 2356547"/>
                <a:gd name="connsiteY18" fmla="*/ 1520411 h 1625186"/>
                <a:gd name="connsiteX19" fmla="*/ 2323210 w 2356547"/>
                <a:gd name="connsiteY19" fmla="*/ 1515648 h 1625186"/>
                <a:gd name="connsiteX20" fmla="*/ 2356547 w 2356547"/>
                <a:gd name="connsiteY20" fmla="*/ 1520411 h 1625186"/>
                <a:gd name="connsiteX21" fmla="*/ 2351785 w 2356547"/>
                <a:gd name="connsiteY21" fmla="*/ 1487073 h 1625186"/>
                <a:gd name="connsiteX22" fmla="*/ 2351785 w 2356547"/>
                <a:gd name="connsiteY22" fmla="*/ 1487073 h 1625186"/>
                <a:gd name="connsiteX23" fmla="*/ 2289872 w 2356547"/>
                <a:gd name="connsiteY23" fmla="*/ 1482311 h 1625186"/>
                <a:gd name="connsiteX24" fmla="*/ 2285110 w 2356547"/>
                <a:gd name="connsiteY24" fmla="*/ 1458498 h 1625186"/>
                <a:gd name="connsiteX25" fmla="*/ 2285110 w 2356547"/>
                <a:gd name="connsiteY25" fmla="*/ 1458498 h 1625186"/>
                <a:gd name="connsiteX26" fmla="*/ 2294635 w 2356547"/>
                <a:gd name="connsiteY26" fmla="*/ 1406111 h 1625186"/>
                <a:gd name="connsiteX27" fmla="*/ 2323210 w 2356547"/>
                <a:gd name="connsiteY27" fmla="*/ 1396586 h 1625186"/>
                <a:gd name="connsiteX28" fmla="*/ 2347022 w 2356547"/>
                <a:gd name="connsiteY28" fmla="*/ 1401348 h 1625186"/>
                <a:gd name="connsiteX29" fmla="*/ 2347022 w 2356547"/>
                <a:gd name="connsiteY29" fmla="*/ 1363248 h 1625186"/>
                <a:gd name="connsiteX30" fmla="*/ 2347022 w 2356547"/>
                <a:gd name="connsiteY30" fmla="*/ 1363248 h 1625186"/>
                <a:gd name="connsiteX31" fmla="*/ 2285110 w 2356547"/>
                <a:gd name="connsiteY31" fmla="*/ 1372773 h 1625186"/>
                <a:gd name="connsiteX32" fmla="*/ 2285110 w 2356547"/>
                <a:gd name="connsiteY32" fmla="*/ 1372773 h 1625186"/>
                <a:gd name="connsiteX33" fmla="*/ 2266060 w 2356547"/>
                <a:gd name="connsiteY33" fmla="*/ 1339436 h 1625186"/>
                <a:gd name="connsiteX34" fmla="*/ 2275585 w 2356547"/>
                <a:gd name="connsiteY34" fmla="*/ 1315623 h 1625186"/>
                <a:gd name="connsiteX35" fmla="*/ 2299397 w 2356547"/>
                <a:gd name="connsiteY35" fmla="*/ 1296573 h 1625186"/>
                <a:gd name="connsiteX36" fmla="*/ 2327972 w 2356547"/>
                <a:gd name="connsiteY36" fmla="*/ 1282286 h 1625186"/>
                <a:gd name="connsiteX37" fmla="*/ 2299397 w 2356547"/>
                <a:gd name="connsiteY37" fmla="*/ 1220373 h 1625186"/>
                <a:gd name="connsiteX38" fmla="*/ 2256535 w 2356547"/>
                <a:gd name="connsiteY38" fmla="*/ 1206086 h 1625186"/>
                <a:gd name="connsiteX39" fmla="*/ 2185097 w 2356547"/>
                <a:gd name="connsiteY39" fmla="*/ 1225136 h 1625186"/>
                <a:gd name="connsiteX40" fmla="*/ 2142235 w 2356547"/>
                <a:gd name="connsiteY40" fmla="*/ 1348961 h 1625186"/>
                <a:gd name="connsiteX41" fmla="*/ 1875535 w 2356547"/>
                <a:gd name="connsiteY41" fmla="*/ 1410873 h 1625186"/>
                <a:gd name="connsiteX42" fmla="*/ 1675510 w 2356547"/>
                <a:gd name="connsiteY42" fmla="*/ 1353723 h 1625186"/>
                <a:gd name="connsiteX43" fmla="*/ 1508822 w 2356547"/>
                <a:gd name="connsiteY43" fmla="*/ 1277523 h 1625186"/>
                <a:gd name="connsiteX44" fmla="*/ 1284985 w 2356547"/>
                <a:gd name="connsiteY44" fmla="*/ 1153698 h 1625186"/>
                <a:gd name="connsiteX45" fmla="*/ 737297 w 2356547"/>
                <a:gd name="connsiteY45" fmla="*/ 782223 h 1625186"/>
                <a:gd name="connsiteX46" fmla="*/ 512692 w 2356547"/>
                <a:gd name="connsiteY46" fmla="*/ 519516 h 1625186"/>
                <a:gd name="connsiteX0" fmla="*/ 512692 w 2356547"/>
                <a:gd name="connsiteY0" fmla="*/ 519516 h 1625186"/>
                <a:gd name="connsiteX1" fmla="*/ 584700 w 2356547"/>
                <a:gd name="connsiteY1" fmla="*/ 303492 h 1625186"/>
                <a:gd name="connsiteX2" fmla="*/ 422972 w 2356547"/>
                <a:gd name="connsiteY2" fmla="*/ 44036 h 1625186"/>
                <a:gd name="connsiteX3" fmla="*/ 132460 w 2356547"/>
                <a:gd name="connsiteY3" fmla="*/ 39273 h 1625186"/>
                <a:gd name="connsiteX4" fmla="*/ 8636 w 2356547"/>
                <a:gd name="connsiteY4" fmla="*/ 231484 h 1625186"/>
                <a:gd name="connsiteX5" fmla="*/ 80644 w 2356547"/>
                <a:gd name="connsiteY5" fmla="*/ 519516 h 1625186"/>
                <a:gd name="connsiteX6" fmla="*/ 394397 w 2356547"/>
                <a:gd name="connsiteY6" fmla="*/ 567911 h 1625186"/>
                <a:gd name="connsiteX7" fmla="*/ 508697 w 2356547"/>
                <a:gd name="connsiteY7" fmla="*/ 625061 h 1625186"/>
                <a:gd name="connsiteX8" fmla="*/ 727772 w 2356547"/>
                <a:gd name="connsiteY8" fmla="*/ 825086 h 1625186"/>
                <a:gd name="connsiteX9" fmla="*/ 1032572 w 2356547"/>
                <a:gd name="connsiteY9" fmla="*/ 1025111 h 1625186"/>
                <a:gd name="connsiteX10" fmla="*/ 1746947 w 2356547"/>
                <a:gd name="connsiteY10" fmla="*/ 1429923 h 1625186"/>
                <a:gd name="connsiteX11" fmla="*/ 2113660 w 2356547"/>
                <a:gd name="connsiteY11" fmla="*/ 1468023 h 1625186"/>
                <a:gd name="connsiteX12" fmla="*/ 2156522 w 2356547"/>
                <a:gd name="connsiteY12" fmla="*/ 1496598 h 1625186"/>
                <a:gd name="connsiteX13" fmla="*/ 2199385 w 2356547"/>
                <a:gd name="connsiteY13" fmla="*/ 1563273 h 1625186"/>
                <a:gd name="connsiteX14" fmla="*/ 2256535 w 2356547"/>
                <a:gd name="connsiteY14" fmla="*/ 1610898 h 1625186"/>
                <a:gd name="connsiteX15" fmla="*/ 2323210 w 2356547"/>
                <a:gd name="connsiteY15" fmla="*/ 1625186 h 1625186"/>
                <a:gd name="connsiteX16" fmla="*/ 2285110 w 2356547"/>
                <a:gd name="connsiteY16" fmla="*/ 1577561 h 1625186"/>
                <a:gd name="connsiteX17" fmla="*/ 2285110 w 2356547"/>
                <a:gd name="connsiteY17" fmla="*/ 1577561 h 1625186"/>
                <a:gd name="connsiteX18" fmla="*/ 2299397 w 2356547"/>
                <a:gd name="connsiteY18" fmla="*/ 1520411 h 1625186"/>
                <a:gd name="connsiteX19" fmla="*/ 2323210 w 2356547"/>
                <a:gd name="connsiteY19" fmla="*/ 1515648 h 1625186"/>
                <a:gd name="connsiteX20" fmla="*/ 2356547 w 2356547"/>
                <a:gd name="connsiteY20" fmla="*/ 1520411 h 1625186"/>
                <a:gd name="connsiteX21" fmla="*/ 2351785 w 2356547"/>
                <a:gd name="connsiteY21" fmla="*/ 1487073 h 1625186"/>
                <a:gd name="connsiteX22" fmla="*/ 2351785 w 2356547"/>
                <a:gd name="connsiteY22" fmla="*/ 1487073 h 1625186"/>
                <a:gd name="connsiteX23" fmla="*/ 2289872 w 2356547"/>
                <a:gd name="connsiteY23" fmla="*/ 1482311 h 1625186"/>
                <a:gd name="connsiteX24" fmla="*/ 2285110 w 2356547"/>
                <a:gd name="connsiteY24" fmla="*/ 1458498 h 1625186"/>
                <a:gd name="connsiteX25" fmla="*/ 2285110 w 2356547"/>
                <a:gd name="connsiteY25" fmla="*/ 1458498 h 1625186"/>
                <a:gd name="connsiteX26" fmla="*/ 2294635 w 2356547"/>
                <a:gd name="connsiteY26" fmla="*/ 1406111 h 1625186"/>
                <a:gd name="connsiteX27" fmla="*/ 2323210 w 2356547"/>
                <a:gd name="connsiteY27" fmla="*/ 1396586 h 1625186"/>
                <a:gd name="connsiteX28" fmla="*/ 2347022 w 2356547"/>
                <a:gd name="connsiteY28" fmla="*/ 1401348 h 1625186"/>
                <a:gd name="connsiteX29" fmla="*/ 2347022 w 2356547"/>
                <a:gd name="connsiteY29" fmla="*/ 1363248 h 1625186"/>
                <a:gd name="connsiteX30" fmla="*/ 2347022 w 2356547"/>
                <a:gd name="connsiteY30" fmla="*/ 1363248 h 1625186"/>
                <a:gd name="connsiteX31" fmla="*/ 2285110 w 2356547"/>
                <a:gd name="connsiteY31" fmla="*/ 1372773 h 1625186"/>
                <a:gd name="connsiteX32" fmla="*/ 2285110 w 2356547"/>
                <a:gd name="connsiteY32" fmla="*/ 1372773 h 1625186"/>
                <a:gd name="connsiteX33" fmla="*/ 2266060 w 2356547"/>
                <a:gd name="connsiteY33" fmla="*/ 1339436 h 1625186"/>
                <a:gd name="connsiteX34" fmla="*/ 2275585 w 2356547"/>
                <a:gd name="connsiteY34" fmla="*/ 1315623 h 1625186"/>
                <a:gd name="connsiteX35" fmla="*/ 2299397 w 2356547"/>
                <a:gd name="connsiteY35" fmla="*/ 1296573 h 1625186"/>
                <a:gd name="connsiteX36" fmla="*/ 2327972 w 2356547"/>
                <a:gd name="connsiteY36" fmla="*/ 1282286 h 1625186"/>
                <a:gd name="connsiteX37" fmla="*/ 2299397 w 2356547"/>
                <a:gd name="connsiteY37" fmla="*/ 1220373 h 1625186"/>
                <a:gd name="connsiteX38" fmla="*/ 2256535 w 2356547"/>
                <a:gd name="connsiteY38" fmla="*/ 1206086 h 1625186"/>
                <a:gd name="connsiteX39" fmla="*/ 2185097 w 2356547"/>
                <a:gd name="connsiteY39" fmla="*/ 1225136 h 1625186"/>
                <a:gd name="connsiteX40" fmla="*/ 2142235 w 2356547"/>
                <a:gd name="connsiteY40" fmla="*/ 1348961 h 1625186"/>
                <a:gd name="connsiteX41" fmla="*/ 1875535 w 2356547"/>
                <a:gd name="connsiteY41" fmla="*/ 1410873 h 1625186"/>
                <a:gd name="connsiteX42" fmla="*/ 1675510 w 2356547"/>
                <a:gd name="connsiteY42" fmla="*/ 1353723 h 1625186"/>
                <a:gd name="connsiteX43" fmla="*/ 1508822 w 2356547"/>
                <a:gd name="connsiteY43" fmla="*/ 1277523 h 1625186"/>
                <a:gd name="connsiteX44" fmla="*/ 1284985 w 2356547"/>
                <a:gd name="connsiteY44" fmla="*/ 1153698 h 1625186"/>
                <a:gd name="connsiteX45" fmla="*/ 737297 w 2356547"/>
                <a:gd name="connsiteY45" fmla="*/ 782223 h 1625186"/>
                <a:gd name="connsiteX46" fmla="*/ 512692 w 2356547"/>
                <a:gd name="connsiteY46" fmla="*/ 519516 h 1625186"/>
                <a:gd name="connsiteX0" fmla="*/ 512692 w 2356547"/>
                <a:gd name="connsiteY0" fmla="*/ 519516 h 1625186"/>
                <a:gd name="connsiteX1" fmla="*/ 584700 w 2356547"/>
                <a:gd name="connsiteY1" fmla="*/ 303492 h 1625186"/>
                <a:gd name="connsiteX2" fmla="*/ 422972 w 2356547"/>
                <a:gd name="connsiteY2" fmla="*/ 44036 h 1625186"/>
                <a:gd name="connsiteX3" fmla="*/ 132460 w 2356547"/>
                <a:gd name="connsiteY3" fmla="*/ 39273 h 1625186"/>
                <a:gd name="connsiteX4" fmla="*/ 8636 w 2356547"/>
                <a:gd name="connsiteY4" fmla="*/ 231484 h 1625186"/>
                <a:gd name="connsiteX5" fmla="*/ 80644 w 2356547"/>
                <a:gd name="connsiteY5" fmla="*/ 519516 h 1625186"/>
                <a:gd name="connsiteX6" fmla="*/ 394397 w 2356547"/>
                <a:gd name="connsiteY6" fmla="*/ 567911 h 1625186"/>
                <a:gd name="connsiteX7" fmla="*/ 508697 w 2356547"/>
                <a:gd name="connsiteY7" fmla="*/ 625061 h 1625186"/>
                <a:gd name="connsiteX8" fmla="*/ 727772 w 2356547"/>
                <a:gd name="connsiteY8" fmla="*/ 825086 h 1625186"/>
                <a:gd name="connsiteX9" fmla="*/ 1032572 w 2356547"/>
                <a:gd name="connsiteY9" fmla="*/ 1025111 h 1625186"/>
                <a:gd name="connsiteX10" fmla="*/ 1746947 w 2356547"/>
                <a:gd name="connsiteY10" fmla="*/ 1429923 h 1625186"/>
                <a:gd name="connsiteX11" fmla="*/ 2113660 w 2356547"/>
                <a:gd name="connsiteY11" fmla="*/ 1468023 h 1625186"/>
                <a:gd name="connsiteX12" fmla="*/ 2156522 w 2356547"/>
                <a:gd name="connsiteY12" fmla="*/ 1496598 h 1625186"/>
                <a:gd name="connsiteX13" fmla="*/ 2199385 w 2356547"/>
                <a:gd name="connsiteY13" fmla="*/ 1563273 h 1625186"/>
                <a:gd name="connsiteX14" fmla="*/ 2256535 w 2356547"/>
                <a:gd name="connsiteY14" fmla="*/ 1610898 h 1625186"/>
                <a:gd name="connsiteX15" fmla="*/ 2323210 w 2356547"/>
                <a:gd name="connsiteY15" fmla="*/ 1625186 h 1625186"/>
                <a:gd name="connsiteX16" fmla="*/ 2285110 w 2356547"/>
                <a:gd name="connsiteY16" fmla="*/ 1577561 h 1625186"/>
                <a:gd name="connsiteX17" fmla="*/ 2285110 w 2356547"/>
                <a:gd name="connsiteY17" fmla="*/ 1577561 h 1625186"/>
                <a:gd name="connsiteX18" fmla="*/ 2299397 w 2356547"/>
                <a:gd name="connsiteY18" fmla="*/ 1520411 h 1625186"/>
                <a:gd name="connsiteX19" fmla="*/ 2323210 w 2356547"/>
                <a:gd name="connsiteY19" fmla="*/ 1515648 h 1625186"/>
                <a:gd name="connsiteX20" fmla="*/ 2356547 w 2356547"/>
                <a:gd name="connsiteY20" fmla="*/ 1520411 h 1625186"/>
                <a:gd name="connsiteX21" fmla="*/ 2351785 w 2356547"/>
                <a:gd name="connsiteY21" fmla="*/ 1487073 h 1625186"/>
                <a:gd name="connsiteX22" fmla="*/ 2351785 w 2356547"/>
                <a:gd name="connsiteY22" fmla="*/ 1487073 h 1625186"/>
                <a:gd name="connsiteX23" fmla="*/ 2289872 w 2356547"/>
                <a:gd name="connsiteY23" fmla="*/ 1482311 h 1625186"/>
                <a:gd name="connsiteX24" fmla="*/ 2285110 w 2356547"/>
                <a:gd name="connsiteY24" fmla="*/ 1458498 h 1625186"/>
                <a:gd name="connsiteX25" fmla="*/ 2285110 w 2356547"/>
                <a:gd name="connsiteY25" fmla="*/ 1458498 h 1625186"/>
                <a:gd name="connsiteX26" fmla="*/ 2294635 w 2356547"/>
                <a:gd name="connsiteY26" fmla="*/ 1406111 h 1625186"/>
                <a:gd name="connsiteX27" fmla="*/ 2323210 w 2356547"/>
                <a:gd name="connsiteY27" fmla="*/ 1396586 h 1625186"/>
                <a:gd name="connsiteX28" fmla="*/ 2347022 w 2356547"/>
                <a:gd name="connsiteY28" fmla="*/ 1401348 h 1625186"/>
                <a:gd name="connsiteX29" fmla="*/ 2347022 w 2356547"/>
                <a:gd name="connsiteY29" fmla="*/ 1363248 h 1625186"/>
                <a:gd name="connsiteX30" fmla="*/ 2347022 w 2356547"/>
                <a:gd name="connsiteY30" fmla="*/ 1363248 h 1625186"/>
                <a:gd name="connsiteX31" fmla="*/ 2285110 w 2356547"/>
                <a:gd name="connsiteY31" fmla="*/ 1372773 h 1625186"/>
                <a:gd name="connsiteX32" fmla="*/ 2285110 w 2356547"/>
                <a:gd name="connsiteY32" fmla="*/ 1372773 h 1625186"/>
                <a:gd name="connsiteX33" fmla="*/ 2266060 w 2356547"/>
                <a:gd name="connsiteY33" fmla="*/ 1339436 h 1625186"/>
                <a:gd name="connsiteX34" fmla="*/ 2275585 w 2356547"/>
                <a:gd name="connsiteY34" fmla="*/ 1315623 h 1625186"/>
                <a:gd name="connsiteX35" fmla="*/ 2299397 w 2356547"/>
                <a:gd name="connsiteY35" fmla="*/ 1296573 h 1625186"/>
                <a:gd name="connsiteX36" fmla="*/ 2327972 w 2356547"/>
                <a:gd name="connsiteY36" fmla="*/ 1282286 h 1625186"/>
                <a:gd name="connsiteX37" fmla="*/ 2299397 w 2356547"/>
                <a:gd name="connsiteY37" fmla="*/ 1220373 h 1625186"/>
                <a:gd name="connsiteX38" fmla="*/ 2256535 w 2356547"/>
                <a:gd name="connsiteY38" fmla="*/ 1206086 h 1625186"/>
                <a:gd name="connsiteX39" fmla="*/ 2185097 w 2356547"/>
                <a:gd name="connsiteY39" fmla="*/ 1225136 h 1625186"/>
                <a:gd name="connsiteX40" fmla="*/ 2142235 w 2356547"/>
                <a:gd name="connsiteY40" fmla="*/ 1348961 h 1625186"/>
                <a:gd name="connsiteX41" fmla="*/ 1875535 w 2356547"/>
                <a:gd name="connsiteY41" fmla="*/ 1410873 h 1625186"/>
                <a:gd name="connsiteX42" fmla="*/ 1675510 w 2356547"/>
                <a:gd name="connsiteY42" fmla="*/ 1353723 h 1625186"/>
                <a:gd name="connsiteX43" fmla="*/ 1508822 w 2356547"/>
                <a:gd name="connsiteY43" fmla="*/ 1277523 h 1625186"/>
                <a:gd name="connsiteX44" fmla="*/ 1284985 w 2356547"/>
                <a:gd name="connsiteY44" fmla="*/ 1153698 h 1625186"/>
                <a:gd name="connsiteX45" fmla="*/ 737297 w 2356547"/>
                <a:gd name="connsiteY45" fmla="*/ 782223 h 1625186"/>
                <a:gd name="connsiteX46" fmla="*/ 512692 w 2356547"/>
                <a:gd name="connsiteY46" fmla="*/ 519516 h 1625186"/>
                <a:gd name="connsiteX0" fmla="*/ 512692 w 2356547"/>
                <a:gd name="connsiteY0" fmla="*/ 519516 h 1625186"/>
                <a:gd name="connsiteX1" fmla="*/ 584700 w 2356547"/>
                <a:gd name="connsiteY1" fmla="*/ 303492 h 1625186"/>
                <a:gd name="connsiteX2" fmla="*/ 422972 w 2356547"/>
                <a:gd name="connsiteY2" fmla="*/ 44036 h 1625186"/>
                <a:gd name="connsiteX3" fmla="*/ 132460 w 2356547"/>
                <a:gd name="connsiteY3" fmla="*/ 39273 h 1625186"/>
                <a:gd name="connsiteX4" fmla="*/ 8636 w 2356547"/>
                <a:gd name="connsiteY4" fmla="*/ 231484 h 1625186"/>
                <a:gd name="connsiteX5" fmla="*/ 80644 w 2356547"/>
                <a:gd name="connsiteY5" fmla="*/ 519516 h 1625186"/>
                <a:gd name="connsiteX6" fmla="*/ 394397 w 2356547"/>
                <a:gd name="connsiteY6" fmla="*/ 567911 h 1625186"/>
                <a:gd name="connsiteX7" fmla="*/ 508697 w 2356547"/>
                <a:gd name="connsiteY7" fmla="*/ 625061 h 1625186"/>
                <a:gd name="connsiteX8" fmla="*/ 727772 w 2356547"/>
                <a:gd name="connsiteY8" fmla="*/ 825086 h 1625186"/>
                <a:gd name="connsiteX9" fmla="*/ 1032572 w 2356547"/>
                <a:gd name="connsiteY9" fmla="*/ 1025111 h 1625186"/>
                <a:gd name="connsiteX10" fmla="*/ 1746947 w 2356547"/>
                <a:gd name="connsiteY10" fmla="*/ 1429923 h 1625186"/>
                <a:gd name="connsiteX11" fmla="*/ 2113660 w 2356547"/>
                <a:gd name="connsiteY11" fmla="*/ 1468023 h 1625186"/>
                <a:gd name="connsiteX12" fmla="*/ 2199385 w 2356547"/>
                <a:gd name="connsiteY12" fmla="*/ 1563273 h 1625186"/>
                <a:gd name="connsiteX13" fmla="*/ 2256535 w 2356547"/>
                <a:gd name="connsiteY13" fmla="*/ 1610898 h 1625186"/>
                <a:gd name="connsiteX14" fmla="*/ 2323210 w 2356547"/>
                <a:gd name="connsiteY14" fmla="*/ 1625186 h 1625186"/>
                <a:gd name="connsiteX15" fmla="*/ 2285110 w 2356547"/>
                <a:gd name="connsiteY15" fmla="*/ 1577561 h 1625186"/>
                <a:gd name="connsiteX16" fmla="*/ 2285110 w 2356547"/>
                <a:gd name="connsiteY16" fmla="*/ 1577561 h 1625186"/>
                <a:gd name="connsiteX17" fmla="*/ 2299397 w 2356547"/>
                <a:gd name="connsiteY17" fmla="*/ 1520411 h 1625186"/>
                <a:gd name="connsiteX18" fmla="*/ 2323210 w 2356547"/>
                <a:gd name="connsiteY18" fmla="*/ 1515648 h 1625186"/>
                <a:gd name="connsiteX19" fmla="*/ 2356547 w 2356547"/>
                <a:gd name="connsiteY19" fmla="*/ 1520411 h 1625186"/>
                <a:gd name="connsiteX20" fmla="*/ 2351785 w 2356547"/>
                <a:gd name="connsiteY20" fmla="*/ 1487073 h 1625186"/>
                <a:gd name="connsiteX21" fmla="*/ 2351785 w 2356547"/>
                <a:gd name="connsiteY21" fmla="*/ 1487073 h 1625186"/>
                <a:gd name="connsiteX22" fmla="*/ 2289872 w 2356547"/>
                <a:gd name="connsiteY22" fmla="*/ 1482311 h 1625186"/>
                <a:gd name="connsiteX23" fmla="*/ 2285110 w 2356547"/>
                <a:gd name="connsiteY23" fmla="*/ 1458498 h 1625186"/>
                <a:gd name="connsiteX24" fmla="*/ 2285110 w 2356547"/>
                <a:gd name="connsiteY24" fmla="*/ 1458498 h 1625186"/>
                <a:gd name="connsiteX25" fmla="*/ 2294635 w 2356547"/>
                <a:gd name="connsiteY25" fmla="*/ 1406111 h 1625186"/>
                <a:gd name="connsiteX26" fmla="*/ 2323210 w 2356547"/>
                <a:gd name="connsiteY26" fmla="*/ 1396586 h 1625186"/>
                <a:gd name="connsiteX27" fmla="*/ 2347022 w 2356547"/>
                <a:gd name="connsiteY27" fmla="*/ 1401348 h 1625186"/>
                <a:gd name="connsiteX28" fmla="*/ 2347022 w 2356547"/>
                <a:gd name="connsiteY28" fmla="*/ 1363248 h 1625186"/>
                <a:gd name="connsiteX29" fmla="*/ 2347022 w 2356547"/>
                <a:gd name="connsiteY29" fmla="*/ 1363248 h 1625186"/>
                <a:gd name="connsiteX30" fmla="*/ 2285110 w 2356547"/>
                <a:gd name="connsiteY30" fmla="*/ 1372773 h 1625186"/>
                <a:gd name="connsiteX31" fmla="*/ 2285110 w 2356547"/>
                <a:gd name="connsiteY31" fmla="*/ 1372773 h 1625186"/>
                <a:gd name="connsiteX32" fmla="*/ 2266060 w 2356547"/>
                <a:gd name="connsiteY32" fmla="*/ 1339436 h 1625186"/>
                <a:gd name="connsiteX33" fmla="*/ 2275585 w 2356547"/>
                <a:gd name="connsiteY33" fmla="*/ 1315623 h 1625186"/>
                <a:gd name="connsiteX34" fmla="*/ 2299397 w 2356547"/>
                <a:gd name="connsiteY34" fmla="*/ 1296573 h 1625186"/>
                <a:gd name="connsiteX35" fmla="*/ 2327972 w 2356547"/>
                <a:gd name="connsiteY35" fmla="*/ 1282286 h 1625186"/>
                <a:gd name="connsiteX36" fmla="*/ 2299397 w 2356547"/>
                <a:gd name="connsiteY36" fmla="*/ 1220373 h 1625186"/>
                <a:gd name="connsiteX37" fmla="*/ 2256535 w 2356547"/>
                <a:gd name="connsiteY37" fmla="*/ 1206086 h 1625186"/>
                <a:gd name="connsiteX38" fmla="*/ 2185097 w 2356547"/>
                <a:gd name="connsiteY38" fmla="*/ 1225136 h 1625186"/>
                <a:gd name="connsiteX39" fmla="*/ 2142235 w 2356547"/>
                <a:gd name="connsiteY39" fmla="*/ 1348961 h 1625186"/>
                <a:gd name="connsiteX40" fmla="*/ 1875535 w 2356547"/>
                <a:gd name="connsiteY40" fmla="*/ 1410873 h 1625186"/>
                <a:gd name="connsiteX41" fmla="*/ 1675510 w 2356547"/>
                <a:gd name="connsiteY41" fmla="*/ 1353723 h 1625186"/>
                <a:gd name="connsiteX42" fmla="*/ 1508822 w 2356547"/>
                <a:gd name="connsiteY42" fmla="*/ 1277523 h 1625186"/>
                <a:gd name="connsiteX43" fmla="*/ 1284985 w 2356547"/>
                <a:gd name="connsiteY43" fmla="*/ 1153698 h 1625186"/>
                <a:gd name="connsiteX44" fmla="*/ 737297 w 2356547"/>
                <a:gd name="connsiteY44" fmla="*/ 782223 h 1625186"/>
                <a:gd name="connsiteX45" fmla="*/ 512692 w 2356547"/>
                <a:gd name="connsiteY45" fmla="*/ 519516 h 1625186"/>
                <a:gd name="connsiteX0" fmla="*/ 512692 w 2356547"/>
                <a:gd name="connsiteY0" fmla="*/ 519516 h 1630742"/>
                <a:gd name="connsiteX1" fmla="*/ 584700 w 2356547"/>
                <a:gd name="connsiteY1" fmla="*/ 303492 h 1630742"/>
                <a:gd name="connsiteX2" fmla="*/ 422972 w 2356547"/>
                <a:gd name="connsiteY2" fmla="*/ 44036 h 1630742"/>
                <a:gd name="connsiteX3" fmla="*/ 132460 w 2356547"/>
                <a:gd name="connsiteY3" fmla="*/ 39273 h 1630742"/>
                <a:gd name="connsiteX4" fmla="*/ 8636 w 2356547"/>
                <a:gd name="connsiteY4" fmla="*/ 231484 h 1630742"/>
                <a:gd name="connsiteX5" fmla="*/ 80644 w 2356547"/>
                <a:gd name="connsiteY5" fmla="*/ 519516 h 1630742"/>
                <a:gd name="connsiteX6" fmla="*/ 394397 w 2356547"/>
                <a:gd name="connsiteY6" fmla="*/ 567911 h 1630742"/>
                <a:gd name="connsiteX7" fmla="*/ 508697 w 2356547"/>
                <a:gd name="connsiteY7" fmla="*/ 625061 h 1630742"/>
                <a:gd name="connsiteX8" fmla="*/ 727772 w 2356547"/>
                <a:gd name="connsiteY8" fmla="*/ 825086 h 1630742"/>
                <a:gd name="connsiteX9" fmla="*/ 1032572 w 2356547"/>
                <a:gd name="connsiteY9" fmla="*/ 1025111 h 1630742"/>
                <a:gd name="connsiteX10" fmla="*/ 1746947 w 2356547"/>
                <a:gd name="connsiteY10" fmla="*/ 1429923 h 1630742"/>
                <a:gd name="connsiteX11" fmla="*/ 2113660 w 2356547"/>
                <a:gd name="connsiteY11" fmla="*/ 1468023 h 1630742"/>
                <a:gd name="connsiteX12" fmla="*/ 2199385 w 2356547"/>
                <a:gd name="connsiteY12" fmla="*/ 1563273 h 1630742"/>
                <a:gd name="connsiteX13" fmla="*/ 2256535 w 2356547"/>
                <a:gd name="connsiteY13" fmla="*/ 1610898 h 1630742"/>
                <a:gd name="connsiteX14" fmla="*/ 2323210 w 2356547"/>
                <a:gd name="connsiteY14" fmla="*/ 1625186 h 1630742"/>
                <a:gd name="connsiteX15" fmla="*/ 2285110 w 2356547"/>
                <a:gd name="connsiteY15" fmla="*/ 1577561 h 1630742"/>
                <a:gd name="connsiteX16" fmla="*/ 2285110 w 2356547"/>
                <a:gd name="connsiteY16" fmla="*/ 1577561 h 1630742"/>
                <a:gd name="connsiteX17" fmla="*/ 2299397 w 2356547"/>
                <a:gd name="connsiteY17" fmla="*/ 1520411 h 1630742"/>
                <a:gd name="connsiteX18" fmla="*/ 2323210 w 2356547"/>
                <a:gd name="connsiteY18" fmla="*/ 1515648 h 1630742"/>
                <a:gd name="connsiteX19" fmla="*/ 2356547 w 2356547"/>
                <a:gd name="connsiteY19" fmla="*/ 1520411 h 1630742"/>
                <a:gd name="connsiteX20" fmla="*/ 2351785 w 2356547"/>
                <a:gd name="connsiteY20" fmla="*/ 1487073 h 1630742"/>
                <a:gd name="connsiteX21" fmla="*/ 2351785 w 2356547"/>
                <a:gd name="connsiteY21" fmla="*/ 1487073 h 1630742"/>
                <a:gd name="connsiteX22" fmla="*/ 2289872 w 2356547"/>
                <a:gd name="connsiteY22" fmla="*/ 1482311 h 1630742"/>
                <a:gd name="connsiteX23" fmla="*/ 2285110 w 2356547"/>
                <a:gd name="connsiteY23" fmla="*/ 1458498 h 1630742"/>
                <a:gd name="connsiteX24" fmla="*/ 2285110 w 2356547"/>
                <a:gd name="connsiteY24" fmla="*/ 1458498 h 1630742"/>
                <a:gd name="connsiteX25" fmla="*/ 2294635 w 2356547"/>
                <a:gd name="connsiteY25" fmla="*/ 1406111 h 1630742"/>
                <a:gd name="connsiteX26" fmla="*/ 2323210 w 2356547"/>
                <a:gd name="connsiteY26" fmla="*/ 1396586 h 1630742"/>
                <a:gd name="connsiteX27" fmla="*/ 2347022 w 2356547"/>
                <a:gd name="connsiteY27" fmla="*/ 1401348 h 1630742"/>
                <a:gd name="connsiteX28" fmla="*/ 2347022 w 2356547"/>
                <a:gd name="connsiteY28" fmla="*/ 1363248 h 1630742"/>
                <a:gd name="connsiteX29" fmla="*/ 2347022 w 2356547"/>
                <a:gd name="connsiteY29" fmla="*/ 1363248 h 1630742"/>
                <a:gd name="connsiteX30" fmla="*/ 2285110 w 2356547"/>
                <a:gd name="connsiteY30" fmla="*/ 1372773 h 1630742"/>
                <a:gd name="connsiteX31" fmla="*/ 2285110 w 2356547"/>
                <a:gd name="connsiteY31" fmla="*/ 1372773 h 1630742"/>
                <a:gd name="connsiteX32" fmla="*/ 2266060 w 2356547"/>
                <a:gd name="connsiteY32" fmla="*/ 1339436 h 1630742"/>
                <a:gd name="connsiteX33" fmla="*/ 2275585 w 2356547"/>
                <a:gd name="connsiteY33" fmla="*/ 1315623 h 1630742"/>
                <a:gd name="connsiteX34" fmla="*/ 2299397 w 2356547"/>
                <a:gd name="connsiteY34" fmla="*/ 1296573 h 1630742"/>
                <a:gd name="connsiteX35" fmla="*/ 2327972 w 2356547"/>
                <a:gd name="connsiteY35" fmla="*/ 1282286 h 1630742"/>
                <a:gd name="connsiteX36" fmla="*/ 2299397 w 2356547"/>
                <a:gd name="connsiteY36" fmla="*/ 1220373 h 1630742"/>
                <a:gd name="connsiteX37" fmla="*/ 2256535 w 2356547"/>
                <a:gd name="connsiteY37" fmla="*/ 1206086 h 1630742"/>
                <a:gd name="connsiteX38" fmla="*/ 2185097 w 2356547"/>
                <a:gd name="connsiteY38" fmla="*/ 1225136 h 1630742"/>
                <a:gd name="connsiteX39" fmla="*/ 2142235 w 2356547"/>
                <a:gd name="connsiteY39" fmla="*/ 1348961 h 1630742"/>
                <a:gd name="connsiteX40" fmla="*/ 1875535 w 2356547"/>
                <a:gd name="connsiteY40" fmla="*/ 1410873 h 1630742"/>
                <a:gd name="connsiteX41" fmla="*/ 1675510 w 2356547"/>
                <a:gd name="connsiteY41" fmla="*/ 1353723 h 1630742"/>
                <a:gd name="connsiteX42" fmla="*/ 1508822 w 2356547"/>
                <a:gd name="connsiteY42" fmla="*/ 1277523 h 1630742"/>
                <a:gd name="connsiteX43" fmla="*/ 1284985 w 2356547"/>
                <a:gd name="connsiteY43" fmla="*/ 1153698 h 1630742"/>
                <a:gd name="connsiteX44" fmla="*/ 737297 w 2356547"/>
                <a:gd name="connsiteY44" fmla="*/ 782223 h 1630742"/>
                <a:gd name="connsiteX45" fmla="*/ 512692 w 2356547"/>
                <a:gd name="connsiteY45" fmla="*/ 519516 h 1630742"/>
                <a:gd name="connsiteX0" fmla="*/ 512692 w 2356547"/>
                <a:gd name="connsiteY0" fmla="*/ 519516 h 1630742"/>
                <a:gd name="connsiteX1" fmla="*/ 584700 w 2356547"/>
                <a:gd name="connsiteY1" fmla="*/ 303492 h 1630742"/>
                <a:gd name="connsiteX2" fmla="*/ 422972 w 2356547"/>
                <a:gd name="connsiteY2" fmla="*/ 44036 h 1630742"/>
                <a:gd name="connsiteX3" fmla="*/ 132460 w 2356547"/>
                <a:gd name="connsiteY3" fmla="*/ 39273 h 1630742"/>
                <a:gd name="connsiteX4" fmla="*/ 8636 w 2356547"/>
                <a:gd name="connsiteY4" fmla="*/ 231484 h 1630742"/>
                <a:gd name="connsiteX5" fmla="*/ 80644 w 2356547"/>
                <a:gd name="connsiteY5" fmla="*/ 519516 h 1630742"/>
                <a:gd name="connsiteX6" fmla="*/ 394397 w 2356547"/>
                <a:gd name="connsiteY6" fmla="*/ 567911 h 1630742"/>
                <a:gd name="connsiteX7" fmla="*/ 508697 w 2356547"/>
                <a:gd name="connsiteY7" fmla="*/ 625061 h 1630742"/>
                <a:gd name="connsiteX8" fmla="*/ 727772 w 2356547"/>
                <a:gd name="connsiteY8" fmla="*/ 825086 h 1630742"/>
                <a:gd name="connsiteX9" fmla="*/ 1032572 w 2356547"/>
                <a:gd name="connsiteY9" fmla="*/ 1025111 h 1630742"/>
                <a:gd name="connsiteX10" fmla="*/ 1746947 w 2356547"/>
                <a:gd name="connsiteY10" fmla="*/ 1429923 h 1630742"/>
                <a:gd name="connsiteX11" fmla="*/ 2113660 w 2356547"/>
                <a:gd name="connsiteY11" fmla="*/ 1468023 h 1630742"/>
                <a:gd name="connsiteX12" fmla="*/ 2199385 w 2356547"/>
                <a:gd name="connsiteY12" fmla="*/ 1563273 h 1630742"/>
                <a:gd name="connsiteX13" fmla="*/ 2256535 w 2356547"/>
                <a:gd name="connsiteY13" fmla="*/ 1610898 h 1630742"/>
                <a:gd name="connsiteX14" fmla="*/ 2323210 w 2356547"/>
                <a:gd name="connsiteY14" fmla="*/ 1625186 h 1630742"/>
                <a:gd name="connsiteX15" fmla="*/ 2285110 w 2356547"/>
                <a:gd name="connsiteY15" fmla="*/ 1577561 h 1630742"/>
                <a:gd name="connsiteX16" fmla="*/ 2285110 w 2356547"/>
                <a:gd name="connsiteY16" fmla="*/ 1577561 h 1630742"/>
                <a:gd name="connsiteX17" fmla="*/ 2299397 w 2356547"/>
                <a:gd name="connsiteY17" fmla="*/ 1520411 h 1630742"/>
                <a:gd name="connsiteX18" fmla="*/ 2323210 w 2356547"/>
                <a:gd name="connsiteY18" fmla="*/ 1515648 h 1630742"/>
                <a:gd name="connsiteX19" fmla="*/ 2356547 w 2356547"/>
                <a:gd name="connsiteY19" fmla="*/ 1520411 h 1630742"/>
                <a:gd name="connsiteX20" fmla="*/ 2351785 w 2356547"/>
                <a:gd name="connsiteY20" fmla="*/ 1487073 h 1630742"/>
                <a:gd name="connsiteX21" fmla="*/ 2351785 w 2356547"/>
                <a:gd name="connsiteY21" fmla="*/ 1487073 h 1630742"/>
                <a:gd name="connsiteX22" fmla="*/ 2289872 w 2356547"/>
                <a:gd name="connsiteY22" fmla="*/ 1482311 h 1630742"/>
                <a:gd name="connsiteX23" fmla="*/ 2285110 w 2356547"/>
                <a:gd name="connsiteY23" fmla="*/ 1458498 h 1630742"/>
                <a:gd name="connsiteX24" fmla="*/ 2285110 w 2356547"/>
                <a:gd name="connsiteY24" fmla="*/ 1458498 h 1630742"/>
                <a:gd name="connsiteX25" fmla="*/ 2294635 w 2356547"/>
                <a:gd name="connsiteY25" fmla="*/ 1406111 h 1630742"/>
                <a:gd name="connsiteX26" fmla="*/ 2323210 w 2356547"/>
                <a:gd name="connsiteY26" fmla="*/ 1396586 h 1630742"/>
                <a:gd name="connsiteX27" fmla="*/ 2347022 w 2356547"/>
                <a:gd name="connsiteY27" fmla="*/ 1401348 h 1630742"/>
                <a:gd name="connsiteX28" fmla="*/ 2347022 w 2356547"/>
                <a:gd name="connsiteY28" fmla="*/ 1363248 h 1630742"/>
                <a:gd name="connsiteX29" fmla="*/ 2347022 w 2356547"/>
                <a:gd name="connsiteY29" fmla="*/ 1363248 h 1630742"/>
                <a:gd name="connsiteX30" fmla="*/ 2285110 w 2356547"/>
                <a:gd name="connsiteY30" fmla="*/ 1372773 h 1630742"/>
                <a:gd name="connsiteX31" fmla="*/ 2285110 w 2356547"/>
                <a:gd name="connsiteY31" fmla="*/ 1372773 h 1630742"/>
                <a:gd name="connsiteX32" fmla="*/ 2266060 w 2356547"/>
                <a:gd name="connsiteY32" fmla="*/ 1339436 h 1630742"/>
                <a:gd name="connsiteX33" fmla="*/ 2275585 w 2356547"/>
                <a:gd name="connsiteY33" fmla="*/ 1315623 h 1630742"/>
                <a:gd name="connsiteX34" fmla="*/ 2299397 w 2356547"/>
                <a:gd name="connsiteY34" fmla="*/ 1296573 h 1630742"/>
                <a:gd name="connsiteX35" fmla="*/ 2327972 w 2356547"/>
                <a:gd name="connsiteY35" fmla="*/ 1282286 h 1630742"/>
                <a:gd name="connsiteX36" fmla="*/ 2299397 w 2356547"/>
                <a:gd name="connsiteY36" fmla="*/ 1220373 h 1630742"/>
                <a:gd name="connsiteX37" fmla="*/ 2256535 w 2356547"/>
                <a:gd name="connsiteY37" fmla="*/ 1206086 h 1630742"/>
                <a:gd name="connsiteX38" fmla="*/ 2185097 w 2356547"/>
                <a:gd name="connsiteY38" fmla="*/ 1225136 h 1630742"/>
                <a:gd name="connsiteX39" fmla="*/ 2142235 w 2356547"/>
                <a:gd name="connsiteY39" fmla="*/ 1348961 h 1630742"/>
                <a:gd name="connsiteX40" fmla="*/ 1875535 w 2356547"/>
                <a:gd name="connsiteY40" fmla="*/ 1410873 h 1630742"/>
                <a:gd name="connsiteX41" fmla="*/ 1675510 w 2356547"/>
                <a:gd name="connsiteY41" fmla="*/ 1353723 h 1630742"/>
                <a:gd name="connsiteX42" fmla="*/ 1508822 w 2356547"/>
                <a:gd name="connsiteY42" fmla="*/ 1277523 h 1630742"/>
                <a:gd name="connsiteX43" fmla="*/ 1284985 w 2356547"/>
                <a:gd name="connsiteY43" fmla="*/ 1153698 h 1630742"/>
                <a:gd name="connsiteX44" fmla="*/ 737297 w 2356547"/>
                <a:gd name="connsiteY44" fmla="*/ 782223 h 1630742"/>
                <a:gd name="connsiteX45" fmla="*/ 512692 w 2356547"/>
                <a:gd name="connsiteY45" fmla="*/ 519516 h 1630742"/>
                <a:gd name="connsiteX0" fmla="*/ 512692 w 2356547"/>
                <a:gd name="connsiteY0" fmla="*/ 519516 h 1630742"/>
                <a:gd name="connsiteX1" fmla="*/ 584700 w 2356547"/>
                <a:gd name="connsiteY1" fmla="*/ 303492 h 1630742"/>
                <a:gd name="connsiteX2" fmla="*/ 422972 w 2356547"/>
                <a:gd name="connsiteY2" fmla="*/ 44036 h 1630742"/>
                <a:gd name="connsiteX3" fmla="*/ 132460 w 2356547"/>
                <a:gd name="connsiteY3" fmla="*/ 39273 h 1630742"/>
                <a:gd name="connsiteX4" fmla="*/ 8636 w 2356547"/>
                <a:gd name="connsiteY4" fmla="*/ 231484 h 1630742"/>
                <a:gd name="connsiteX5" fmla="*/ 80644 w 2356547"/>
                <a:gd name="connsiteY5" fmla="*/ 519516 h 1630742"/>
                <a:gd name="connsiteX6" fmla="*/ 394397 w 2356547"/>
                <a:gd name="connsiteY6" fmla="*/ 567911 h 1630742"/>
                <a:gd name="connsiteX7" fmla="*/ 508697 w 2356547"/>
                <a:gd name="connsiteY7" fmla="*/ 625061 h 1630742"/>
                <a:gd name="connsiteX8" fmla="*/ 727772 w 2356547"/>
                <a:gd name="connsiteY8" fmla="*/ 825086 h 1630742"/>
                <a:gd name="connsiteX9" fmla="*/ 1032572 w 2356547"/>
                <a:gd name="connsiteY9" fmla="*/ 1025111 h 1630742"/>
                <a:gd name="connsiteX10" fmla="*/ 1746947 w 2356547"/>
                <a:gd name="connsiteY10" fmla="*/ 1429923 h 1630742"/>
                <a:gd name="connsiteX11" fmla="*/ 2113660 w 2356547"/>
                <a:gd name="connsiteY11" fmla="*/ 1468023 h 1630742"/>
                <a:gd name="connsiteX12" fmla="*/ 2199385 w 2356547"/>
                <a:gd name="connsiteY12" fmla="*/ 1563273 h 1630742"/>
                <a:gd name="connsiteX13" fmla="*/ 2256535 w 2356547"/>
                <a:gd name="connsiteY13" fmla="*/ 1610898 h 1630742"/>
                <a:gd name="connsiteX14" fmla="*/ 2323210 w 2356547"/>
                <a:gd name="connsiteY14" fmla="*/ 1625186 h 1630742"/>
                <a:gd name="connsiteX15" fmla="*/ 2285110 w 2356547"/>
                <a:gd name="connsiteY15" fmla="*/ 1577561 h 1630742"/>
                <a:gd name="connsiteX16" fmla="*/ 2285110 w 2356547"/>
                <a:gd name="connsiteY16" fmla="*/ 1577561 h 1630742"/>
                <a:gd name="connsiteX17" fmla="*/ 2299397 w 2356547"/>
                <a:gd name="connsiteY17" fmla="*/ 1520411 h 1630742"/>
                <a:gd name="connsiteX18" fmla="*/ 2323210 w 2356547"/>
                <a:gd name="connsiteY18" fmla="*/ 1515648 h 1630742"/>
                <a:gd name="connsiteX19" fmla="*/ 2356547 w 2356547"/>
                <a:gd name="connsiteY19" fmla="*/ 1520411 h 1630742"/>
                <a:gd name="connsiteX20" fmla="*/ 2351785 w 2356547"/>
                <a:gd name="connsiteY20" fmla="*/ 1487073 h 1630742"/>
                <a:gd name="connsiteX21" fmla="*/ 2351785 w 2356547"/>
                <a:gd name="connsiteY21" fmla="*/ 1487073 h 1630742"/>
                <a:gd name="connsiteX22" fmla="*/ 2289872 w 2356547"/>
                <a:gd name="connsiteY22" fmla="*/ 1482311 h 1630742"/>
                <a:gd name="connsiteX23" fmla="*/ 2285110 w 2356547"/>
                <a:gd name="connsiteY23" fmla="*/ 1458498 h 1630742"/>
                <a:gd name="connsiteX24" fmla="*/ 2285110 w 2356547"/>
                <a:gd name="connsiteY24" fmla="*/ 1458498 h 1630742"/>
                <a:gd name="connsiteX25" fmla="*/ 2294635 w 2356547"/>
                <a:gd name="connsiteY25" fmla="*/ 1406111 h 1630742"/>
                <a:gd name="connsiteX26" fmla="*/ 2323210 w 2356547"/>
                <a:gd name="connsiteY26" fmla="*/ 1396586 h 1630742"/>
                <a:gd name="connsiteX27" fmla="*/ 2347022 w 2356547"/>
                <a:gd name="connsiteY27" fmla="*/ 1401348 h 1630742"/>
                <a:gd name="connsiteX28" fmla="*/ 2347022 w 2356547"/>
                <a:gd name="connsiteY28" fmla="*/ 1363248 h 1630742"/>
                <a:gd name="connsiteX29" fmla="*/ 2347022 w 2356547"/>
                <a:gd name="connsiteY29" fmla="*/ 1363248 h 1630742"/>
                <a:gd name="connsiteX30" fmla="*/ 2285110 w 2356547"/>
                <a:gd name="connsiteY30" fmla="*/ 1372773 h 1630742"/>
                <a:gd name="connsiteX31" fmla="*/ 2285110 w 2356547"/>
                <a:gd name="connsiteY31" fmla="*/ 1372773 h 1630742"/>
                <a:gd name="connsiteX32" fmla="*/ 2266060 w 2356547"/>
                <a:gd name="connsiteY32" fmla="*/ 1339436 h 1630742"/>
                <a:gd name="connsiteX33" fmla="*/ 2275585 w 2356547"/>
                <a:gd name="connsiteY33" fmla="*/ 1315623 h 1630742"/>
                <a:gd name="connsiteX34" fmla="*/ 2299397 w 2356547"/>
                <a:gd name="connsiteY34" fmla="*/ 1296573 h 1630742"/>
                <a:gd name="connsiteX35" fmla="*/ 2327972 w 2356547"/>
                <a:gd name="connsiteY35" fmla="*/ 1282286 h 1630742"/>
                <a:gd name="connsiteX36" fmla="*/ 2299397 w 2356547"/>
                <a:gd name="connsiteY36" fmla="*/ 1220373 h 1630742"/>
                <a:gd name="connsiteX37" fmla="*/ 2256535 w 2356547"/>
                <a:gd name="connsiteY37" fmla="*/ 1206086 h 1630742"/>
                <a:gd name="connsiteX38" fmla="*/ 2185097 w 2356547"/>
                <a:gd name="connsiteY38" fmla="*/ 1225136 h 1630742"/>
                <a:gd name="connsiteX39" fmla="*/ 2142235 w 2356547"/>
                <a:gd name="connsiteY39" fmla="*/ 1348961 h 1630742"/>
                <a:gd name="connsiteX40" fmla="*/ 1875535 w 2356547"/>
                <a:gd name="connsiteY40" fmla="*/ 1410873 h 1630742"/>
                <a:gd name="connsiteX41" fmla="*/ 1675510 w 2356547"/>
                <a:gd name="connsiteY41" fmla="*/ 1353723 h 1630742"/>
                <a:gd name="connsiteX42" fmla="*/ 1508822 w 2356547"/>
                <a:gd name="connsiteY42" fmla="*/ 1277523 h 1630742"/>
                <a:gd name="connsiteX43" fmla="*/ 1284985 w 2356547"/>
                <a:gd name="connsiteY43" fmla="*/ 1153698 h 1630742"/>
                <a:gd name="connsiteX44" fmla="*/ 737297 w 2356547"/>
                <a:gd name="connsiteY44" fmla="*/ 782223 h 1630742"/>
                <a:gd name="connsiteX45" fmla="*/ 512692 w 2356547"/>
                <a:gd name="connsiteY45" fmla="*/ 519516 h 1630742"/>
                <a:gd name="connsiteX0" fmla="*/ 512692 w 2356547"/>
                <a:gd name="connsiteY0" fmla="*/ 519516 h 1630742"/>
                <a:gd name="connsiteX1" fmla="*/ 584700 w 2356547"/>
                <a:gd name="connsiteY1" fmla="*/ 303492 h 1630742"/>
                <a:gd name="connsiteX2" fmla="*/ 422972 w 2356547"/>
                <a:gd name="connsiteY2" fmla="*/ 44036 h 1630742"/>
                <a:gd name="connsiteX3" fmla="*/ 132460 w 2356547"/>
                <a:gd name="connsiteY3" fmla="*/ 39273 h 1630742"/>
                <a:gd name="connsiteX4" fmla="*/ 8636 w 2356547"/>
                <a:gd name="connsiteY4" fmla="*/ 231484 h 1630742"/>
                <a:gd name="connsiteX5" fmla="*/ 80644 w 2356547"/>
                <a:gd name="connsiteY5" fmla="*/ 519516 h 1630742"/>
                <a:gd name="connsiteX6" fmla="*/ 394397 w 2356547"/>
                <a:gd name="connsiteY6" fmla="*/ 567911 h 1630742"/>
                <a:gd name="connsiteX7" fmla="*/ 508697 w 2356547"/>
                <a:gd name="connsiteY7" fmla="*/ 625061 h 1630742"/>
                <a:gd name="connsiteX8" fmla="*/ 727772 w 2356547"/>
                <a:gd name="connsiteY8" fmla="*/ 825086 h 1630742"/>
                <a:gd name="connsiteX9" fmla="*/ 1032572 w 2356547"/>
                <a:gd name="connsiteY9" fmla="*/ 1025111 h 1630742"/>
                <a:gd name="connsiteX10" fmla="*/ 1746947 w 2356547"/>
                <a:gd name="connsiteY10" fmla="*/ 1429923 h 1630742"/>
                <a:gd name="connsiteX11" fmla="*/ 2113660 w 2356547"/>
                <a:gd name="connsiteY11" fmla="*/ 1468023 h 1630742"/>
                <a:gd name="connsiteX12" fmla="*/ 2199385 w 2356547"/>
                <a:gd name="connsiteY12" fmla="*/ 1563273 h 1630742"/>
                <a:gd name="connsiteX13" fmla="*/ 2256535 w 2356547"/>
                <a:gd name="connsiteY13" fmla="*/ 1610898 h 1630742"/>
                <a:gd name="connsiteX14" fmla="*/ 2323210 w 2356547"/>
                <a:gd name="connsiteY14" fmla="*/ 1625186 h 1630742"/>
                <a:gd name="connsiteX15" fmla="*/ 2285110 w 2356547"/>
                <a:gd name="connsiteY15" fmla="*/ 1577561 h 1630742"/>
                <a:gd name="connsiteX16" fmla="*/ 2285110 w 2356547"/>
                <a:gd name="connsiteY16" fmla="*/ 1577561 h 1630742"/>
                <a:gd name="connsiteX17" fmla="*/ 2299397 w 2356547"/>
                <a:gd name="connsiteY17" fmla="*/ 1520411 h 1630742"/>
                <a:gd name="connsiteX18" fmla="*/ 2323210 w 2356547"/>
                <a:gd name="connsiteY18" fmla="*/ 1515648 h 1630742"/>
                <a:gd name="connsiteX19" fmla="*/ 2356547 w 2356547"/>
                <a:gd name="connsiteY19" fmla="*/ 1520411 h 1630742"/>
                <a:gd name="connsiteX20" fmla="*/ 2351785 w 2356547"/>
                <a:gd name="connsiteY20" fmla="*/ 1487073 h 1630742"/>
                <a:gd name="connsiteX21" fmla="*/ 2351785 w 2356547"/>
                <a:gd name="connsiteY21" fmla="*/ 1487073 h 1630742"/>
                <a:gd name="connsiteX22" fmla="*/ 2289872 w 2356547"/>
                <a:gd name="connsiteY22" fmla="*/ 1482311 h 1630742"/>
                <a:gd name="connsiteX23" fmla="*/ 2285110 w 2356547"/>
                <a:gd name="connsiteY23" fmla="*/ 1458498 h 1630742"/>
                <a:gd name="connsiteX24" fmla="*/ 2285110 w 2356547"/>
                <a:gd name="connsiteY24" fmla="*/ 1458498 h 1630742"/>
                <a:gd name="connsiteX25" fmla="*/ 2294635 w 2356547"/>
                <a:gd name="connsiteY25" fmla="*/ 1406111 h 1630742"/>
                <a:gd name="connsiteX26" fmla="*/ 2323210 w 2356547"/>
                <a:gd name="connsiteY26" fmla="*/ 1396586 h 1630742"/>
                <a:gd name="connsiteX27" fmla="*/ 2347022 w 2356547"/>
                <a:gd name="connsiteY27" fmla="*/ 1401348 h 1630742"/>
                <a:gd name="connsiteX28" fmla="*/ 2347022 w 2356547"/>
                <a:gd name="connsiteY28" fmla="*/ 1363248 h 1630742"/>
                <a:gd name="connsiteX29" fmla="*/ 2347022 w 2356547"/>
                <a:gd name="connsiteY29" fmla="*/ 1363248 h 1630742"/>
                <a:gd name="connsiteX30" fmla="*/ 2285110 w 2356547"/>
                <a:gd name="connsiteY30" fmla="*/ 1372773 h 1630742"/>
                <a:gd name="connsiteX31" fmla="*/ 2285110 w 2356547"/>
                <a:gd name="connsiteY31" fmla="*/ 1372773 h 1630742"/>
                <a:gd name="connsiteX32" fmla="*/ 2266060 w 2356547"/>
                <a:gd name="connsiteY32" fmla="*/ 1339436 h 1630742"/>
                <a:gd name="connsiteX33" fmla="*/ 2275585 w 2356547"/>
                <a:gd name="connsiteY33" fmla="*/ 1315623 h 1630742"/>
                <a:gd name="connsiteX34" fmla="*/ 2299397 w 2356547"/>
                <a:gd name="connsiteY34" fmla="*/ 1296573 h 1630742"/>
                <a:gd name="connsiteX35" fmla="*/ 2327972 w 2356547"/>
                <a:gd name="connsiteY35" fmla="*/ 1282286 h 1630742"/>
                <a:gd name="connsiteX36" fmla="*/ 2299397 w 2356547"/>
                <a:gd name="connsiteY36" fmla="*/ 1220373 h 1630742"/>
                <a:gd name="connsiteX37" fmla="*/ 2256535 w 2356547"/>
                <a:gd name="connsiteY37" fmla="*/ 1206086 h 1630742"/>
                <a:gd name="connsiteX38" fmla="*/ 2185097 w 2356547"/>
                <a:gd name="connsiteY38" fmla="*/ 1225136 h 1630742"/>
                <a:gd name="connsiteX39" fmla="*/ 2142235 w 2356547"/>
                <a:gd name="connsiteY39" fmla="*/ 1348961 h 1630742"/>
                <a:gd name="connsiteX40" fmla="*/ 1875535 w 2356547"/>
                <a:gd name="connsiteY40" fmla="*/ 1410873 h 1630742"/>
                <a:gd name="connsiteX41" fmla="*/ 1675510 w 2356547"/>
                <a:gd name="connsiteY41" fmla="*/ 1353723 h 1630742"/>
                <a:gd name="connsiteX42" fmla="*/ 1508822 w 2356547"/>
                <a:gd name="connsiteY42" fmla="*/ 1277523 h 1630742"/>
                <a:gd name="connsiteX43" fmla="*/ 1284985 w 2356547"/>
                <a:gd name="connsiteY43" fmla="*/ 1153698 h 1630742"/>
                <a:gd name="connsiteX44" fmla="*/ 737297 w 2356547"/>
                <a:gd name="connsiteY44" fmla="*/ 782223 h 1630742"/>
                <a:gd name="connsiteX45" fmla="*/ 512692 w 2356547"/>
                <a:gd name="connsiteY45" fmla="*/ 519516 h 1630742"/>
                <a:gd name="connsiteX0" fmla="*/ 512692 w 2356547"/>
                <a:gd name="connsiteY0" fmla="*/ 519516 h 1630742"/>
                <a:gd name="connsiteX1" fmla="*/ 584700 w 2356547"/>
                <a:gd name="connsiteY1" fmla="*/ 303492 h 1630742"/>
                <a:gd name="connsiteX2" fmla="*/ 422972 w 2356547"/>
                <a:gd name="connsiteY2" fmla="*/ 44036 h 1630742"/>
                <a:gd name="connsiteX3" fmla="*/ 132460 w 2356547"/>
                <a:gd name="connsiteY3" fmla="*/ 39273 h 1630742"/>
                <a:gd name="connsiteX4" fmla="*/ 8636 w 2356547"/>
                <a:gd name="connsiteY4" fmla="*/ 231484 h 1630742"/>
                <a:gd name="connsiteX5" fmla="*/ 80644 w 2356547"/>
                <a:gd name="connsiteY5" fmla="*/ 519516 h 1630742"/>
                <a:gd name="connsiteX6" fmla="*/ 394397 w 2356547"/>
                <a:gd name="connsiteY6" fmla="*/ 567911 h 1630742"/>
                <a:gd name="connsiteX7" fmla="*/ 508697 w 2356547"/>
                <a:gd name="connsiteY7" fmla="*/ 625061 h 1630742"/>
                <a:gd name="connsiteX8" fmla="*/ 727772 w 2356547"/>
                <a:gd name="connsiteY8" fmla="*/ 825086 h 1630742"/>
                <a:gd name="connsiteX9" fmla="*/ 1032572 w 2356547"/>
                <a:gd name="connsiteY9" fmla="*/ 1025111 h 1630742"/>
                <a:gd name="connsiteX10" fmla="*/ 1746947 w 2356547"/>
                <a:gd name="connsiteY10" fmla="*/ 1429923 h 1630742"/>
                <a:gd name="connsiteX11" fmla="*/ 2113660 w 2356547"/>
                <a:gd name="connsiteY11" fmla="*/ 1468023 h 1630742"/>
                <a:gd name="connsiteX12" fmla="*/ 2199385 w 2356547"/>
                <a:gd name="connsiteY12" fmla="*/ 1563273 h 1630742"/>
                <a:gd name="connsiteX13" fmla="*/ 2256535 w 2356547"/>
                <a:gd name="connsiteY13" fmla="*/ 1610898 h 1630742"/>
                <a:gd name="connsiteX14" fmla="*/ 2323210 w 2356547"/>
                <a:gd name="connsiteY14" fmla="*/ 1625186 h 1630742"/>
                <a:gd name="connsiteX15" fmla="*/ 2285110 w 2356547"/>
                <a:gd name="connsiteY15" fmla="*/ 1577561 h 1630742"/>
                <a:gd name="connsiteX16" fmla="*/ 2285110 w 2356547"/>
                <a:gd name="connsiteY16" fmla="*/ 1577561 h 1630742"/>
                <a:gd name="connsiteX17" fmla="*/ 2299397 w 2356547"/>
                <a:gd name="connsiteY17" fmla="*/ 1520411 h 1630742"/>
                <a:gd name="connsiteX18" fmla="*/ 2323210 w 2356547"/>
                <a:gd name="connsiteY18" fmla="*/ 1515648 h 1630742"/>
                <a:gd name="connsiteX19" fmla="*/ 2356547 w 2356547"/>
                <a:gd name="connsiteY19" fmla="*/ 1520411 h 1630742"/>
                <a:gd name="connsiteX20" fmla="*/ 2351785 w 2356547"/>
                <a:gd name="connsiteY20" fmla="*/ 1487073 h 1630742"/>
                <a:gd name="connsiteX21" fmla="*/ 2351785 w 2356547"/>
                <a:gd name="connsiteY21" fmla="*/ 1487073 h 1630742"/>
                <a:gd name="connsiteX22" fmla="*/ 2289872 w 2356547"/>
                <a:gd name="connsiteY22" fmla="*/ 1482311 h 1630742"/>
                <a:gd name="connsiteX23" fmla="*/ 2285110 w 2356547"/>
                <a:gd name="connsiteY23" fmla="*/ 1458498 h 1630742"/>
                <a:gd name="connsiteX24" fmla="*/ 2285110 w 2356547"/>
                <a:gd name="connsiteY24" fmla="*/ 1458498 h 1630742"/>
                <a:gd name="connsiteX25" fmla="*/ 2294635 w 2356547"/>
                <a:gd name="connsiteY25" fmla="*/ 1406111 h 1630742"/>
                <a:gd name="connsiteX26" fmla="*/ 2323210 w 2356547"/>
                <a:gd name="connsiteY26" fmla="*/ 1396586 h 1630742"/>
                <a:gd name="connsiteX27" fmla="*/ 2347022 w 2356547"/>
                <a:gd name="connsiteY27" fmla="*/ 1401348 h 1630742"/>
                <a:gd name="connsiteX28" fmla="*/ 2347022 w 2356547"/>
                <a:gd name="connsiteY28" fmla="*/ 1363248 h 1630742"/>
                <a:gd name="connsiteX29" fmla="*/ 2347022 w 2356547"/>
                <a:gd name="connsiteY29" fmla="*/ 1363248 h 1630742"/>
                <a:gd name="connsiteX30" fmla="*/ 2285110 w 2356547"/>
                <a:gd name="connsiteY30" fmla="*/ 1372773 h 1630742"/>
                <a:gd name="connsiteX31" fmla="*/ 2285110 w 2356547"/>
                <a:gd name="connsiteY31" fmla="*/ 1372773 h 1630742"/>
                <a:gd name="connsiteX32" fmla="*/ 2266060 w 2356547"/>
                <a:gd name="connsiteY32" fmla="*/ 1339436 h 1630742"/>
                <a:gd name="connsiteX33" fmla="*/ 2275585 w 2356547"/>
                <a:gd name="connsiteY33" fmla="*/ 1315623 h 1630742"/>
                <a:gd name="connsiteX34" fmla="*/ 2299397 w 2356547"/>
                <a:gd name="connsiteY34" fmla="*/ 1296573 h 1630742"/>
                <a:gd name="connsiteX35" fmla="*/ 2327972 w 2356547"/>
                <a:gd name="connsiteY35" fmla="*/ 1282286 h 1630742"/>
                <a:gd name="connsiteX36" fmla="*/ 2299397 w 2356547"/>
                <a:gd name="connsiteY36" fmla="*/ 1220373 h 1630742"/>
                <a:gd name="connsiteX37" fmla="*/ 2256535 w 2356547"/>
                <a:gd name="connsiteY37" fmla="*/ 1206086 h 1630742"/>
                <a:gd name="connsiteX38" fmla="*/ 2185097 w 2356547"/>
                <a:gd name="connsiteY38" fmla="*/ 1225136 h 1630742"/>
                <a:gd name="connsiteX39" fmla="*/ 2142235 w 2356547"/>
                <a:gd name="connsiteY39" fmla="*/ 1348961 h 1630742"/>
                <a:gd name="connsiteX40" fmla="*/ 1875535 w 2356547"/>
                <a:gd name="connsiteY40" fmla="*/ 1410873 h 1630742"/>
                <a:gd name="connsiteX41" fmla="*/ 1675510 w 2356547"/>
                <a:gd name="connsiteY41" fmla="*/ 1353723 h 1630742"/>
                <a:gd name="connsiteX42" fmla="*/ 1508822 w 2356547"/>
                <a:gd name="connsiteY42" fmla="*/ 1277523 h 1630742"/>
                <a:gd name="connsiteX43" fmla="*/ 1284985 w 2356547"/>
                <a:gd name="connsiteY43" fmla="*/ 1153698 h 1630742"/>
                <a:gd name="connsiteX44" fmla="*/ 737297 w 2356547"/>
                <a:gd name="connsiteY44" fmla="*/ 782223 h 1630742"/>
                <a:gd name="connsiteX45" fmla="*/ 512692 w 2356547"/>
                <a:gd name="connsiteY45" fmla="*/ 519516 h 1630742"/>
                <a:gd name="connsiteX0" fmla="*/ 512692 w 2356547"/>
                <a:gd name="connsiteY0" fmla="*/ 519516 h 1630742"/>
                <a:gd name="connsiteX1" fmla="*/ 584700 w 2356547"/>
                <a:gd name="connsiteY1" fmla="*/ 303492 h 1630742"/>
                <a:gd name="connsiteX2" fmla="*/ 422972 w 2356547"/>
                <a:gd name="connsiteY2" fmla="*/ 44036 h 1630742"/>
                <a:gd name="connsiteX3" fmla="*/ 132460 w 2356547"/>
                <a:gd name="connsiteY3" fmla="*/ 39273 h 1630742"/>
                <a:gd name="connsiteX4" fmla="*/ 8636 w 2356547"/>
                <a:gd name="connsiteY4" fmla="*/ 231484 h 1630742"/>
                <a:gd name="connsiteX5" fmla="*/ 80644 w 2356547"/>
                <a:gd name="connsiteY5" fmla="*/ 519516 h 1630742"/>
                <a:gd name="connsiteX6" fmla="*/ 394397 w 2356547"/>
                <a:gd name="connsiteY6" fmla="*/ 567911 h 1630742"/>
                <a:gd name="connsiteX7" fmla="*/ 508697 w 2356547"/>
                <a:gd name="connsiteY7" fmla="*/ 625061 h 1630742"/>
                <a:gd name="connsiteX8" fmla="*/ 727772 w 2356547"/>
                <a:gd name="connsiteY8" fmla="*/ 825086 h 1630742"/>
                <a:gd name="connsiteX9" fmla="*/ 1032572 w 2356547"/>
                <a:gd name="connsiteY9" fmla="*/ 1025111 h 1630742"/>
                <a:gd name="connsiteX10" fmla="*/ 1746947 w 2356547"/>
                <a:gd name="connsiteY10" fmla="*/ 1429923 h 1630742"/>
                <a:gd name="connsiteX11" fmla="*/ 2113660 w 2356547"/>
                <a:gd name="connsiteY11" fmla="*/ 1468023 h 1630742"/>
                <a:gd name="connsiteX12" fmla="*/ 2199385 w 2356547"/>
                <a:gd name="connsiteY12" fmla="*/ 1563273 h 1630742"/>
                <a:gd name="connsiteX13" fmla="*/ 2256535 w 2356547"/>
                <a:gd name="connsiteY13" fmla="*/ 1610898 h 1630742"/>
                <a:gd name="connsiteX14" fmla="*/ 2323210 w 2356547"/>
                <a:gd name="connsiteY14" fmla="*/ 1625186 h 1630742"/>
                <a:gd name="connsiteX15" fmla="*/ 2285110 w 2356547"/>
                <a:gd name="connsiteY15" fmla="*/ 1577561 h 1630742"/>
                <a:gd name="connsiteX16" fmla="*/ 2285110 w 2356547"/>
                <a:gd name="connsiteY16" fmla="*/ 1577561 h 1630742"/>
                <a:gd name="connsiteX17" fmla="*/ 2240884 w 2356547"/>
                <a:gd name="connsiteY17" fmla="*/ 1527628 h 1630742"/>
                <a:gd name="connsiteX18" fmla="*/ 2323210 w 2356547"/>
                <a:gd name="connsiteY18" fmla="*/ 1515648 h 1630742"/>
                <a:gd name="connsiteX19" fmla="*/ 2356547 w 2356547"/>
                <a:gd name="connsiteY19" fmla="*/ 1520411 h 1630742"/>
                <a:gd name="connsiteX20" fmla="*/ 2351785 w 2356547"/>
                <a:gd name="connsiteY20" fmla="*/ 1487073 h 1630742"/>
                <a:gd name="connsiteX21" fmla="*/ 2351785 w 2356547"/>
                <a:gd name="connsiteY21" fmla="*/ 1487073 h 1630742"/>
                <a:gd name="connsiteX22" fmla="*/ 2289872 w 2356547"/>
                <a:gd name="connsiteY22" fmla="*/ 1482311 h 1630742"/>
                <a:gd name="connsiteX23" fmla="*/ 2285110 w 2356547"/>
                <a:gd name="connsiteY23" fmla="*/ 1458498 h 1630742"/>
                <a:gd name="connsiteX24" fmla="*/ 2285110 w 2356547"/>
                <a:gd name="connsiteY24" fmla="*/ 1458498 h 1630742"/>
                <a:gd name="connsiteX25" fmla="*/ 2294635 w 2356547"/>
                <a:gd name="connsiteY25" fmla="*/ 1406111 h 1630742"/>
                <a:gd name="connsiteX26" fmla="*/ 2323210 w 2356547"/>
                <a:gd name="connsiteY26" fmla="*/ 1396586 h 1630742"/>
                <a:gd name="connsiteX27" fmla="*/ 2347022 w 2356547"/>
                <a:gd name="connsiteY27" fmla="*/ 1401348 h 1630742"/>
                <a:gd name="connsiteX28" fmla="*/ 2347022 w 2356547"/>
                <a:gd name="connsiteY28" fmla="*/ 1363248 h 1630742"/>
                <a:gd name="connsiteX29" fmla="*/ 2347022 w 2356547"/>
                <a:gd name="connsiteY29" fmla="*/ 1363248 h 1630742"/>
                <a:gd name="connsiteX30" fmla="*/ 2285110 w 2356547"/>
                <a:gd name="connsiteY30" fmla="*/ 1372773 h 1630742"/>
                <a:gd name="connsiteX31" fmla="*/ 2285110 w 2356547"/>
                <a:gd name="connsiteY31" fmla="*/ 1372773 h 1630742"/>
                <a:gd name="connsiteX32" fmla="*/ 2266060 w 2356547"/>
                <a:gd name="connsiteY32" fmla="*/ 1339436 h 1630742"/>
                <a:gd name="connsiteX33" fmla="*/ 2275585 w 2356547"/>
                <a:gd name="connsiteY33" fmla="*/ 1315623 h 1630742"/>
                <a:gd name="connsiteX34" fmla="*/ 2299397 w 2356547"/>
                <a:gd name="connsiteY34" fmla="*/ 1296573 h 1630742"/>
                <a:gd name="connsiteX35" fmla="*/ 2327972 w 2356547"/>
                <a:gd name="connsiteY35" fmla="*/ 1282286 h 1630742"/>
                <a:gd name="connsiteX36" fmla="*/ 2299397 w 2356547"/>
                <a:gd name="connsiteY36" fmla="*/ 1220373 h 1630742"/>
                <a:gd name="connsiteX37" fmla="*/ 2256535 w 2356547"/>
                <a:gd name="connsiteY37" fmla="*/ 1206086 h 1630742"/>
                <a:gd name="connsiteX38" fmla="*/ 2185097 w 2356547"/>
                <a:gd name="connsiteY38" fmla="*/ 1225136 h 1630742"/>
                <a:gd name="connsiteX39" fmla="*/ 2142235 w 2356547"/>
                <a:gd name="connsiteY39" fmla="*/ 1348961 h 1630742"/>
                <a:gd name="connsiteX40" fmla="*/ 1875535 w 2356547"/>
                <a:gd name="connsiteY40" fmla="*/ 1410873 h 1630742"/>
                <a:gd name="connsiteX41" fmla="*/ 1675510 w 2356547"/>
                <a:gd name="connsiteY41" fmla="*/ 1353723 h 1630742"/>
                <a:gd name="connsiteX42" fmla="*/ 1508822 w 2356547"/>
                <a:gd name="connsiteY42" fmla="*/ 1277523 h 1630742"/>
                <a:gd name="connsiteX43" fmla="*/ 1284985 w 2356547"/>
                <a:gd name="connsiteY43" fmla="*/ 1153698 h 1630742"/>
                <a:gd name="connsiteX44" fmla="*/ 737297 w 2356547"/>
                <a:gd name="connsiteY44" fmla="*/ 782223 h 1630742"/>
                <a:gd name="connsiteX45" fmla="*/ 512692 w 2356547"/>
                <a:gd name="connsiteY45" fmla="*/ 519516 h 1630742"/>
                <a:gd name="connsiteX0" fmla="*/ 512692 w 2356547"/>
                <a:gd name="connsiteY0" fmla="*/ 519516 h 1630742"/>
                <a:gd name="connsiteX1" fmla="*/ 584700 w 2356547"/>
                <a:gd name="connsiteY1" fmla="*/ 303492 h 1630742"/>
                <a:gd name="connsiteX2" fmla="*/ 422972 w 2356547"/>
                <a:gd name="connsiteY2" fmla="*/ 44036 h 1630742"/>
                <a:gd name="connsiteX3" fmla="*/ 132460 w 2356547"/>
                <a:gd name="connsiteY3" fmla="*/ 39273 h 1630742"/>
                <a:gd name="connsiteX4" fmla="*/ 8636 w 2356547"/>
                <a:gd name="connsiteY4" fmla="*/ 231484 h 1630742"/>
                <a:gd name="connsiteX5" fmla="*/ 80644 w 2356547"/>
                <a:gd name="connsiteY5" fmla="*/ 519516 h 1630742"/>
                <a:gd name="connsiteX6" fmla="*/ 394397 w 2356547"/>
                <a:gd name="connsiteY6" fmla="*/ 567911 h 1630742"/>
                <a:gd name="connsiteX7" fmla="*/ 508697 w 2356547"/>
                <a:gd name="connsiteY7" fmla="*/ 625061 h 1630742"/>
                <a:gd name="connsiteX8" fmla="*/ 727772 w 2356547"/>
                <a:gd name="connsiteY8" fmla="*/ 825086 h 1630742"/>
                <a:gd name="connsiteX9" fmla="*/ 1032572 w 2356547"/>
                <a:gd name="connsiteY9" fmla="*/ 1025111 h 1630742"/>
                <a:gd name="connsiteX10" fmla="*/ 1746947 w 2356547"/>
                <a:gd name="connsiteY10" fmla="*/ 1429923 h 1630742"/>
                <a:gd name="connsiteX11" fmla="*/ 2113660 w 2356547"/>
                <a:gd name="connsiteY11" fmla="*/ 1468023 h 1630742"/>
                <a:gd name="connsiteX12" fmla="*/ 2199385 w 2356547"/>
                <a:gd name="connsiteY12" fmla="*/ 1563273 h 1630742"/>
                <a:gd name="connsiteX13" fmla="*/ 2256535 w 2356547"/>
                <a:gd name="connsiteY13" fmla="*/ 1610898 h 1630742"/>
                <a:gd name="connsiteX14" fmla="*/ 2323210 w 2356547"/>
                <a:gd name="connsiteY14" fmla="*/ 1625186 h 1630742"/>
                <a:gd name="connsiteX15" fmla="*/ 2285110 w 2356547"/>
                <a:gd name="connsiteY15" fmla="*/ 1577561 h 1630742"/>
                <a:gd name="connsiteX16" fmla="*/ 2285110 w 2356547"/>
                <a:gd name="connsiteY16" fmla="*/ 1577561 h 1630742"/>
                <a:gd name="connsiteX17" fmla="*/ 2323210 w 2356547"/>
                <a:gd name="connsiteY17" fmla="*/ 1515648 h 1630742"/>
                <a:gd name="connsiteX18" fmla="*/ 2356547 w 2356547"/>
                <a:gd name="connsiteY18" fmla="*/ 1520411 h 1630742"/>
                <a:gd name="connsiteX19" fmla="*/ 2351785 w 2356547"/>
                <a:gd name="connsiteY19" fmla="*/ 1487073 h 1630742"/>
                <a:gd name="connsiteX20" fmla="*/ 2351785 w 2356547"/>
                <a:gd name="connsiteY20" fmla="*/ 1487073 h 1630742"/>
                <a:gd name="connsiteX21" fmla="*/ 2289872 w 2356547"/>
                <a:gd name="connsiteY21" fmla="*/ 1482311 h 1630742"/>
                <a:gd name="connsiteX22" fmla="*/ 2285110 w 2356547"/>
                <a:gd name="connsiteY22" fmla="*/ 1458498 h 1630742"/>
                <a:gd name="connsiteX23" fmla="*/ 2285110 w 2356547"/>
                <a:gd name="connsiteY23" fmla="*/ 1458498 h 1630742"/>
                <a:gd name="connsiteX24" fmla="*/ 2294635 w 2356547"/>
                <a:gd name="connsiteY24" fmla="*/ 1406111 h 1630742"/>
                <a:gd name="connsiteX25" fmla="*/ 2323210 w 2356547"/>
                <a:gd name="connsiteY25" fmla="*/ 1396586 h 1630742"/>
                <a:gd name="connsiteX26" fmla="*/ 2347022 w 2356547"/>
                <a:gd name="connsiteY26" fmla="*/ 1401348 h 1630742"/>
                <a:gd name="connsiteX27" fmla="*/ 2347022 w 2356547"/>
                <a:gd name="connsiteY27" fmla="*/ 1363248 h 1630742"/>
                <a:gd name="connsiteX28" fmla="*/ 2347022 w 2356547"/>
                <a:gd name="connsiteY28" fmla="*/ 1363248 h 1630742"/>
                <a:gd name="connsiteX29" fmla="*/ 2285110 w 2356547"/>
                <a:gd name="connsiteY29" fmla="*/ 1372773 h 1630742"/>
                <a:gd name="connsiteX30" fmla="*/ 2285110 w 2356547"/>
                <a:gd name="connsiteY30" fmla="*/ 1372773 h 1630742"/>
                <a:gd name="connsiteX31" fmla="*/ 2266060 w 2356547"/>
                <a:gd name="connsiteY31" fmla="*/ 1339436 h 1630742"/>
                <a:gd name="connsiteX32" fmla="*/ 2275585 w 2356547"/>
                <a:gd name="connsiteY32" fmla="*/ 1315623 h 1630742"/>
                <a:gd name="connsiteX33" fmla="*/ 2299397 w 2356547"/>
                <a:gd name="connsiteY33" fmla="*/ 1296573 h 1630742"/>
                <a:gd name="connsiteX34" fmla="*/ 2327972 w 2356547"/>
                <a:gd name="connsiteY34" fmla="*/ 1282286 h 1630742"/>
                <a:gd name="connsiteX35" fmla="*/ 2299397 w 2356547"/>
                <a:gd name="connsiteY35" fmla="*/ 1220373 h 1630742"/>
                <a:gd name="connsiteX36" fmla="*/ 2256535 w 2356547"/>
                <a:gd name="connsiteY36" fmla="*/ 1206086 h 1630742"/>
                <a:gd name="connsiteX37" fmla="*/ 2185097 w 2356547"/>
                <a:gd name="connsiteY37" fmla="*/ 1225136 h 1630742"/>
                <a:gd name="connsiteX38" fmla="*/ 2142235 w 2356547"/>
                <a:gd name="connsiteY38" fmla="*/ 1348961 h 1630742"/>
                <a:gd name="connsiteX39" fmla="*/ 1875535 w 2356547"/>
                <a:gd name="connsiteY39" fmla="*/ 1410873 h 1630742"/>
                <a:gd name="connsiteX40" fmla="*/ 1675510 w 2356547"/>
                <a:gd name="connsiteY40" fmla="*/ 1353723 h 1630742"/>
                <a:gd name="connsiteX41" fmla="*/ 1508822 w 2356547"/>
                <a:gd name="connsiteY41" fmla="*/ 1277523 h 1630742"/>
                <a:gd name="connsiteX42" fmla="*/ 1284985 w 2356547"/>
                <a:gd name="connsiteY42" fmla="*/ 1153698 h 1630742"/>
                <a:gd name="connsiteX43" fmla="*/ 737297 w 2356547"/>
                <a:gd name="connsiteY43" fmla="*/ 782223 h 1630742"/>
                <a:gd name="connsiteX44" fmla="*/ 512692 w 2356547"/>
                <a:gd name="connsiteY44" fmla="*/ 519516 h 1630742"/>
                <a:gd name="connsiteX0" fmla="*/ 512692 w 2356547"/>
                <a:gd name="connsiteY0" fmla="*/ 519516 h 1630742"/>
                <a:gd name="connsiteX1" fmla="*/ 584700 w 2356547"/>
                <a:gd name="connsiteY1" fmla="*/ 303492 h 1630742"/>
                <a:gd name="connsiteX2" fmla="*/ 422972 w 2356547"/>
                <a:gd name="connsiteY2" fmla="*/ 44036 h 1630742"/>
                <a:gd name="connsiteX3" fmla="*/ 132460 w 2356547"/>
                <a:gd name="connsiteY3" fmla="*/ 39273 h 1630742"/>
                <a:gd name="connsiteX4" fmla="*/ 8636 w 2356547"/>
                <a:gd name="connsiteY4" fmla="*/ 231484 h 1630742"/>
                <a:gd name="connsiteX5" fmla="*/ 80644 w 2356547"/>
                <a:gd name="connsiteY5" fmla="*/ 519516 h 1630742"/>
                <a:gd name="connsiteX6" fmla="*/ 394397 w 2356547"/>
                <a:gd name="connsiteY6" fmla="*/ 567911 h 1630742"/>
                <a:gd name="connsiteX7" fmla="*/ 508697 w 2356547"/>
                <a:gd name="connsiteY7" fmla="*/ 625061 h 1630742"/>
                <a:gd name="connsiteX8" fmla="*/ 727772 w 2356547"/>
                <a:gd name="connsiteY8" fmla="*/ 825086 h 1630742"/>
                <a:gd name="connsiteX9" fmla="*/ 1032572 w 2356547"/>
                <a:gd name="connsiteY9" fmla="*/ 1025111 h 1630742"/>
                <a:gd name="connsiteX10" fmla="*/ 1746947 w 2356547"/>
                <a:gd name="connsiteY10" fmla="*/ 1429923 h 1630742"/>
                <a:gd name="connsiteX11" fmla="*/ 2113660 w 2356547"/>
                <a:gd name="connsiteY11" fmla="*/ 1468023 h 1630742"/>
                <a:gd name="connsiteX12" fmla="*/ 2199385 w 2356547"/>
                <a:gd name="connsiteY12" fmla="*/ 1563273 h 1630742"/>
                <a:gd name="connsiteX13" fmla="*/ 2256535 w 2356547"/>
                <a:gd name="connsiteY13" fmla="*/ 1610898 h 1630742"/>
                <a:gd name="connsiteX14" fmla="*/ 2323210 w 2356547"/>
                <a:gd name="connsiteY14" fmla="*/ 1625186 h 1630742"/>
                <a:gd name="connsiteX15" fmla="*/ 2285110 w 2356547"/>
                <a:gd name="connsiteY15" fmla="*/ 1577561 h 1630742"/>
                <a:gd name="connsiteX16" fmla="*/ 2285110 w 2356547"/>
                <a:gd name="connsiteY16" fmla="*/ 1577561 h 1630742"/>
                <a:gd name="connsiteX17" fmla="*/ 2312892 w 2356547"/>
                <a:gd name="connsiteY17" fmla="*/ 1527628 h 1630742"/>
                <a:gd name="connsiteX18" fmla="*/ 2356547 w 2356547"/>
                <a:gd name="connsiteY18" fmla="*/ 1520411 h 1630742"/>
                <a:gd name="connsiteX19" fmla="*/ 2351785 w 2356547"/>
                <a:gd name="connsiteY19" fmla="*/ 1487073 h 1630742"/>
                <a:gd name="connsiteX20" fmla="*/ 2351785 w 2356547"/>
                <a:gd name="connsiteY20" fmla="*/ 1487073 h 1630742"/>
                <a:gd name="connsiteX21" fmla="*/ 2289872 w 2356547"/>
                <a:gd name="connsiteY21" fmla="*/ 1482311 h 1630742"/>
                <a:gd name="connsiteX22" fmla="*/ 2285110 w 2356547"/>
                <a:gd name="connsiteY22" fmla="*/ 1458498 h 1630742"/>
                <a:gd name="connsiteX23" fmla="*/ 2285110 w 2356547"/>
                <a:gd name="connsiteY23" fmla="*/ 1458498 h 1630742"/>
                <a:gd name="connsiteX24" fmla="*/ 2294635 w 2356547"/>
                <a:gd name="connsiteY24" fmla="*/ 1406111 h 1630742"/>
                <a:gd name="connsiteX25" fmla="*/ 2323210 w 2356547"/>
                <a:gd name="connsiteY25" fmla="*/ 1396586 h 1630742"/>
                <a:gd name="connsiteX26" fmla="*/ 2347022 w 2356547"/>
                <a:gd name="connsiteY26" fmla="*/ 1401348 h 1630742"/>
                <a:gd name="connsiteX27" fmla="*/ 2347022 w 2356547"/>
                <a:gd name="connsiteY27" fmla="*/ 1363248 h 1630742"/>
                <a:gd name="connsiteX28" fmla="*/ 2347022 w 2356547"/>
                <a:gd name="connsiteY28" fmla="*/ 1363248 h 1630742"/>
                <a:gd name="connsiteX29" fmla="*/ 2285110 w 2356547"/>
                <a:gd name="connsiteY29" fmla="*/ 1372773 h 1630742"/>
                <a:gd name="connsiteX30" fmla="*/ 2285110 w 2356547"/>
                <a:gd name="connsiteY30" fmla="*/ 1372773 h 1630742"/>
                <a:gd name="connsiteX31" fmla="*/ 2266060 w 2356547"/>
                <a:gd name="connsiteY31" fmla="*/ 1339436 h 1630742"/>
                <a:gd name="connsiteX32" fmla="*/ 2275585 w 2356547"/>
                <a:gd name="connsiteY32" fmla="*/ 1315623 h 1630742"/>
                <a:gd name="connsiteX33" fmla="*/ 2299397 w 2356547"/>
                <a:gd name="connsiteY33" fmla="*/ 1296573 h 1630742"/>
                <a:gd name="connsiteX34" fmla="*/ 2327972 w 2356547"/>
                <a:gd name="connsiteY34" fmla="*/ 1282286 h 1630742"/>
                <a:gd name="connsiteX35" fmla="*/ 2299397 w 2356547"/>
                <a:gd name="connsiteY35" fmla="*/ 1220373 h 1630742"/>
                <a:gd name="connsiteX36" fmla="*/ 2256535 w 2356547"/>
                <a:gd name="connsiteY36" fmla="*/ 1206086 h 1630742"/>
                <a:gd name="connsiteX37" fmla="*/ 2185097 w 2356547"/>
                <a:gd name="connsiteY37" fmla="*/ 1225136 h 1630742"/>
                <a:gd name="connsiteX38" fmla="*/ 2142235 w 2356547"/>
                <a:gd name="connsiteY38" fmla="*/ 1348961 h 1630742"/>
                <a:gd name="connsiteX39" fmla="*/ 1875535 w 2356547"/>
                <a:gd name="connsiteY39" fmla="*/ 1410873 h 1630742"/>
                <a:gd name="connsiteX40" fmla="*/ 1675510 w 2356547"/>
                <a:gd name="connsiteY40" fmla="*/ 1353723 h 1630742"/>
                <a:gd name="connsiteX41" fmla="*/ 1508822 w 2356547"/>
                <a:gd name="connsiteY41" fmla="*/ 1277523 h 1630742"/>
                <a:gd name="connsiteX42" fmla="*/ 1284985 w 2356547"/>
                <a:gd name="connsiteY42" fmla="*/ 1153698 h 1630742"/>
                <a:gd name="connsiteX43" fmla="*/ 737297 w 2356547"/>
                <a:gd name="connsiteY43" fmla="*/ 782223 h 1630742"/>
                <a:gd name="connsiteX44" fmla="*/ 512692 w 2356547"/>
                <a:gd name="connsiteY44" fmla="*/ 519516 h 1630742"/>
                <a:gd name="connsiteX0" fmla="*/ 512692 w 2356547"/>
                <a:gd name="connsiteY0" fmla="*/ 519516 h 1630742"/>
                <a:gd name="connsiteX1" fmla="*/ 584700 w 2356547"/>
                <a:gd name="connsiteY1" fmla="*/ 303492 h 1630742"/>
                <a:gd name="connsiteX2" fmla="*/ 422972 w 2356547"/>
                <a:gd name="connsiteY2" fmla="*/ 44036 h 1630742"/>
                <a:gd name="connsiteX3" fmla="*/ 132460 w 2356547"/>
                <a:gd name="connsiteY3" fmla="*/ 39273 h 1630742"/>
                <a:gd name="connsiteX4" fmla="*/ 8636 w 2356547"/>
                <a:gd name="connsiteY4" fmla="*/ 231484 h 1630742"/>
                <a:gd name="connsiteX5" fmla="*/ 80644 w 2356547"/>
                <a:gd name="connsiteY5" fmla="*/ 519516 h 1630742"/>
                <a:gd name="connsiteX6" fmla="*/ 394397 w 2356547"/>
                <a:gd name="connsiteY6" fmla="*/ 567911 h 1630742"/>
                <a:gd name="connsiteX7" fmla="*/ 508697 w 2356547"/>
                <a:gd name="connsiteY7" fmla="*/ 625061 h 1630742"/>
                <a:gd name="connsiteX8" fmla="*/ 727772 w 2356547"/>
                <a:gd name="connsiteY8" fmla="*/ 825086 h 1630742"/>
                <a:gd name="connsiteX9" fmla="*/ 1032572 w 2356547"/>
                <a:gd name="connsiteY9" fmla="*/ 1025111 h 1630742"/>
                <a:gd name="connsiteX10" fmla="*/ 1746947 w 2356547"/>
                <a:gd name="connsiteY10" fmla="*/ 1429923 h 1630742"/>
                <a:gd name="connsiteX11" fmla="*/ 2113660 w 2356547"/>
                <a:gd name="connsiteY11" fmla="*/ 1468023 h 1630742"/>
                <a:gd name="connsiteX12" fmla="*/ 2199385 w 2356547"/>
                <a:gd name="connsiteY12" fmla="*/ 1563273 h 1630742"/>
                <a:gd name="connsiteX13" fmla="*/ 2256535 w 2356547"/>
                <a:gd name="connsiteY13" fmla="*/ 1610898 h 1630742"/>
                <a:gd name="connsiteX14" fmla="*/ 2323210 w 2356547"/>
                <a:gd name="connsiteY14" fmla="*/ 1625186 h 1630742"/>
                <a:gd name="connsiteX15" fmla="*/ 2285110 w 2356547"/>
                <a:gd name="connsiteY15" fmla="*/ 1577561 h 1630742"/>
                <a:gd name="connsiteX16" fmla="*/ 2285110 w 2356547"/>
                <a:gd name="connsiteY16" fmla="*/ 1577561 h 1630742"/>
                <a:gd name="connsiteX17" fmla="*/ 2312892 w 2356547"/>
                <a:gd name="connsiteY17" fmla="*/ 1527628 h 1630742"/>
                <a:gd name="connsiteX18" fmla="*/ 2356547 w 2356547"/>
                <a:gd name="connsiteY18" fmla="*/ 1520411 h 1630742"/>
                <a:gd name="connsiteX19" fmla="*/ 2351785 w 2356547"/>
                <a:gd name="connsiteY19" fmla="*/ 1487073 h 1630742"/>
                <a:gd name="connsiteX20" fmla="*/ 2351785 w 2356547"/>
                <a:gd name="connsiteY20" fmla="*/ 1487073 h 1630742"/>
                <a:gd name="connsiteX21" fmla="*/ 2289872 w 2356547"/>
                <a:gd name="connsiteY21" fmla="*/ 1482311 h 1630742"/>
                <a:gd name="connsiteX22" fmla="*/ 2285110 w 2356547"/>
                <a:gd name="connsiteY22" fmla="*/ 1458498 h 1630742"/>
                <a:gd name="connsiteX23" fmla="*/ 2285110 w 2356547"/>
                <a:gd name="connsiteY23" fmla="*/ 1458498 h 1630742"/>
                <a:gd name="connsiteX24" fmla="*/ 2294635 w 2356547"/>
                <a:gd name="connsiteY24" fmla="*/ 1406111 h 1630742"/>
                <a:gd name="connsiteX25" fmla="*/ 2323210 w 2356547"/>
                <a:gd name="connsiteY25" fmla="*/ 1396586 h 1630742"/>
                <a:gd name="connsiteX26" fmla="*/ 2347022 w 2356547"/>
                <a:gd name="connsiteY26" fmla="*/ 1401348 h 1630742"/>
                <a:gd name="connsiteX27" fmla="*/ 2347022 w 2356547"/>
                <a:gd name="connsiteY27" fmla="*/ 1363248 h 1630742"/>
                <a:gd name="connsiteX28" fmla="*/ 2347022 w 2356547"/>
                <a:gd name="connsiteY28" fmla="*/ 1363248 h 1630742"/>
                <a:gd name="connsiteX29" fmla="*/ 2285110 w 2356547"/>
                <a:gd name="connsiteY29" fmla="*/ 1372773 h 1630742"/>
                <a:gd name="connsiteX30" fmla="*/ 2285110 w 2356547"/>
                <a:gd name="connsiteY30" fmla="*/ 1372773 h 1630742"/>
                <a:gd name="connsiteX31" fmla="*/ 2266060 w 2356547"/>
                <a:gd name="connsiteY31" fmla="*/ 1339436 h 1630742"/>
                <a:gd name="connsiteX32" fmla="*/ 2275585 w 2356547"/>
                <a:gd name="connsiteY32" fmla="*/ 1315623 h 1630742"/>
                <a:gd name="connsiteX33" fmla="*/ 2299397 w 2356547"/>
                <a:gd name="connsiteY33" fmla="*/ 1296573 h 1630742"/>
                <a:gd name="connsiteX34" fmla="*/ 2327972 w 2356547"/>
                <a:gd name="connsiteY34" fmla="*/ 1282286 h 1630742"/>
                <a:gd name="connsiteX35" fmla="*/ 2299397 w 2356547"/>
                <a:gd name="connsiteY35" fmla="*/ 1220373 h 1630742"/>
                <a:gd name="connsiteX36" fmla="*/ 2256535 w 2356547"/>
                <a:gd name="connsiteY36" fmla="*/ 1206086 h 1630742"/>
                <a:gd name="connsiteX37" fmla="*/ 2185097 w 2356547"/>
                <a:gd name="connsiteY37" fmla="*/ 1225136 h 1630742"/>
                <a:gd name="connsiteX38" fmla="*/ 2142235 w 2356547"/>
                <a:gd name="connsiteY38" fmla="*/ 1348961 h 1630742"/>
                <a:gd name="connsiteX39" fmla="*/ 1875535 w 2356547"/>
                <a:gd name="connsiteY39" fmla="*/ 1410873 h 1630742"/>
                <a:gd name="connsiteX40" fmla="*/ 1675510 w 2356547"/>
                <a:gd name="connsiteY40" fmla="*/ 1353723 h 1630742"/>
                <a:gd name="connsiteX41" fmla="*/ 1508822 w 2356547"/>
                <a:gd name="connsiteY41" fmla="*/ 1277523 h 1630742"/>
                <a:gd name="connsiteX42" fmla="*/ 1284985 w 2356547"/>
                <a:gd name="connsiteY42" fmla="*/ 1153698 h 1630742"/>
                <a:gd name="connsiteX43" fmla="*/ 737297 w 2356547"/>
                <a:gd name="connsiteY43" fmla="*/ 782223 h 1630742"/>
                <a:gd name="connsiteX44" fmla="*/ 512692 w 2356547"/>
                <a:gd name="connsiteY44" fmla="*/ 519516 h 1630742"/>
                <a:gd name="connsiteX0" fmla="*/ 512692 w 2361309"/>
                <a:gd name="connsiteY0" fmla="*/ 519516 h 1630742"/>
                <a:gd name="connsiteX1" fmla="*/ 584700 w 2361309"/>
                <a:gd name="connsiteY1" fmla="*/ 303492 h 1630742"/>
                <a:gd name="connsiteX2" fmla="*/ 422972 w 2361309"/>
                <a:gd name="connsiteY2" fmla="*/ 44036 h 1630742"/>
                <a:gd name="connsiteX3" fmla="*/ 132460 w 2361309"/>
                <a:gd name="connsiteY3" fmla="*/ 39273 h 1630742"/>
                <a:gd name="connsiteX4" fmla="*/ 8636 w 2361309"/>
                <a:gd name="connsiteY4" fmla="*/ 231484 h 1630742"/>
                <a:gd name="connsiteX5" fmla="*/ 80644 w 2361309"/>
                <a:gd name="connsiteY5" fmla="*/ 519516 h 1630742"/>
                <a:gd name="connsiteX6" fmla="*/ 394397 w 2361309"/>
                <a:gd name="connsiteY6" fmla="*/ 567911 h 1630742"/>
                <a:gd name="connsiteX7" fmla="*/ 508697 w 2361309"/>
                <a:gd name="connsiteY7" fmla="*/ 625061 h 1630742"/>
                <a:gd name="connsiteX8" fmla="*/ 727772 w 2361309"/>
                <a:gd name="connsiteY8" fmla="*/ 825086 h 1630742"/>
                <a:gd name="connsiteX9" fmla="*/ 1032572 w 2361309"/>
                <a:gd name="connsiteY9" fmla="*/ 1025111 h 1630742"/>
                <a:gd name="connsiteX10" fmla="*/ 1746947 w 2361309"/>
                <a:gd name="connsiteY10" fmla="*/ 1429923 h 1630742"/>
                <a:gd name="connsiteX11" fmla="*/ 2113660 w 2361309"/>
                <a:gd name="connsiteY11" fmla="*/ 1468023 h 1630742"/>
                <a:gd name="connsiteX12" fmla="*/ 2199385 w 2361309"/>
                <a:gd name="connsiteY12" fmla="*/ 1563273 h 1630742"/>
                <a:gd name="connsiteX13" fmla="*/ 2256535 w 2361309"/>
                <a:gd name="connsiteY13" fmla="*/ 1610898 h 1630742"/>
                <a:gd name="connsiteX14" fmla="*/ 2323210 w 2361309"/>
                <a:gd name="connsiteY14" fmla="*/ 1625186 h 1630742"/>
                <a:gd name="connsiteX15" fmla="*/ 2285110 w 2361309"/>
                <a:gd name="connsiteY15" fmla="*/ 1577561 h 1630742"/>
                <a:gd name="connsiteX16" fmla="*/ 2285110 w 2361309"/>
                <a:gd name="connsiteY16" fmla="*/ 1577561 h 1630742"/>
                <a:gd name="connsiteX17" fmla="*/ 2312892 w 2361309"/>
                <a:gd name="connsiteY17" fmla="*/ 1527628 h 1630742"/>
                <a:gd name="connsiteX18" fmla="*/ 2356547 w 2361309"/>
                <a:gd name="connsiteY18" fmla="*/ 1520411 h 1630742"/>
                <a:gd name="connsiteX19" fmla="*/ 2351785 w 2361309"/>
                <a:gd name="connsiteY19" fmla="*/ 1487073 h 1630742"/>
                <a:gd name="connsiteX20" fmla="*/ 2351785 w 2361309"/>
                <a:gd name="connsiteY20" fmla="*/ 1487073 h 1630742"/>
                <a:gd name="connsiteX21" fmla="*/ 2289872 w 2361309"/>
                <a:gd name="connsiteY21" fmla="*/ 1482311 h 1630742"/>
                <a:gd name="connsiteX22" fmla="*/ 2285110 w 2361309"/>
                <a:gd name="connsiteY22" fmla="*/ 1458498 h 1630742"/>
                <a:gd name="connsiteX23" fmla="*/ 2285110 w 2361309"/>
                <a:gd name="connsiteY23" fmla="*/ 1458498 h 1630742"/>
                <a:gd name="connsiteX24" fmla="*/ 2294635 w 2361309"/>
                <a:gd name="connsiteY24" fmla="*/ 1406111 h 1630742"/>
                <a:gd name="connsiteX25" fmla="*/ 2323210 w 2361309"/>
                <a:gd name="connsiteY25" fmla="*/ 1396586 h 1630742"/>
                <a:gd name="connsiteX26" fmla="*/ 2347022 w 2361309"/>
                <a:gd name="connsiteY26" fmla="*/ 1401348 h 1630742"/>
                <a:gd name="connsiteX27" fmla="*/ 2347022 w 2361309"/>
                <a:gd name="connsiteY27" fmla="*/ 1363248 h 1630742"/>
                <a:gd name="connsiteX28" fmla="*/ 2347022 w 2361309"/>
                <a:gd name="connsiteY28" fmla="*/ 1363248 h 1630742"/>
                <a:gd name="connsiteX29" fmla="*/ 2285110 w 2361309"/>
                <a:gd name="connsiteY29" fmla="*/ 1372773 h 1630742"/>
                <a:gd name="connsiteX30" fmla="*/ 2285110 w 2361309"/>
                <a:gd name="connsiteY30" fmla="*/ 1372773 h 1630742"/>
                <a:gd name="connsiteX31" fmla="*/ 2266060 w 2361309"/>
                <a:gd name="connsiteY31" fmla="*/ 1339436 h 1630742"/>
                <a:gd name="connsiteX32" fmla="*/ 2275585 w 2361309"/>
                <a:gd name="connsiteY32" fmla="*/ 1315623 h 1630742"/>
                <a:gd name="connsiteX33" fmla="*/ 2299397 w 2361309"/>
                <a:gd name="connsiteY33" fmla="*/ 1296573 h 1630742"/>
                <a:gd name="connsiteX34" fmla="*/ 2327972 w 2361309"/>
                <a:gd name="connsiteY34" fmla="*/ 1282286 h 1630742"/>
                <a:gd name="connsiteX35" fmla="*/ 2299397 w 2361309"/>
                <a:gd name="connsiteY35" fmla="*/ 1220373 h 1630742"/>
                <a:gd name="connsiteX36" fmla="*/ 2256535 w 2361309"/>
                <a:gd name="connsiteY36" fmla="*/ 1206086 h 1630742"/>
                <a:gd name="connsiteX37" fmla="*/ 2185097 w 2361309"/>
                <a:gd name="connsiteY37" fmla="*/ 1225136 h 1630742"/>
                <a:gd name="connsiteX38" fmla="*/ 2142235 w 2361309"/>
                <a:gd name="connsiteY38" fmla="*/ 1348961 h 1630742"/>
                <a:gd name="connsiteX39" fmla="*/ 1875535 w 2361309"/>
                <a:gd name="connsiteY39" fmla="*/ 1410873 h 1630742"/>
                <a:gd name="connsiteX40" fmla="*/ 1675510 w 2361309"/>
                <a:gd name="connsiteY40" fmla="*/ 1353723 h 1630742"/>
                <a:gd name="connsiteX41" fmla="*/ 1508822 w 2361309"/>
                <a:gd name="connsiteY41" fmla="*/ 1277523 h 1630742"/>
                <a:gd name="connsiteX42" fmla="*/ 1284985 w 2361309"/>
                <a:gd name="connsiteY42" fmla="*/ 1153698 h 1630742"/>
                <a:gd name="connsiteX43" fmla="*/ 737297 w 2361309"/>
                <a:gd name="connsiteY43" fmla="*/ 782223 h 1630742"/>
                <a:gd name="connsiteX44" fmla="*/ 512692 w 2361309"/>
                <a:gd name="connsiteY44" fmla="*/ 519516 h 1630742"/>
                <a:gd name="connsiteX0" fmla="*/ 512692 w 2361309"/>
                <a:gd name="connsiteY0" fmla="*/ 519516 h 1630742"/>
                <a:gd name="connsiteX1" fmla="*/ 584700 w 2361309"/>
                <a:gd name="connsiteY1" fmla="*/ 303492 h 1630742"/>
                <a:gd name="connsiteX2" fmla="*/ 422972 w 2361309"/>
                <a:gd name="connsiteY2" fmla="*/ 44036 h 1630742"/>
                <a:gd name="connsiteX3" fmla="*/ 132460 w 2361309"/>
                <a:gd name="connsiteY3" fmla="*/ 39273 h 1630742"/>
                <a:gd name="connsiteX4" fmla="*/ 8636 w 2361309"/>
                <a:gd name="connsiteY4" fmla="*/ 231484 h 1630742"/>
                <a:gd name="connsiteX5" fmla="*/ 80644 w 2361309"/>
                <a:gd name="connsiteY5" fmla="*/ 519516 h 1630742"/>
                <a:gd name="connsiteX6" fmla="*/ 394397 w 2361309"/>
                <a:gd name="connsiteY6" fmla="*/ 567911 h 1630742"/>
                <a:gd name="connsiteX7" fmla="*/ 508697 w 2361309"/>
                <a:gd name="connsiteY7" fmla="*/ 625061 h 1630742"/>
                <a:gd name="connsiteX8" fmla="*/ 727772 w 2361309"/>
                <a:gd name="connsiteY8" fmla="*/ 825086 h 1630742"/>
                <a:gd name="connsiteX9" fmla="*/ 1032572 w 2361309"/>
                <a:gd name="connsiteY9" fmla="*/ 1025111 h 1630742"/>
                <a:gd name="connsiteX10" fmla="*/ 1746947 w 2361309"/>
                <a:gd name="connsiteY10" fmla="*/ 1429923 h 1630742"/>
                <a:gd name="connsiteX11" fmla="*/ 2113660 w 2361309"/>
                <a:gd name="connsiteY11" fmla="*/ 1468023 h 1630742"/>
                <a:gd name="connsiteX12" fmla="*/ 2199385 w 2361309"/>
                <a:gd name="connsiteY12" fmla="*/ 1563273 h 1630742"/>
                <a:gd name="connsiteX13" fmla="*/ 2256535 w 2361309"/>
                <a:gd name="connsiteY13" fmla="*/ 1610898 h 1630742"/>
                <a:gd name="connsiteX14" fmla="*/ 2323210 w 2361309"/>
                <a:gd name="connsiteY14" fmla="*/ 1625186 h 1630742"/>
                <a:gd name="connsiteX15" fmla="*/ 2285110 w 2361309"/>
                <a:gd name="connsiteY15" fmla="*/ 1577561 h 1630742"/>
                <a:gd name="connsiteX16" fmla="*/ 2285110 w 2361309"/>
                <a:gd name="connsiteY16" fmla="*/ 1577561 h 1630742"/>
                <a:gd name="connsiteX17" fmla="*/ 2312892 w 2361309"/>
                <a:gd name="connsiteY17" fmla="*/ 1527628 h 1630742"/>
                <a:gd name="connsiteX18" fmla="*/ 2356547 w 2361309"/>
                <a:gd name="connsiteY18" fmla="*/ 1520411 h 1630742"/>
                <a:gd name="connsiteX19" fmla="*/ 2351785 w 2361309"/>
                <a:gd name="connsiteY19" fmla="*/ 1487073 h 1630742"/>
                <a:gd name="connsiteX20" fmla="*/ 2351785 w 2361309"/>
                <a:gd name="connsiteY20" fmla="*/ 1487073 h 1630742"/>
                <a:gd name="connsiteX21" fmla="*/ 2289872 w 2361309"/>
                <a:gd name="connsiteY21" fmla="*/ 1482311 h 1630742"/>
                <a:gd name="connsiteX22" fmla="*/ 2285110 w 2361309"/>
                <a:gd name="connsiteY22" fmla="*/ 1458498 h 1630742"/>
                <a:gd name="connsiteX23" fmla="*/ 2285110 w 2361309"/>
                <a:gd name="connsiteY23" fmla="*/ 1458498 h 1630742"/>
                <a:gd name="connsiteX24" fmla="*/ 2294635 w 2361309"/>
                <a:gd name="connsiteY24" fmla="*/ 1406111 h 1630742"/>
                <a:gd name="connsiteX25" fmla="*/ 2323210 w 2361309"/>
                <a:gd name="connsiteY25" fmla="*/ 1396586 h 1630742"/>
                <a:gd name="connsiteX26" fmla="*/ 2347022 w 2361309"/>
                <a:gd name="connsiteY26" fmla="*/ 1401348 h 1630742"/>
                <a:gd name="connsiteX27" fmla="*/ 2347022 w 2361309"/>
                <a:gd name="connsiteY27" fmla="*/ 1363248 h 1630742"/>
                <a:gd name="connsiteX28" fmla="*/ 2347022 w 2361309"/>
                <a:gd name="connsiteY28" fmla="*/ 1363248 h 1630742"/>
                <a:gd name="connsiteX29" fmla="*/ 2285110 w 2361309"/>
                <a:gd name="connsiteY29" fmla="*/ 1372773 h 1630742"/>
                <a:gd name="connsiteX30" fmla="*/ 2285110 w 2361309"/>
                <a:gd name="connsiteY30" fmla="*/ 1372773 h 1630742"/>
                <a:gd name="connsiteX31" fmla="*/ 2266060 w 2361309"/>
                <a:gd name="connsiteY31" fmla="*/ 1339436 h 1630742"/>
                <a:gd name="connsiteX32" fmla="*/ 2275585 w 2361309"/>
                <a:gd name="connsiteY32" fmla="*/ 1315623 h 1630742"/>
                <a:gd name="connsiteX33" fmla="*/ 2299397 w 2361309"/>
                <a:gd name="connsiteY33" fmla="*/ 1296573 h 1630742"/>
                <a:gd name="connsiteX34" fmla="*/ 2327972 w 2361309"/>
                <a:gd name="connsiteY34" fmla="*/ 1282286 h 1630742"/>
                <a:gd name="connsiteX35" fmla="*/ 2299397 w 2361309"/>
                <a:gd name="connsiteY35" fmla="*/ 1220373 h 1630742"/>
                <a:gd name="connsiteX36" fmla="*/ 2256535 w 2361309"/>
                <a:gd name="connsiteY36" fmla="*/ 1206086 h 1630742"/>
                <a:gd name="connsiteX37" fmla="*/ 2185097 w 2361309"/>
                <a:gd name="connsiteY37" fmla="*/ 1225136 h 1630742"/>
                <a:gd name="connsiteX38" fmla="*/ 2142235 w 2361309"/>
                <a:gd name="connsiteY38" fmla="*/ 1348961 h 1630742"/>
                <a:gd name="connsiteX39" fmla="*/ 1875535 w 2361309"/>
                <a:gd name="connsiteY39" fmla="*/ 1410873 h 1630742"/>
                <a:gd name="connsiteX40" fmla="*/ 1675510 w 2361309"/>
                <a:gd name="connsiteY40" fmla="*/ 1353723 h 1630742"/>
                <a:gd name="connsiteX41" fmla="*/ 1508822 w 2361309"/>
                <a:gd name="connsiteY41" fmla="*/ 1277523 h 1630742"/>
                <a:gd name="connsiteX42" fmla="*/ 1284985 w 2361309"/>
                <a:gd name="connsiteY42" fmla="*/ 1153698 h 1630742"/>
                <a:gd name="connsiteX43" fmla="*/ 737297 w 2361309"/>
                <a:gd name="connsiteY43" fmla="*/ 782223 h 1630742"/>
                <a:gd name="connsiteX44" fmla="*/ 512692 w 2361309"/>
                <a:gd name="connsiteY44" fmla="*/ 519516 h 1630742"/>
                <a:gd name="connsiteX0" fmla="*/ 512692 w 2361309"/>
                <a:gd name="connsiteY0" fmla="*/ 519516 h 1630742"/>
                <a:gd name="connsiteX1" fmla="*/ 584700 w 2361309"/>
                <a:gd name="connsiteY1" fmla="*/ 303492 h 1630742"/>
                <a:gd name="connsiteX2" fmla="*/ 422972 w 2361309"/>
                <a:gd name="connsiteY2" fmla="*/ 44036 h 1630742"/>
                <a:gd name="connsiteX3" fmla="*/ 132460 w 2361309"/>
                <a:gd name="connsiteY3" fmla="*/ 39273 h 1630742"/>
                <a:gd name="connsiteX4" fmla="*/ 8636 w 2361309"/>
                <a:gd name="connsiteY4" fmla="*/ 231484 h 1630742"/>
                <a:gd name="connsiteX5" fmla="*/ 80644 w 2361309"/>
                <a:gd name="connsiteY5" fmla="*/ 519516 h 1630742"/>
                <a:gd name="connsiteX6" fmla="*/ 394397 w 2361309"/>
                <a:gd name="connsiteY6" fmla="*/ 567911 h 1630742"/>
                <a:gd name="connsiteX7" fmla="*/ 508697 w 2361309"/>
                <a:gd name="connsiteY7" fmla="*/ 625061 h 1630742"/>
                <a:gd name="connsiteX8" fmla="*/ 727772 w 2361309"/>
                <a:gd name="connsiteY8" fmla="*/ 825086 h 1630742"/>
                <a:gd name="connsiteX9" fmla="*/ 1032572 w 2361309"/>
                <a:gd name="connsiteY9" fmla="*/ 1025111 h 1630742"/>
                <a:gd name="connsiteX10" fmla="*/ 1746947 w 2361309"/>
                <a:gd name="connsiteY10" fmla="*/ 1429923 h 1630742"/>
                <a:gd name="connsiteX11" fmla="*/ 2113660 w 2361309"/>
                <a:gd name="connsiteY11" fmla="*/ 1468023 h 1630742"/>
                <a:gd name="connsiteX12" fmla="*/ 2199385 w 2361309"/>
                <a:gd name="connsiteY12" fmla="*/ 1563273 h 1630742"/>
                <a:gd name="connsiteX13" fmla="*/ 2256535 w 2361309"/>
                <a:gd name="connsiteY13" fmla="*/ 1610898 h 1630742"/>
                <a:gd name="connsiteX14" fmla="*/ 2323210 w 2361309"/>
                <a:gd name="connsiteY14" fmla="*/ 1625186 h 1630742"/>
                <a:gd name="connsiteX15" fmla="*/ 2285110 w 2361309"/>
                <a:gd name="connsiteY15" fmla="*/ 1577561 h 1630742"/>
                <a:gd name="connsiteX16" fmla="*/ 2285110 w 2361309"/>
                <a:gd name="connsiteY16" fmla="*/ 1577561 h 1630742"/>
                <a:gd name="connsiteX17" fmla="*/ 2312892 w 2361309"/>
                <a:gd name="connsiteY17" fmla="*/ 1527628 h 1630742"/>
                <a:gd name="connsiteX18" fmla="*/ 2356547 w 2361309"/>
                <a:gd name="connsiteY18" fmla="*/ 1520411 h 1630742"/>
                <a:gd name="connsiteX19" fmla="*/ 2351785 w 2361309"/>
                <a:gd name="connsiteY19" fmla="*/ 1487073 h 1630742"/>
                <a:gd name="connsiteX20" fmla="*/ 2351785 w 2361309"/>
                <a:gd name="connsiteY20" fmla="*/ 1487073 h 1630742"/>
                <a:gd name="connsiteX21" fmla="*/ 2289872 w 2361309"/>
                <a:gd name="connsiteY21" fmla="*/ 1482311 h 1630742"/>
                <a:gd name="connsiteX22" fmla="*/ 2285110 w 2361309"/>
                <a:gd name="connsiteY22" fmla="*/ 1458498 h 1630742"/>
                <a:gd name="connsiteX23" fmla="*/ 2294635 w 2361309"/>
                <a:gd name="connsiteY23" fmla="*/ 1406111 h 1630742"/>
                <a:gd name="connsiteX24" fmla="*/ 2323210 w 2361309"/>
                <a:gd name="connsiteY24" fmla="*/ 1396586 h 1630742"/>
                <a:gd name="connsiteX25" fmla="*/ 2347022 w 2361309"/>
                <a:gd name="connsiteY25" fmla="*/ 1401348 h 1630742"/>
                <a:gd name="connsiteX26" fmla="*/ 2347022 w 2361309"/>
                <a:gd name="connsiteY26" fmla="*/ 1363248 h 1630742"/>
                <a:gd name="connsiteX27" fmla="*/ 2347022 w 2361309"/>
                <a:gd name="connsiteY27" fmla="*/ 1363248 h 1630742"/>
                <a:gd name="connsiteX28" fmla="*/ 2285110 w 2361309"/>
                <a:gd name="connsiteY28" fmla="*/ 1372773 h 1630742"/>
                <a:gd name="connsiteX29" fmla="*/ 2285110 w 2361309"/>
                <a:gd name="connsiteY29" fmla="*/ 1372773 h 1630742"/>
                <a:gd name="connsiteX30" fmla="*/ 2266060 w 2361309"/>
                <a:gd name="connsiteY30" fmla="*/ 1339436 h 1630742"/>
                <a:gd name="connsiteX31" fmla="*/ 2275585 w 2361309"/>
                <a:gd name="connsiteY31" fmla="*/ 1315623 h 1630742"/>
                <a:gd name="connsiteX32" fmla="*/ 2299397 w 2361309"/>
                <a:gd name="connsiteY32" fmla="*/ 1296573 h 1630742"/>
                <a:gd name="connsiteX33" fmla="*/ 2327972 w 2361309"/>
                <a:gd name="connsiteY33" fmla="*/ 1282286 h 1630742"/>
                <a:gd name="connsiteX34" fmla="*/ 2299397 w 2361309"/>
                <a:gd name="connsiteY34" fmla="*/ 1220373 h 1630742"/>
                <a:gd name="connsiteX35" fmla="*/ 2256535 w 2361309"/>
                <a:gd name="connsiteY35" fmla="*/ 1206086 h 1630742"/>
                <a:gd name="connsiteX36" fmla="*/ 2185097 w 2361309"/>
                <a:gd name="connsiteY36" fmla="*/ 1225136 h 1630742"/>
                <a:gd name="connsiteX37" fmla="*/ 2142235 w 2361309"/>
                <a:gd name="connsiteY37" fmla="*/ 1348961 h 1630742"/>
                <a:gd name="connsiteX38" fmla="*/ 1875535 w 2361309"/>
                <a:gd name="connsiteY38" fmla="*/ 1410873 h 1630742"/>
                <a:gd name="connsiteX39" fmla="*/ 1675510 w 2361309"/>
                <a:gd name="connsiteY39" fmla="*/ 1353723 h 1630742"/>
                <a:gd name="connsiteX40" fmla="*/ 1508822 w 2361309"/>
                <a:gd name="connsiteY40" fmla="*/ 1277523 h 1630742"/>
                <a:gd name="connsiteX41" fmla="*/ 1284985 w 2361309"/>
                <a:gd name="connsiteY41" fmla="*/ 1153698 h 1630742"/>
                <a:gd name="connsiteX42" fmla="*/ 737297 w 2361309"/>
                <a:gd name="connsiteY42" fmla="*/ 782223 h 1630742"/>
                <a:gd name="connsiteX43" fmla="*/ 512692 w 2361309"/>
                <a:gd name="connsiteY43" fmla="*/ 519516 h 1630742"/>
                <a:gd name="connsiteX0" fmla="*/ 512692 w 2361309"/>
                <a:gd name="connsiteY0" fmla="*/ 519516 h 1630742"/>
                <a:gd name="connsiteX1" fmla="*/ 584700 w 2361309"/>
                <a:gd name="connsiteY1" fmla="*/ 303492 h 1630742"/>
                <a:gd name="connsiteX2" fmla="*/ 422972 w 2361309"/>
                <a:gd name="connsiteY2" fmla="*/ 44036 h 1630742"/>
                <a:gd name="connsiteX3" fmla="*/ 132460 w 2361309"/>
                <a:gd name="connsiteY3" fmla="*/ 39273 h 1630742"/>
                <a:gd name="connsiteX4" fmla="*/ 8636 w 2361309"/>
                <a:gd name="connsiteY4" fmla="*/ 231484 h 1630742"/>
                <a:gd name="connsiteX5" fmla="*/ 80644 w 2361309"/>
                <a:gd name="connsiteY5" fmla="*/ 519516 h 1630742"/>
                <a:gd name="connsiteX6" fmla="*/ 394397 w 2361309"/>
                <a:gd name="connsiteY6" fmla="*/ 567911 h 1630742"/>
                <a:gd name="connsiteX7" fmla="*/ 508697 w 2361309"/>
                <a:gd name="connsiteY7" fmla="*/ 625061 h 1630742"/>
                <a:gd name="connsiteX8" fmla="*/ 727772 w 2361309"/>
                <a:gd name="connsiteY8" fmla="*/ 825086 h 1630742"/>
                <a:gd name="connsiteX9" fmla="*/ 1032572 w 2361309"/>
                <a:gd name="connsiteY9" fmla="*/ 1025111 h 1630742"/>
                <a:gd name="connsiteX10" fmla="*/ 1746947 w 2361309"/>
                <a:gd name="connsiteY10" fmla="*/ 1429923 h 1630742"/>
                <a:gd name="connsiteX11" fmla="*/ 2113660 w 2361309"/>
                <a:gd name="connsiteY11" fmla="*/ 1468023 h 1630742"/>
                <a:gd name="connsiteX12" fmla="*/ 2199385 w 2361309"/>
                <a:gd name="connsiteY12" fmla="*/ 1563273 h 1630742"/>
                <a:gd name="connsiteX13" fmla="*/ 2256535 w 2361309"/>
                <a:gd name="connsiteY13" fmla="*/ 1610898 h 1630742"/>
                <a:gd name="connsiteX14" fmla="*/ 2323210 w 2361309"/>
                <a:gd name="connsiteY14" fmla="*/ 1625186 h 1630742"/>
                <a:gd name="connsiteX15" fmla="*/ 2285110 w 2361309"/>
                <a:gd name="connsiteY15" fmla="*/ 1577561 h 1630742"/>
                <a:gd name="connsiteX16" fmla="*/ 2285110 w 2361309"/>
                <a:gd name="connsiteY16" fmla="*/ 1577561 h 1630742"/>
                <a:gd name="connsiteX17" fmla="*/ 2312892 w 2361309"/>
                <a:gd name="connsiteY17" fmla="*/ 1527628 h 1630742"/>
                <a:gd name="connsiteX18" fmla="*/ 2356547 w 2361309"/>
                <a:gd name="connsiteY18" fmla="*/ 1520411 h 1630742"/>
                <a:gd name="connsiteX19" fmla="*/ 2351785 w 2361309"/>
                <a:gd name="connsiteY19" fmla="*/ 1487073 h 1630742"/>
                <a:gd name="connsiteX20" fmla="*/ 2351785 w 2361309"/>
                <a:gd name="connsiteY20" fmla="*/ 1487073 h 1630742"/>
                <a:gd name="connsiteX21" fmla="*/ 2289872 w 2361309"/>
                <a:gd name="connsiteY21" fmla="*/ 1482311 h 1630742"/>
                <a:gd name="connsiteX22" fmla="*/ 2285110 w 2361309"/>
                <a:gd name="connsiteY22" fmla="*/ 1458498 h 1630742"/>
                <a:gd name="connsiteX23" fmla="*/ 2294635 w 2361309"/>
                <a:gd name="connsiteY23" fmla="*/ 1406111 h 1630742"/>
                <a:gd name="connsiteX24" fmla="*/ 2323210 w 2361309"/>
                <a:gd name="connsiteY24" fmla="*/ 1396586 h 1630742"/>
                <a:gd name="connsiteX25" fmla="*/ 2347022 w 2361309"/>
                <a:gd name="connsiteY25" fmla="*/ 1401348 h 1630742"/>
                <a:gd name="connsiteX26" fmla="*/ 2347022 w 2361309"/>
                <a:gd name="connsiteY26" fmla="*/ 1363248 h 1630742"/>
                <a:gd name="connsiteX27" fmla="*/ 2347022 w 2361309"/>
                <a:gd name="connsiteY27" fmla="*/ 1363248 h 1630742"/>
                <a:gd name="connsiteX28" fmla="*/ 2285110 w 2361309"/>
                <a:gd name="connsiteY28" fmla="*/ 1372773 h 1630742"/>
                <a:gd name="connsiteX29" fmla="*/ 2285110 w 2361309"/>
                <a:gd name="connsiteY29" fmla="*/ 1372773 h 1630742"/>
                <a:gd name="connsiteX30" fmla="*/ 2266060 w 2361309"/>
                <a:gd name="connsiteY30" fmla="*/ 1339436 h 1630742"/>
                <a:gd name="connsiteX31" fmla="*/ 2275585 w 2361309"/>
                <a:gd name="connsiteY31" fmla="*/ 1315623 h 1630742"/>
                <a:gd name="connsiteX32" fmla="*/ 2299397 w 2361309"/>
                <a:gd name="connsiteY32" fmla="*/ 1296573 h 1630742"/>
                <a:gd name="connsiteX33" fmla="*/ 2327972 w 2361309"/>
                <a:gd name="connsiteY33" fmla="*/ 1282286 h 1630742"/>
                <a:gd name="connsiteX34" fmla="*/ 2299397 w 2361309"/>
                <a:gd name="connsiteY34" fmla="*/ 1220373 h 1630742"/>
                <a:gd name="connsiteX35" fmla="*/ 2256535 w 2361309"/>
                <a:gd name="connsiteY35" fmla="*/ 1206086 h 1630742"/>
                <a:gd name="connsiteX36" fmla="*/ 2185097 w 2361309"/>
                <a:gd name="connsiteY36" fmla="*/ 1225136 h 1630742"/>
                <a:gd name="connsiteX37" fmla="*/ 2142235 w 2361309"/>
                <a:gd name="connsiteY37" fmla="*/ 1348961 h 1630742"/>
                <a:gd name="connsiteX38" fmla="*/ 1875535 w 2361309"/>
                <a:gd name="connsiteY38" fmla="*/ 1410873 h 1630742"/>
                <a:gd name="connsiteX39" fmla="*/ 1675510 w 2361309"/>
                <a:gd name="connsiteY39" fmla="*/ 1353723 h 1630742"/>
                <a:gd name="connsiteX40" fmla="*/ 1508822 w 2361309"/>
                <a:gd name="connsiteY40" fmla="*/ 1277523 h 1630742"/>
                <a:gd name="connsiteX41" fmla="*/ 1284985 w 2361309"/>
                <a:gd name="connsiteY41" fmla="*/ 1153698 h 1630742"/>
                <a:gd name="connsiteX42" fmla="*/ 737297 w 2361309"/>
                <a:gd name="connsiteY42" fmla="*/ 782223 h 1630742"/>
                <a:gd name="connsiteX43" fmla="*/ 512692 w 2361309"/>
                <a:gd name="connsiteY43" fmla="*/ 519516 h 1630742"/>
                <a:gd name="connsiteX0" fmla="*/ 512692 w 2361309"/>
                <a:gd name="connsiteY0" fmla="*/ 519516 h 1630742"/>
                <a:gd name="connsiteX1" fmla="*/ 584700 w 2361309"/>
                <a:gd name="connsiteY1" fmla="*/ 303492 h 1630742"/>
                <a:gd name="connsiteX2" fmla="*/ 422972 w 2361309"/>
                <a:gd name="connsiteY2" fmla="*/ 44036 h 1630742"/>
                <a:gd name="connsiteX3" fmla="*/ 132460 w 2361309"/>
                <a:gd name="connsiteY3" fmla="*/ 39273 h 1630742"/>
                <a:gd name="connsiteX4" fmla="*/ 8636 w 2361309"/>
                <a:gd name="connsiteY4" fmla="*/ 231484 h 1630742"/>
                <a:gd name="connsiteX5" fmla="*/ 80644 w 2361309"/>
                <a:gd name="connsiteY5" fmla="*/ 519516 h 1630742"/>
                <a:gd name="connsiteX6" fmla="*/ 394397 w 2361309"/>
                <a:gd name="connsiteY6" fmla="*/ 567911 h 1630742"/>
                <a:gd name="connsiteX7" fmla="*/ 508697 w 2361309"/>
                <a:gd name="connsiteY7" fmla="*/ 625061 h 1630742"/>
                <a:gd name="connsiteX8" fmla="*/ 727772 w 2361309"/>
                <a:gd name="connsiteY8" fmla="*/ 825086 h 1630742"/>
                <a:gd name="connsiteX9" fmla="*/ 1032572 w 2361309"/>
                <a:gd name="connsiteY9" fmla="*/ 1025111 h 1630742"/>
                <a:gd name="connsiteX10" fmla="*/ 1746947 w 2361309"/>
                <a:gd name="connsiteY10" fmla="*/ 1429923 h 1630742"/>
                <a:gd name="connsiteX11" fmla="*/ 2113660 w 2361309"/>
                <a:gd name="connsiteY11" fmla="*/ 1468023 h 1630742"/>
                <a:gd name="connsiteX12" fmla="*/ 2199385 w 2361309"/>
                <a:gd name="connsiteY12" fmla="*/ 1563273 h 1630742"/>
                <a:gd name="connsiteX13" fmla="*/ 2256535 w 2361309"/>
                <a:gd name="connsiteY13" fmla="*/ 1610898 h 1630742"/>
                <a:gd name="connsiteX14" fmla="*/ 2323210 w 2361309"/>
                <a:gd name="connsiteY14" fmla="*/ 1625186 h 1630742"/>
                <a:gd name="connsiteX15" fmla="*/ 2285110 w 2361309"/>
                <a:gd name="connsiteY15" fmla="*/ 1577561 h 1630742"/>
                <a:gd name="connsiteX16" fmla="*/ 2285110 w 2361309"/>
                <a:gd name="connsiteY16" fmla="*/ 1577561 h 1630742"/>
                <a:gd name="connsiteX17" fmla="*/ 2312892 w 2361309"/>
                <a:gd name="connsiteY17" fmla="*/ 1527628 h 1630742"/>
                <a:gd name="connsiteX18" fmla="*/ 2356547 w 2361309"/>
                <a:gd name="connsiteY18" fmla="*/ 1520411 h 1630742"/>
                <a:gd name="connsiteX19" fmla="*/ 2351785 w 2361309"/>
                <a:gd name="connsiteY19" fmla="*/ 1487073 h 1630742"/>
                <a:gd name="connsiteX20" fmla="*/ 2351785 w 2361309"/>
                <a:gd name="connsiteY20" fmla="*/ 1487073 h 1630742"/>
                <a:gd name="connsiteX21" fmla="*/ 2289872 w 2361309"/>
                <a:gd name="connsiteY21" fmla="*/ 1482311 h 1630742"/>
                <a:gd name="connsiteX22" fmla="*/ 2294635 w 2361309"/>
                <a:gd name="connsiteY22" fmla="*/ 1406111 h 1630742"/>
                <a:gd name="connsiteX23" fmla="*/ 2323210 w 2361309"/>
                <a:gd name="connsiteY23" fmla="*/ 1396586 h 1630742"/>
                <a:gd name="connsiteX24" fmla="*/ 2347022 w 2361309"/>
                <a:gd name="connsiteY24" fmla="*/ 1401348 h 1630742"/>
                <a:gd name="connsiteX25" fmla="*/ 2347022 w 2361309"/>
                <a:gd name="connsiteY25" fmla="*/ 1363248 h 1630742"/>
                <a:gd name="connsiteX26" fmla="*/ 2347022 w 2361309"/>
                <a:gd name="connsiteY26" fmla="*/ 1363248 h 1630742"/>
                <a:gd name="connsiteX27" fmla="*/ 2285110 w 2361309"/>
                <a:gd name="connsiteY27" fmla="*/ 1372773 h 1630742"/>
                <a:gd name="connsiteX28" fmla="*/ 2285110 w 2361309"/>
                <a:gd name="connsiteY28" fmla="*/ 1372773 h 1630742"/>
                <a:gd name="connsiteX29" fmla="*/ 2266060 w 2361309"/>
                <a:gd name="connsiteY29" fmla="*/ 1339436 h 1630742"/>
                <a:gd name="connsiteX30" fmla="*/ 2275585 w 2361309"/>
                <a:gd name="connsiteY30" fmla="*/ 1315623 h 1630742"/>
                <a:gd name="connsiteX31" fmla="*/ 2299397 w 2361309"/>
                <a:gd name="connsiteY31" fmla="*/ 1296573 h 1630742"/>
                <a:gd name="connsiteX32" fmla="*/ 2327972 w 2361309"/>
                <a:gd name="connsiteY32" fmla="*/ 1282286 h 1630742"/>
                <a:gd name="connsiteX33" fmla="*/ 2299397 w 2361309"/>
                <a:gd name="connsiteY33" fmla="*/ 1220373 h 1630742"/>
                <a:gd name="connsiteX34" fmla="*/ 2256535 w 2361309"/>
                <a:gd name="connsiteY34" fmla="*/ 1206086 h 1630742"/>
                <a:gd name="connsiteX35" fmla="*/ 2185097 w 2361309"/>
                <a:gd name="connsiteY35" fmla="*/ 1225136 h 1630742"/>
                <a:gd name="connsiteX36" fmla="*/ 2142235 w 2361309"/>
                <a:gd name="connsiteY36" fmla="*/ 1348961 h 1630742"/>
                <a:gd name="connsiteX37" fmla="*/ 1875535 w 2361309"/>
                <a:gd name="connsiteY37" fmla="*/ 1410873 h 1630742"/>
                <a:gd name="connsiteX38" fmla="*/ 1675510 w 2361309"/>
                <a:gd name="connsiteY38" fmla="*/ 1353723 h 1630742"/>
                <a:gd name="connsiteX39" fmla="*/ 1508822 w 2361309"/>
                <a:gd name="connsiteY39" fmla="*/ 1277523 h 1630742"/>
                <a:gd name="connsiteX40" fmla="*/ 1284985 w 2361309"/>
                <a:gd name="connsiteY40" fmla="*/ 1153698 h 1630742"/>
                <a:gd name="connsiteX41" fmla="*/ 737297 w 2361309"/>
                <a:gd name="connsiteY41" fmla="*/ 782223 h 1630742"/>
                <a:gd name="connsiteX42" fmla="*/ 512692 w 2361309"/>
                <a:gd name="connsiteY42" fmla="*/ 519516 h 1630742"/>
                <a:gd name="connsiteX0" fmla="*/ 512692 w 2361309"/>
                <a:gd name="connsiteY0" fmla="*/ 519516 h 1630742"/>
                <a:gd name="connsiteX1" fmla="*/ 584700 w 2361309"/>
                <a:gd name="connsiteY1" fmla="*/ 303492 h 1630742"/>
                <a:gd name="connsiteX2" fmla="*/ 422972 w 2361309"/>
                <a:gd name="connsiteY2" fmla="*/ 44036 h 1630742"/>
                <a:gd name="connsiteX3" fmla="*/ 132460 w 2361309"/>
                <a:gd name="connsiteY3" fmla="*/ 39273 h 1630742"/>
                <a:gd name="connsiteX4" fmla="*/ 8636 w 2361309"/>
                <a:gd name="connsiteY4" fmla="*/ 231484 h 1630742"/>
                <a:gd name="connsiteX5" fmla="*/ 80644 w 2361309"/>
                <a:gd name="connsiteY5" fmla="*/ 519516 h 1630742"/>
                <a:gd name="connsiteX6" fmla="*/ 394397 w 2361309"/>
                <a:gd name="connsiteY6" fmla="*/ 567911 h 1630742"/>
                <a:gd name="connsiteX7" fmla="*/ 508697 w 2361309"/>
                <a:gd name="connsiteY7" fmla="*/ 625061 h 1630742"/>
                <a:gd name="connsiteX8" fmla="*/ 727772 w 2361309"/>
                <a:gd name="connsiteY8" fmla="*/ 825086 h 1630742"/>
                <a:gd name="connsiteX9" fmla="*/ 1032572 w 2361309"/>
                <a:gd name="connsiteY9" fmla="*/ 1025111 h 1630742"/>
                <a:gd name="connsiteX10" fmla="*/ 1746947 w 2361309"/>
                <a:gd name="connsiteY10" fmla="*/ 1429923 h 1630742"/>
                <a:gd name="connsiteX11" fmla="*/ 2113660 w 2361309"/>
                <a:gd name="connsiteY11" fmla="*/ 1468023 h 1630742"/>
                <a:gd name="connsiteX12" fmla="*/ 2199385 w 2361309"/>
                <a:gd name="connsiteY12" fmla="*/ 1563273 h 1630742"/>
                <a:gd name="connsiteX13" fmla="*/ 2256535 w 2361309"/>
                <a:gd name="connsiteY13" fmla="*/ 1610898 h 1630742"/>
                <a:gd name="connsiteX14" fmla="*/ 2323210 w 2361309"/>
                <a:gd name="connsiteY14" fmla="*/ 1625186 h 1630742"/>
                <a:gd name="connsiteX15" fmla="*/ 2285110 w 2361309"/>
                <a:gd name="connsiteY15" fmla="*/ 1577561 h 1630742"/>
                <a:gd name="connsiteX16" fmla="*/ 2285110 w 2361309"/>
                <a:gd name="connsiteY16" fmla="*/ 1577561 h 1630742"/>
                <a:gd name="connsiteX17" fmla="*/ 2312892 w 2361309"/>
                <a:gd name="connsiteY17" fmla="*/ 1527628 h 1630742"/>
                <a:gd name="connsiteX18" fmla="*/ 2356547 w 2361309"/>
                <a:gd name="connsiteY18" fmla="*/ 1520411 h 1630742"/>
                <a:gd name="connsiteX19" fmla="*/ 2351785 w 2361309"/>
                <a:gd name="connsiteY19" fmla="*/ 1487073 h 1630742"/>
                <a:gd name="connsiteX20" fmla="*/ 2351785 w 2361309"/>
                <a:gd name="connsiteY20" fmla="*/ 1487073 h 1630742"/>
                <a:gd name="connsiteX21" fmla="*/ 2289872 w 2361309"/>
                <a:gd name="connsiteY21" fmla="*/ 1482311 h 1630742"/>
                <a:gd name="connsiteX22" fmla="*/ 2294635 w 2361309"/>
                <a:gd name="connsiteY22" fmla="*/ 1406111 h 1630742"/>
                <a:gd name="connsiteX23" fmla="*/ 2323210 w 2361309"/>
                <a:gd name="connsiteY23" fmla="*/ 1396586 h 1630742"/>
                <a:gd name="connsiteX24" fmla="*/ 2347022 w 2361309"/>
                <a:gd name="connsiteY24" fmla="*/ 1401348 h 1630742"/>
                <a:gd name="connsiteX25" fmla="*/ 2347022 w 2361309"/>
                <a:gd name="connsiteY25" fmla="*/ 1363248 h 1630742"/>
                <a:gd name="connsiteX26" fmla="*/ 2347022 w 2361309"/>
                <a:gd name="connsiteY26" fmla="*/ 1363248 h 1630742"/>
                <a:gd name="connsiteX27" fmla="*/ 2285110 w 2361309"/>
                <a:gd name="connsiteY27" fmla="*/ 1372773 h 1630742"/>
                <a:gd name="connsiteX28" fmla="*/ 2285110 w 2361309"/>
                <a:gd name="connsiteY28" fmla="*/ 1372773 h 1630742"/>
                <a:gd name="connsiteX29" fmla="*/ 2266060 w 2361309"/>
                <a:gd name="connsiteY29" fmla="*/ 1339436 h 1630742"/>
                <a:gd name="connsiteX30" fmla="*/ 2275585 w 2361309"/>
                <a:gd name="connsiteY30" fmla="*/ 1315623 h 1630742"/>
                <a:gd name="connsiteX31" fmla="*/ 2299397 w 2361309"/>
                <a:gd name="connsiteY31" fmla="*/ 1296573 h 1630742"/>
                <a:gd name="connsiteX32" fmla="*/ 2327972 w 2361309"/>
                <a:gd name="connsiteY32" fmla="*/ 1282286 h 1630742"/>
                <a:gd name="connsiteX33" fmla="*/ 2299397 w 2361309"/>
                <a:gd name="connsiteY33" fmla="*/ 1220373 h 1630742"/>
                <a:gd name="connsiteX34" fmla="*/ 2256535 w 2361309"/>
                <a:gd name="connsiteY34" fmla="*/ 1206086 h 1630742"/>
                <a:gd name="connsiteX35" fmla="*/ 2185097 w 2361309"/>
                <a:gd name="connsiteY35" fmla="*/ 1225136 h 1630742"/>
                <a:gd name="connsiteX36" fmla="*/ 2142235 w 2361309"/>
                <a:gd name="connsiteY36" fmla="*/ 1348961 h 1630742"/>
                <a:gd name="connsiteX37" fmla="*/ 1875535 w 2361309"/>
                <a:gd name="connsiteY37" fmla="*/ 1410873 h 1630742"/>
                <a:gd name="connsiteX38" fmla="*/ 1675510 w 2361309"/>
                <a:gd name="connsiteY38" fmla="*/ 1353723 h 1630742"/>
                <a:gd name="connsiteX39" fmla="*/ 1508822 w 2361309"/>
                <a:gd name="connsiteY39" fmla="*/ 1277523 h 1630742"/>
                <a:gd name="connsiteX40" fmla="*/ 1284985 w 2361309"/>
                <a:gd name="connsiteY40" fmla="*/ 1153698 h 1630742"/>
                <a:gd name="connsiteX41" fmla="*/ 737297 w 2361309"/>
                <a:gd name="connsiteY41" fmla="*/ 782223 h 1630742"/>
                <a:gd name="connsiteX42" fmla="*/ 512692 w 2361309"/>
                <a:gd name="connsiteY42" fmla="*/ 519516 h 1630742"/>
                <a:gd name="connsiteX0" fmla="*/ 512692 w 2361309"/>
                <a:gd name="connsiteY0" fmla="*/ 519516 h 1630742"/>
                <a:gd name="connsiteX1" fmla="*/ 584700 w 2361309"/>
                <a:gd name="connsiteY1" fmla="*/ 303492 h 1630742"/>
                <a:gd name="connsiteX2" fmla="*/ 422972 w 2361309"/>
                <a:gd name="connsiteY2" fmla="*/ 44036 h 1630742"/>
                <a:gd name="connsiteX3" fmla="*/ 132460 w 2361309"/>
                <a:gd name="connsiteY3" fmla="*/ 39273 h 1630742"/>
                <a:gd name="connsiteX4" fmla="*/ 8636 w 2361309"/>
                <a:gd name="connsiteY4" fmla="*/ 231484 h 1630742"/>
                <a:gd name="connsiteX5" fmla="*/ 80644 w 2361309"/>
                <a:gd name="connsiteY5" fmla="*/ 519516 h 1630742"/>
                <a:gd name="connsiteX6" fmla="*/ 394397 w 2361309"/>
                <a:gd name="connsiteY6" fmla="*/ 567911 h 1630742"/>
                <a:gd name="connsiteX7" fmla="*/ 508697 w 2361309"/>
                <a:gd name="connsiteY7" fmla="*/ 625061 h 1630742"/>
                <a:gd name="connsiteX8" fmla="*/ 727772 w 2361309"/>
                <a:gd name="connsiteY8" fmla="*/ 825086 h 1630742"/>
                <a:gd name="connsiteX9" fmla="*/ 1032572 w 2361309"/>
                <a:gd name="connsiteY9" fmla="*/ 1025111 h 1630742"/>
                <a:gd name="connsiteX10" fmla="*/ 1746947 w 2361309"/>
                <a:gd name="connsiteY10" fmla="*/ 1429923 h 1630742"/>
                <a:gd name="connsiteX11" fmla="*/ 2113660 w 2361309"/>
                <a:gd name="connsiteY11" fmla="*/ 1468023 h 1630742"/>
                <a:gd name="connsiteX12" fmla="*/ 2199385 w 2361309"/>
                <a:gd name="connsiteY12" fmla="*/ 1563273 h 1630742"/>
                <a:gd name="connsiteX13" fmla="*/ 2256535 w 2361309"/>
                <a:gd name="connsiteY13" fmla="*/ 1610898 h 1630742"/>
                <a:gd name="connsiteX14" fmla="*/ 2323210 w 2361309"/>
                <a:gd name="connsiteY14" fmla="*/ 1625186 h 1630742"/>
                <a:gd name="connsiteX15" fmla="*/ 2285110 w 2361309"/>
                <a:gd name="connsiteY15" fmla="*/ 1577561 h 1630742"/>
                <a:gd name="connsiteX16" fmla="*/ 2285110 w 2361309"/>
                <a:gd name="connsiteY16" fmla="*/ 1577561 h 1630742"/>
                <a:gd name="connsiteX17" fmla="*/ 2312892 w 2361309"/>
                <a:gd name="connsiteY17" fmla="*/ 1527628 h 1630742"/>
                <a:gd name="connsiteX18" fmla="*/ 2356547 w 2361309"/>
                <a:gd name="connsiteY18" fmla="*/ 1520411 h 1630742"/>
                <a:gd name="connsiteX19" fmla="*/ 2351785 w 2361309"/>
                <a:gd name="connsiteY19" fmla="*/ 1487073 h 1630742"/>
                <a:gd name="connsiteX20" fmla="*/ 2351785 w 2361309"/>
                <a:gd name="connsiteY20" fmla="*/ 1487073 h 1630742"/>
                <a:gd name="connsiteX21" fmla="*/ 2289872 w 2361309"/>
                <a:gd name="connsiteY21" fmla="*/ 1482311 h 1630742"/>
                <a:gd name="connsiteX22" fmla="*/ 2294635 w 2361309"/>
                <a:gd name="connsiteY22" fmla="*/ 1406111 h 1630742"/>
                <a:gd name="connsiteX23" fmla="*/ 2347022 w 2361309"/>
                <a:gd name="connsiteY23" fmla="*/ 1401348 h 1630742"/>
                <a:gd name="connsiteX24" fmla="*/ 2347022 w 2361309"/>
                <a:gd name="connsiteY24" fmla="*/ 1363248 h 1630742"/>
                <a:gd name="connsiteX25" fmla="*/ 2347022 w 2361309"/>
                <a:gd name="connsiteY25" fmla="*/ 1363248 h 1630742"/>
                <a:gd name="connsiteX26" fmla="*/ 2285110 w 2361309"/>
                <a:gd name="connsiteY26" fmla="*/ 1372773 h 1630742"/>
                <a:gd name="connsiteX27" fmla="*/ 2285110 w 2361309"/>
                <a:gd name="connsiteY27" fmla="*/ 1372773 h 1630742"/>
                <a:gd name="connsiteX28" fmla="*/ 2266060 w 2361309"/>
                <a:gd name="connsiteY28" fmla="*/ 1339436 h 1630742"/>
                <a:gd name="connsiteX29" fmla="*/ 2275585 w 2361309"/>
                <a:gd name="connsiteY29" fmla="*/ 1315623 h 1630742"/>
                <a:gd name="connsiteX30" fmla="*/ 2299397 w 2361309"/>
                <a:gd name="connsiteY30" fmla="*/ 1296573 h 1630742"/>
                <a:gd name="connsiteX31" fmla="*/ 2327972 w 2361309"/>
                <a:gd name="connsiteY31" fmla="*/ 1282286 h 1630742"/>
                <a:gd name="connsiteX32" fmla="*/ 2299397 w 2361309"/>
                <a:gd name="connsiteY32" fmla="*/ 1220373 h 1630742"/>
                <a:gd name="connsiteX33" fmla="*/ 2256535 w 2361309"/>
                <a:gd name="connsiteY33" fmla="*/ 1206086 h 1630742"/>
                <a:gd name="connsiteX34" fmla="*/ 2185097 w 2361309"/>
                <a:gd name="connsiteY34" fmla="*/ 1225136 h 1630742"/>
                <a:gd name="connsiteX35" fmla="*/ 2142235 w 2361309"/>
                <a:gd name="connsiteY35" fmla="*/ 1348961 h 1630742"/>
                <a:gd name="connsiteX36" fmla="*/ 1875535 w 2361309"/>
                <a:gd name="connsiteY36" fmla="*/ 1410873 h 1630742"/>
                <a:gd name="connsiteX37" fmla="*/ 1675510 w 2361309"/>
                <a:gd name="connsiteY37" fmla="*/ 1353723 h 1630742"/>
                <a:gd name="connsiteX38" fmla="*/ 1508822 w 2361309"/>
                <a:gd name="connsiteY38" fmla="*/ 1277523 h 1630742"/>
                <a:gd name="connsiteX39" fmla="*/ 1284985 w 2361309"/>
                <a:gd name="connsiteY39" fmla="*/ 1153698 h 1630742"/>
                <a:gd name="connsiteX40" fmla="*/ 737297 w 2361309"/>
                <a:gd name="connsiteY40" fmla="*/ 782223 h 1630742"/>
                <a:gd name="connsiteX41" fmla="*/ 512692 w 2361309"/>
                <a:gd name="connsiteY41" fmla="*/ 519516 h 1630742"/>
                <a:gd name="connsiteX0" fmla="*/ 512692 w 2361309"/>
                <a:gd name="connsiteY0" fmla="*/ 519516 h 1630742"/>
                <a:gd name="connsiteX1" fmla="*/ 584700 w 2361309"/>
                <a:gd name="connsiteY1" fmla="*/ 303492 h 1630742"/>
                <a:gd name="connsiteX2" fmla="*/ 422972 w 2361309"/>
                <a:gd name="connsiteY2" fmla="*/ 44036 h 1630742"/>
                <a:gd name="connsiteX3" fmla="*/ 132460 w 2361309"/>
                <a:gd name="connsiteY3" fmla="*/ 39273 h 1630742"/>
                <a:gd name="connsiteX4" fmla="*/ 8636 w 2361309"/>
                <a:gd name="connsiteY4" fmla="*/ 231484 h 1630742"/>
                <a:gd name="connsiteX5" fmla="*/ 80644 w 2361309"/>
                <a:gd name="connsiteY5" fmla="*/ 519516 h 1630742"/>
                <a:gd name="connsiteX6" fmla="*/ 394397 w 2361309"/>
                <a:gd name="connsiteY6" fmla="*/ 567911 h 1630742"/>
                <a:gd name="connsiteX7" fmla="*/ 508697 w 2361309"/>
                <a:gd name="connsiteY7" fmla="*/ 625061 h 1630742"/>
                <a:gd name="connsiteX8" fmla="*/ 727772 w 2361309"/>
                <a:gd name="connsiteY8" fmla="*/ 825086 h 1630742"/>
                <a:gd name="connsiteX9" fmla="*/ 1032572 w 2361309"/>
                <a:gd name="connsiteY9" fmla="*/ 1025111 h 1630742"/>
                <a:gd name="connsiteX10" fmla="*/ 1746947 w 2361309"/>
                <a:gd name="connsiteY10" fmla="*/ 1429923 h 1630742"/>
                <a:gd name="connsiteX11" fmla="*/ 2113660 w 2361309"/>
                <a:gd name="connsiteY11" fmla="*/ 1468023 h 1630742"/>
                <a:gd name="connsiteX12" fmla="*/ 2199385 w 2361309"/>
                <a:gd name="connsiteY12" fmla="*/ 1563273 h 1630742"/>
                <a:gd name="connsiteX13" fmla="*/ 2256535 w 2361309"/>
                <a:gd name="connsiteY13" fmla="*/ 1610898 h 1630742"/>
                <a:gd name="connsiteX14" fmla="*/ 2323210 w 2361309"/>
                <a:gd name="connsiteY14" fmla="*/ 1625186 h 1630742"/>
                <a:gd name="connsiteX15" fmla="*/ 2285110 w 2361309"/>
                <a:gd name="connsiteY15" fmla="*/ 1577561 h 1630742"/>
                <a:gd name="connsiteX16" fmla="*/ 2285110 w 2361309"/>
                <a:gd name="connsiteY16" fmla="*/ 1577561 h 1630742"/>
                <a:gd name="connsiteX17" fmla="*/ 2312892 w 2361309"/>
                <a:gd name="connsiteY17" fmla="*/ 1527628 h 1630742"/>
                <a:gd name="connsiteX18" fmla="*/ 2356547 w 2361309"/>
                <a:gd name="connsiteY18" fmla="*/ 1520411 h 1630742"/>
                <a:gd name="connsiteX19" fmla="*/ 2351785 w 2361309"/>
                <a:gd name="connsiteY19" fmla="*/ 1487073 h 1630742"/>
                <a:gd name="connsiteX20" fmla="*/ 2351785 w 2361309"/>
                <a:gd name="connsiteY20" fmla="*/ 1487073 h 1630742"/>
                <a:gd name="connsiteX21" fmla="*/ 2289872 w 2361309"/>
                <a:gd name="connsiteY21" fmla="*/ 1482311 h 1630742"/>
                <a:gd name="connsiteX22" fmla="*/ 2294635 w 2361309"/>
                <a:gd name="connsiteY22" fmla="*/ 1406111 h 1630742"/>
                <a:gd name="connsiteX23" fmla="*/ 2347022 w 2361309"/>
                <a:gd name="connsiteY23" fmla="*/ 1401348 h 1630742"/>
                <a:gd name="connsiteX24" fmla="*/ 2347022 w 2361309"/>
                <a:gd name="connsiteY24" fmla="*/ 1363248 h 1630742"/>
                <a:gd name="connsiteX25" fmla="*/ 2347022 w 2361309"/>
                <a:gd name="connsiteY25" fmla="*/ 1363248 h 1630742"/>
                <a:gd name="connsiteX26" fmla="*/ 2285110 w 2361309"/>
                <a:gd name="connsiteY26" fmla="*/ 1372773 h 1630742"/>
                <a:gd name="connsiteX27" fmla="*/ 2285110 w 2361309"/>
                <a:gd name="connsiteY27" fmla="*/ 1372773 h 1630742"/>
                <a:gd name="connsiteX28" fmla="*/ 2266060 w 2361309"/>
                <a:gd name="connsiteY28" fmla="*/ 1339436 h 1630742"/>
                <a:gd name="connsiteX29" fmla="*/ 2275585 w 2361309"/>
                <a:gd name="connsiteY29" fmla="*/ 1315623 h 1630742"/>
                <a:gd name="connsiteX30" fmla="*/ 2299397 w 2361309"/>
                <a:gd name="connsiteY30" fmla="*/ 1296573 h 1630742"/>
                <a:gd name="connsiteX31" fmla="*/ 2327972 w 2361309"/>
                <a:gd name="connsiteY31" fmla="*/ 1282286 h 1630742"/>
                <a:gd name="connsiteX32" fmla="*/ 2299397 w 2361309"/>
                <a:gd name="connsiteY32" fmla="*/ 1220373 h 1630742"/>
                <a:gd name="connsiteX33" fmla="*/ 2256535 w 2361309"/>
                <a:gd name="connsiteY33" fmla="*/ 1206086 h 1630742"/>
                <a:gd name="connsiteX34" fmla="*/ 2185097 w 2361309"/>
                <a:gd name="connsiteY34" fmla="*/ 1225136 h 1630742"/>
                <a:gd name="connsiteX35" fmla="*/ 2142235 w 2361309"/>
                <a:gd name="connsiteY35" fmla="*/ 1348961 h 1630742"/>
                <a:gd name="connsiteX36" fmla="*/ 1875535 w 2361309"/>
                <a:gd name="connsiteY36" fmla="*/ 1410873 h 1630742"/>
                <a:gd name="connsiteX37" fmla="*/ 1675510 w 2361309"/>
                <a:gd name="connsiteY37" fmla="*/ 1353723 h 1630742"/>
                <a:gd name="connsiteX38" fmla="*/ 1508822 w 2361309"/>
                <a:gd name="connsiteY38" fmla="*/ 1277523 h 1630742"/>
                <a:gd name="connsiteX39" fmla="*/ 1284985 w 2361309"/>
                <a:gd name="connsiteY39" fmla="*/ 1153698 h 1630742"/>
                <a:gd name="connsiteX40" fmla="*/ 737297 w 2361309"/>
                <a:gd name="connsiteY40" fmla="*/ 782223 h 1630742"/>
                <a:gd name="connsiteX41" fmla="*/ 512692 w 2361309"/>
                <a:gd name="connsiteY41" fmla="*/ 519516 h 1630742"/>
                <a:gd name="connsiteX0" fmla="*/ 512692 w 2361309"/>
                <a:gd name="connsiteY0" fmla="*/ 519516 h 1630742"/>
                <a:gd name="connsiteX1" fmla="*/ 584700 w 2361309"/>
                <a:gd name="connsiteY1" fmla="*/ 303492 h 1630742"/>
                <a:gd name="connsiteX2" fmla="*/ 422972 w 2361309"/>
                <a:gd name="connsiteY2" fmla="*/ 44036 h 1630742"/>
                <a:gd name="connsiteX3" fmla="*/ 132460 w 2361309"/>
                <a:gd name="connsiteY3" fmla="*/ 39273 h 1630742"/>
                <a:gd name="connsiteX4" fmla="*/ 8636 w 2361309"/>
                <a:gd name="connsiteY4" fmla="*/ 231484 h 1630742"/>
                <a:gd name="connsiteX5" fmla="*/ 80644 w 2361309"/>
                <a:gd name="connsiteY5" fmla="*/ 519516 h 1630742"/>
                <a:gd name="connsiteX6" fmla="*/ 394397 w 2361309"/>
                <a:gd name="connsiteY6" fmla="*/ 567911 h 1630742"/>
                <a:gd name="connsiteX7" fmla="*/ 508697 w 2361309"/>
                <a:gd name="connsiteY7" fmla="*/ 625061 h 1630742"/>
                <a:gd name="connsiteX8" fmla="*/ 727772 w 2361309"/>
                <a:gd name="connsiteY8" fmla="*/ 825086 h 1630742"/>
                <a:gd name="connsiteX9" fmla="*/ 1032572 w 2361309"/>
                <a:gd name="connsiteY9" fmla="*/ 1025111 h 1630742"/>
                <a:gd name="connsiteX10" fmla="*/ 1746947 w 2361309"/>
                <a:gd name="connsiteY10" fmla="*/ 1429923 h 1630742"/>
                <a:gd name="connsiteX11" fmla="*/ 2113660 w 2361309"/>
                <a:gd name="connsiteY11" fmla="*/ 1468023 h 1630742"/>
                <a:gd name="connsiteX12" fmla="*/ 2199385 w 2361309"/>
                <a:gd name="connsiteY12" fmla="*/ 1563273 h 1630742"/>
                <a:gd name="connsiteX13" fmla="*/ 2256535 w 2361309"/>
                <a:gd name="connsiteY13" fmla="*/ 1610898 h 1630742"/>
                <a:gd name="connsiteX14" fmla="*/ 2323210 w 2361309"/>
                <a:gd name="connsiteY14" fmla="*/ 1625186 h 1630742"/>
                <a:gd name="connsiteX15" fmla="*/ 2285110 w 2361309"/>
                <a:gd name="connsiteY15" fmla="*/ 1577561 h 1630742"/>
                <a:gd name="connsiteX16" fmla="*/ 2285110 w 2361309"/>
                <a:gd name="connsiteY16" fmla="*/ 1577561 h 1630742"/>
                <a:gd name="connsiteX17" fmla="*/ 2312892 w 2361309"/>
                <a:gd name="connsiteY17" fmla="*/ 1527628 h 1630742"/>
                <a:gd name="connsiteX18" fmla="*/ 2356547 w 2361309"/>
                <a:gd name="connsiteY18" fmla="*/ 1520411 h 1630742"/>
                <a:gd name="connsiteX19" fmla="*/ 2351785 w 2361309"/>
                <a:gd name="connsiteY19" fmla="*/ 1487073 h 1630742"/>
                <a:gd name="connsiteX20" fmla="*/ 2351785 w 2361309"/>
                <a:gd name="connsiteY20" fmla="*/ 1487073 h 1630742"/>
                <a:gd name="connsiteX21" fmla="*/ 2289872 w 2361309"/>
                <a:gd name="connsiteY21" fmla="*/ 1482311 h 1630742"/>
                <a:gd name="connsiteX22" fmla="*/ 2294635 w 2361309"/>
                <a:gd name="connsiteY22" fmla="*/ 1406111 h 1630742"/>
                <a:gd name="connsiteX23" fmla="*/ 2347022 w 2361309"/>
                <a:gd name="connsiteY23" fmla="*/ 1401348 h 1630742"/>
                <a:gd name="connsiteX24" fmla="*/ 2347022 w 2361309"/>
                <a:gd name="connsiteY24" fmla="*/ 1363248 h 1630742"/>
                <a:gd name="connsiteX25" fmla="*/ 2347022 w 2361309"/>
                <a:gd name="connsiteY25" fmla="*/ 1363248 h 1630742"/>
                <a:gd name="connsiteX26" fmla="*/ 2285110 w 2361309"/>
                <a:gd name="connsiteY26" fmla="*/ 1372773 h 1630742"/>
                <a:gd name="connsiteX27" fmla="*/ 2285110 w 2361309"/>
                <a:gd name="connsiteY27" fmla="*/ 1372773 h 1630742"/>
                <a:gd name="connsiteX28" fmla="*/ 2266060 w 2361309"/>
                <a:gd name="connsiteY28" fmla="*/ 1339436 h 1630742"/>
                <a:gd name="connsiteX29" fmla="*/ 2275585 w 2361309"/>
                <a:gd name="connsiteY29" fmla="*/ 1315623 h 1630742"/>
                <a:gd name="connsiteX30" fmla="*/ 2299397 w 2361309"/>
                <a:gd name="connsiteY30" fmla="*/ 1296573 h 1630742"/>
                <a:gd name="connsiteX31" fmla="*/ 2327972 w 2361309"/>
                <a:gd name="connsiteY31" fmla="*/ 1282286 h 1630742"/>
                <a:gd name="connsiteX32" fmla="*/ 2299397 w 2361309"/>
                <a:gd name="connsiteY32" fmla="*/ 1220373 h 1630742"/>
                <a:gd name="connsiteX33" fmla="*/ 2256535 w 2361309"/>
                <a:gd name="connsiteY33" fmla="*/ 1206086 h 1630742"/>
                <a:gd name="connsiteX34" fmla="*/ 2185097 w 2361309"/>
                <a:gd name="connsiteY34" fmla="*/ 1225136 h 1630742"/>
                <a:gd name="connsiteX35" fmla="*/ 2142235 w 2361309"/>
                <a:gd name="connsiteY35" fmla="*/ 1348961 h 1630742"/>
                <a:gd name="connsiteX36" fmla="*/ 1875535 w 2361309"/>
                <a:gd name="connsiteY36" fmla="*/ 1410873 h 1630742"/>
                <a:gd name="connsiteX37" fmla="*/ 1675510 w 2361309"/>
                <a:gd name="connsiteY37" fmla="*/ 1353723 h 1630742"/>
                <a:gd name="connsiteX38" fmla="*/ 1508822 w 2361309"/>
                <a:gd name="connsiteY38" fmla="*/ 1277523 h 1630742"/>
                <a:gd name="connsiteX39" fmla="*/ 1284985 w 2361309"/>
                <a:gd name="connsiteY39" fmla="*/ 1153698 h 1630742"/>
                <a:gd name="connsiteX40" fmla="*/ 737297 w 2361309"/>
                <a:gd name="connsiteY40" fmla="*/ 782223 h 1630742"/>
                <a:gd name="connsiteX41" fmla="*/ 512692 w 2361309"/>
                <a:gd name="connsiteY41" fmla="*/ 519516 h 1630742"/>
                <a:gd name="connsiteX0" fmla="*/ 512692 w 2361309"/>
                <a:gd name="connsiteY0" fmla="*/ 519516 h 1630742"/>
                <a:gd name="connsiteX1" fmla="*/ 584700 w 2361309"/>
                <a:gd name="connsiteY1" fmla="*/ 303492 h 1630742"/>
                <a:gd name="connsiteX2" fmla="*/ 422972 w 2361309"/>
                <a:gd name="connsiteY2" fmla="*/ 44036 h 1630742"/>
                <a:gd name="connsiteX3" fmla="*/ 132460 w 2361309"/>
                <a:gd name="connsiteY3" fmla="*/ 39273 h 1630742"/>
                <a:gd name="connsiteX4" fmla="*/ 8636 w 2361309"/>
                <a:gd name="connsiteY4" fmla="*/ 231484 h 1630742"/>
                <a:gd name="connsiteX5" fmla="*/ 80644 w 2361309"/>
                <a:gd name="connsiteY5" fmla="*/ 519516 h 1630742"/>
                <a:gd name="connsiteX6" fmla="*/ 394397 w 2361309"/>
                <a:gd name="connsiteY6" fmla="*/ 567911 h 1630742"/>
                <a:gd name="connsiteX7" fmla="*/ 508697 w 2361309"/>
                <a:gd name="connsiteY7" fmla="*/ 625061 h 1630742"/>
                <a:gd name="connsiteX8" fmla="*/ 727772 w 2361309"/>
                <a:gd name="connsiteY8" fmla="*/ 825086 h 1630742"/>
                <a:gd name="connsiteX9" fmla="*/ 1032572 w 2361309"/>
                <a:gd name="connsiteY9" fmla="*/ 1025111 h 1630742"/>
                <a:gd name="connsiteX10" fmla="*/ 1746947 w 2361309"/>
                <a:gd name="connsiteY10" fmla="*/ 1429923 h 1630742"/>
                <a:gd name="connsiteX11" fmla="*/ 2113660 w 2361309"/>
                <a:gd name="connsiteY11" fmla="*/ 1468023 h 1630742"/>
                <a:gd name="connsiteX12" fmla="*/ 2199385 w 2361309"/>
                <a:gd name="connsiteY12" fmla="*/ 1563273 h 1630742"/>
                <a:gd name="connsiteX13" fmla="*/ 2256535 w 2361309"/>
                <a:gd name="connsiteY13" fmla="*/ 1610898 h 1630742"/>
                <a:gd name="connsiteX14" fmla="*/ 2323210 w 2361309"/>
                <a:gd name="connsiteY14" fmla="*/ 1625186 h 1630742"/>
                <a:gd name="connsiteX15" fmla="*/ 2285110 w 2361309"/>
                <a:gd name="connsiteY15" fmla="*/ 1577561 h 1630742"/>
                <a:gd name="connsiteX16" fmla="*/ 2285110 w 2361309"/>
                <a:gd name="connsiteY16" fmla="*/ 1577561 h 1630742"/>
                <a:gd name="connsiteX17" fmla="*/ 2312892 w 2361309"/>
                <a:gd name="connsiteY17" fmla="*/ 1527628 h 1630742"/>
                <a:gd name="connsiteX18" fmla="*/ 2356547 w 2361309"/>
                <a:gd name="connsiteY18" fmla="*/ 1520411 h 1630742"/>
                <a:gd name="connsiteX19" fmla="*/ 2351785 w 2361309"/>
                <a:gd name="connsiteY19" fmla="*/ 1487073 h 1630742"/>
                <a:gd name="connsiteX20" fmla="*/ 2351785 w 2361309"/>
                <a:gd name="connsiteY20" fmla="*/ 1487073 h 1630742"/>
                <a:gd name="connsiteX21" fmla="*/ 2289872 w 2361309"/>
                <a:gd name="connsiteY21" fmla="*/ 1482311 h 1630742"/>
                <a:gd name="connsiteX22" fmla="*/ 2294635 w 2361309"/>
                <a:gd name="connsiteY22" fmla="*/ 1406111 h 1630742"/>
                <a:gd name="connsiteX23" fmla="*/ 2347022 w 2361309"/>
                <a:gd name="connsiteY23" fmla="*/ 1401348 h 1630742"/>
                <a:gd name="connsiteX24" fmla="*/ 2347022 w 2361309"/>
                <a:gd name="connsiteY24" fmla="*/ 1363248 h 1630742"/>
                <a:gd name="connsiteX25" fmla="*/ 2347022 w 2361309"/>
                <a:gd name="connsiteY25" fmla="*/ 1363248 h 1630742"/>
                <a:gd name="connsiteX26" fmla="*/ 2285110 w 2361309"/>
                <a:gd name="connsiteY26" fmla="*/ 1372773 h 1630742"/>
                <a:gd name="connsiteX27" fmla="*/ 2285110 w 2361309"/>
                <a:gd name="connsiteY27" fmla="*/ 1372773 h 1630742"/>
                <a:gd name="connsiteX28" fmla="*/ 2266060 w 2361309"/>
                <a:gd name="connsiteY28" fmla="*/ 1339436 h 1630742"/>
                <a:gd name="connsiteX29" fmla="*/ 2275585 w 2361309"/>
                <a:gd name="connsiteY29" fmla="*/ 1315623 h 1630742"/>
                <a:gd name="connsiteX30" fmla="*/ 2299397 w 2361309"/>
                <a:gd name="connsiteY30" fmla="*/ 1296573 h 1630742"/>
                <a:gd name="connsiteX31" fmla="*/ 2327972 w 2361309"/>
                <a:gd name="connsiteY31" fmla="*/ 1282286 h 1630742"/>
                <a:gd name="connsiteX32" fmla="*/ 2299397 w 2361309"/>
                <a:gd name="connsiteY32" fmla="*/ 1220373 h 1630742"/>
                <a:gd name="connsiteX33" fmla="*/ 2256535 w 2361309"/>
                <a:gd name="connsiteY33" fmla="*/ 1206086 h 1630742"/>
                <a:gd name="connsiteX34" fmla="*/ 2185097 w 2361309"/>
                <a:gd name="connsiteY34" fmla="*/ 1225136 h 1630742"/>
                <a:gd name="connsiteX35" fmla="*/ 2142235 w 2361309"/>
                <a:gd name="connsiteY35" fmla="*/ 1348961 h 1630742"/>
                <a:gd name="connsiteX36" fmla="*/ 1875535 w 2361309"/>
                <a:gd name="connsiteY36" fmla="*/ 1410873 h 1630742"/>
                <a:gd name="connsiteX37" fmla="*/ 1675510 w 2361309"/>
                <a:gd name="connsiteY37" fmla="*/ 1353723 h 1630742"/>
                <a:gd name="connsiteX38" fmla="*/ 1508822 w 2361309"/>
                <a:gd name="connsiteY38" fmla="*/ 1277523 h 1630742"/>
                <a:gd name="connsiteX39" fmla="*/ 1284985 w 2361309"/>
                <a:gd name="connsiteY39" fmla="*/ 1153698 h 1630742"/>
                <a:gd name="connsiteX40" fmla="*/ 737297 w 2361309"/>
                <a:gd name="connsiteY40" fmla="*/ 782223 h 1630742"/>
                <a:gd name="connsiteX41" fmla="*/ 512692 w 2361309"/>
                <a:gd name="connsiteY41" fmla="*/ 519516 h 1630742"/>
                <a:gd name="connsiteX0" fmla="*/ 512692 w 2361309"/>
                <a:gd name="connsiteY0" fmla="*/ 519516 h 1630742"/>
                <a:gd name="connsiteX1" fmla="*/ 584700 w 2361309"/>
                <a:gd name="connsiteY1" fmla="*/ 303492 h 1630742"/>
                <a:gd name="connsiteX2" fmla="*/ 422972 w 2361309"/>
                <a:gd name="connsiteY2" fmla="*/ 44036 h 1630742"/>
                <a:gd name="connsiteX3" fmla="*/ 132460 w 2361309"/>
                <a:gd name="connsiteY3" fmla="*/ 39273 h 1630742"/>
                <a:gd name="connsiteX4" fmla="*/ 8636 w 2361309"/>
                <a:gd name="connsiteY4" fmla="*/ 231484 h 1630742"/>
                <a:gd name="connsiteX5" fmla="*/ 80644 w 2361309"/>
                <a:gd name="connsiteY5" fmla="*/ 519516 h 1630742"/>
                <a:gd name="connsiteX6" fmla="*/ 394397 w 2361309"/>
                <a:gd name="connsiteY6" fmla="*/ 567911 h 1630742"/>
                <a:gd name="connsiteX7" fmla="*/ 508697 w 2361309"/>
                <a:gd name="connsiteY7" fmla="*/ 625061 h 1630742"/>
                <a:gd name="connsiteX8" fmla="*/ 727772 w 2361309"/>
                <a:gd name="connsiteY8" fmla="*/ 825086 h 1630742"/>
                <a:gd name="connsiteX9" fmla="*/ 1032572 w 2361309"/>
                <a:gd name="connsiteY9" fmla="*/ 1025111 h 1630742"/>
                <a:gd name="connsiteX10" fmla="*/ 1746947 w 2361309"/>
                <a:gd name="connsiteY10" fmla="*/ 1429923 h 1630742"/>
                <a:gd name="connsiteX11" fmla="*/ 2113660 w 2361309"/>
                <a:gd name="connsiteY11" fmla="*/ 1468023 h 1630742"/>
                <a:gd name="connsiteX12" fmla="*/ 2199385 w 2361309"/>
                <a:gd name="connsiteY12" fmla="*/ 1563273 h 1630742"/>
                <a:gd name="connsiteX13" fmla="*/ 2256535 w 2361309"/>
                <a:gd name="connsiteY13" fmla="*/ 1610898 h 1630742"/>
                <a:gd name="connsiteX14" fmla="*/ 2323210 w 2361309"/>
                <a:gd name="connsiteY14" fmla="*/ 1625186 h 1630742"/>
                <a:gd name="connsiteX15" fmla="*/ 2285110 w 2361309"/>
                <a:gd name="connsiteY15" fmla="*/ 1577561 h 1630742"/>
                <a:gd name="connsiteX16" fmla="*/ 2285110 w 2361309"/>
                <a:gd name="connsiteY16" fmla="*/ 1577561 h 1630742"/>
                <a:gd name="connsiteX17" fmla="*/ 2312892 w 2361309"/>
                <a:gd name="connsiteY17" fmla="*/ 1527628 h 1630742"/>
                <a:gd name="connsiteX18" fmla="*/ 2356547 w 2361309"/>
                <a:gd name="connsiteY18" fmla="*/ 1520411 h 1630742"/>
                <a:gd name="connsiteX19" fmla="*/ 2351785 w 2361309"/>
                <a:gd name="connsiteY19" fmla="*/ 1487073 h 1630742"/>
                <a:gd name="connsiteX20" fmla="*/ 2351785 w 2361309"/>
                <a:gd name="connsiteY20" fmla="*/ 1487073 h 1630742"/>
                <a:gd name="connsiteX21" fmla="*/ 2289872 w 2361309"/>
                <a:gd name="connsiteY21" fmla="*/ 1482311 h 1630742"/>
                <a:gd name="connsiteX22" fmla="*/ 2294635 w 2361309"/>
                <a:gd name="connsiteY22" fmla="*/ 1406111 h 1630742"/>
                <a:gd name="connsiteX23" fmla="*/ 2347022 w 2361309"/>
                <a:gd name="connsiteY23" fmla="*/ 1401348 h 1630742"/>
                <a:gd name="connsiteX24" fmla="*/ 2347022 w 2361309"/>
                <a:gd name="connsiteY24" fmla="*/ 1363248 h 1630742"/>
                <a:gd name="connsiteX25" fmla="*/ 2347022 w 2361309"/>
                <a:gd name="connsiteY25" fmla="*/ 1363248 h 1630742"/>
                <a:gd name="connsiteX26" fmla="*/ 2285110 w 2361309"/>
                <a:gd name="connsiteY26" fmla="*/ 1372773 h 1630742"/>
                <a:gd name="connsiteX27" fmla="*/ 2285110 w 2361309"/>
                <a:gd name="connsiteY27" fmla="*/ 1372773 h 1630742"/>
                <a:gd name="connsiteX28" fmla="*/ 2266060 w 2361309"/>
                <a:gd name="connsiteY28" fmla="*/ 1339436 h 1630742"/>
                <a:gd name="connsiteX29" fmla="*/ 2275585 w 2361309"/>
                <a:gd name="connsiteY29" fmla="*/ 1315623 h 1630742"/>
                <a:gd name="connsiteX30" fmla="*/ 2299397 w 2361309"/>
                <a:gd name="connsiteY30" fmla="*/ 1296573 h 1630742"/>
                <a:gd name="connsiteX31" fmla="*/ 2327972 w 2361309"/>
                <a:gd name="connsiteY31" fmla="*/ 1282286 h 1630742"/>
                <a:gd name="connsiteX32" fmla="*/ 2299397 w 2361309"/>
                <a:gd name="connsiteY32" fmla="*/ 1220373 h 1630742"/>
                <a:gd name="connsiteX33" fmla="*/ 2256535 w 2361309"/>
                <a:gd name="connsiteY33" fmla="*/ 1206086 h 1630742"/>
                <a:gd name="connsiteX34" fmla="*/ 2185097 w 2361309"/>
                <a:gd name="connsiteY34" fmla="*/ 1225136 h 1630742"/>
                <a:gd name="connsiteX35" fmla="*/ 2142235 w 2361309"/>
                <a:gd name="connsiteY35" fmla="*/ 1348961 h 1630742"/>
                <a:gd name="connsiteX36" fmla="*/ 1875535 w 2361309"/>
                <a:gd name="connsiteY36" fmla="*/ 1410873 h 1630742"/>
                <a:gd name="connsiteX37" fmla="*/ 1675510 w 2361309"/>
                <a:gd name="connsiteY37" fmla="*/ 1353723 h 1630742"/>
                <a:gd name="connsiteX38" fmla="*/ 1508822 w 2361309"/>
                <a:gd name="connsiteY38" fmla="*/ 1277523 h 1630742"/>
                <a:gd name="connsiteX39" fmla="*/ 1284985 w 2361309"/>
                <a:gd name="connsiteY39" fmla="*/ 1153698 h 1630742"/>
                <a:gd name="connsiteX40" fmla="*/ 737297 w 2361309"/>
                <a:gd name="connsiteY40" fmla="*/ 782223 h 1630742"/>
                <a:gd name="connsiteX41" fmla="*/ 512692 w 2361309"/>
                <a:gd name="connsiteY41" fmla="*/ 519516 h 1630742"/>
                <a:gd name="connsiteX0" fmla="*/ 512692 w 2361309"/>
                <a:gd name="connsiteY0" fmla="*/ 519516 h 1630742"/>
                <a:gd name="connsiteX1" fmla="*/ 584700 w 2361309"/>
                <a:gd name="connsiteY1" fmla="*/ 303492 h 1630742"/>
                <a:gd name="connsiteX2" fmla="*/ 422972 w 2361309"/>
                <a:gd name="connsiteY2" fmla="*/ 44036 h 1630742"/>
                <a:gd name="connsiteX3" fmla="*/ 132460 w 2361309"/>
                <a:gd name="connsiteY3" fmla="*/ 39273 h 1630742"/>
                <a:gd name="connsiteX4" fmla="*/ 8636 w 2361309"/>
                <a:gd name="connsiteY4" fmla="*/ 231484 h 1630742"/>
                <a:gd name="connsiteX5" fmla="*/ 80644 w 2361309"/>
                <a:gd name="connsiteY5" fmla="*/ 519516 h 1630742"/>
                <a:gd name="connsiteX6" fmla="*/ 394397 w 2361309"/>
                <a:gd name="connsiteY6" fmla="*/ 567911 h 1630742"/>
                <a:gd name="connsiteX7" fmla="*/ 508697 w 2361309"/>
                <a:gd name="connsiteY7" fmla="*/ 625061 h 1630742"/>
                <a:gd name="connsiteX8" fmla="*/ 727772 w 2361309"/>
                <a:gd name="connsiteY8" fmla="*/ 825086 h 1630742"/>
                <a:gd name="connsiteX9" fmla="*/ 1032572 w 2361309"/>
                <a:gd name="connsiteY9" fmla="*/ 1025111 h 1630742"/>
                <a:gd name="connsiteX10" fmla="*/ 1746947 w 2361309"/>
                <a:gd name="connsiteY10" fmla="*/ 1429923 h 1630742"/>
                <a:gd name="connsiteX11" fmla="*/ 2113660 w 2361309"/>
                <a:gd name="connsiteY11" fmla="*/ 1468023 h 1630742"/>
                <a:gd name="connsiteX12" fmla="*/ 2199385 w 2361309"/>
                <a:gd name="connsiteY12" fmla="*/ 1563273 h 1630742"/>
                <a:gd name="connsiteX13" fmla="*/ 2256535 w 2361309"/>
                <a:gd name="connsiteY13" fmla="*/ 1610898 h 1630742"/>
                <a:gd name="connsiteX14" fmla="*/ 2323210 w 2361309"/>
                <a:gd name="connsiteY14" fmla="*/ 1625186 h 1630742"/>
                <a:gd name="connsiteX15" fmla="*/ 2285110 w 2361309"/>
                <a:gd name="connsiteY15" fmla="*/ 1577561 h 1630742"/>
                <a:gd name="connsiteX16" fmla="*/ 2285110 w 2361309"/>
                <a:gd name="connsiteY16" fmla="*/ 1577561 h 1630742"/>
                <a:gd name="connsiteX17" fmla="*/ 2312892 w 2361309"/>
                <a:gd name="connsiteY17" fmla="*/ 1527628 h 1630742"/>
                <a:gd name="connsiteX18" fmla="*/ 2356547 w 2361309"/>
                <a:gd name="connsiteY18" fmla="*/ 1520411 h 1630742"/>
                <a:gd name="connsiteX19" fmla="*/ 2351785 w 2361309"/>
                <a:gd name="connsiteY19" fmla="*/ 1487073 h 1630742"/>
                <a:gd name="connsiteX20" fmla="*/ 2351785 w 2361309"/>
                <a:gd name="connsiteY20" fmla="*/ 1487073 h 1630742"/>
                <a:gd name="connsiteX21" fmla="*/ 2289872 w 2361309"/>
                <a:gd name="connsiteY21" fmla="*/ 1482311 h 1630742"/>
                <a:gd name="connsiteX22" fmla="*/ 2294635 w 2361309"/>
                <a:gd name="connsiteY22" fmla="*/ 1406111 h 1630742"/>
                <a:gd name="connsiteX23" fmla="*/ 2347022 w 2361309"/>
                <a:gd name="connsiteY23" fmla="*/ 1401348 h 1630742"/>
                <a:gd name="connsiteX24" fmla="*/ 2347022 w 2361309"/>
                <a:gd name="connsiteY24" fmla="*/ 1363248 h 1630742"/>
                <a:gd name="connsiteX25" fmla="*/ 2347022 w 2361309"/>
                <a:gd name="connsiteY25" fmla="*/ 1363248 h 1630742"/>
                <a:gd name="connsiteX26" fmla="*/ 2285110 w 2361309"/>
                <a:gd name="connsiteY26" fmla="*/ 1372773 h 1630742"/>
                <a:gd name="connsiteX27" fmla="*/ 2285110 w 2361309"/>
                <a:gd name="connsiteY27" fmla="*/ 1372773 h 1630742"/>
                <a:gd name="connsiteX28" fmla="*/ 2275585 w 2361309"/>
                <a:gd name="connsiteY28" fmla="*/ 1315623 h 1630742"/>
                <a:gd name="connsiteX29" fmla="*/ 2299397 w 2361309"/>
                <a:gd name="connsiteY29" fmla="*/ 1296573 h 1630742"/>
                <a:gd name="connsiteX30" fmla="*/ 2327972 w 2361309"/>
                <a:gd name="connsiteY30" fmla="*/ 1282286 h 1630742"/>
                <a:gd name="connsiteX31" fmla="*/ 2299397 w 2361309"/>
                <a:gd name="connsiteY31" fmla="*/ 1220373 h 1630742"/>
                <a:gd name="connsiteX32" fmla="*/ 2256535 w 2361309"/>
                <a:gd name="connsiteY32" fmla="*/ 1206086 h 1630742"/>
                <a:gd name="connsiteX33" fmla="*/ 2185097 w 2361309"/>
                <a:gd name="connsiteY33" fmla="*/ 1225136 h 1630742"/>
                <a:gd name="connsiteX34" fmla="*/ 2142235 w 2361309"/>
                <a:gd name="connsiteY34" fmla="*/ 1348961 h 1630742"/>
                <a:gd name="connsiteX35" fmla="*/ 1875535 w 2361309"/>
                <a:gd name="connsiteY35" fmla="*/ 1410873 h 1630742"/>
                <a:gd name="connsiteX36" fmla="*/ 1675510 w 2361309"/>
                <a:gd name="connsiteY36" fmla="*/ 1353723 h 1630742"/>
                <a:gd name="connsiteX37" fmla="*/ 1508822 w 2361309"/>
                <a:gd name="connsiteY37" fmla="*/ 1277523 h 1630742"/>
                <a:gd name="connsiteX38" fmla="*/ 1284985 w 2361309"/>
                <a:gd name="connsiteY38" fmla="*/ 1153698 h 1630742"/>
                <a:gd name="connsiteX39" fmla="*/ 737297 w 2361309"/>
                <a:gd name="connsiteY39" fmla="*/ 782223 h 1630742"/>
                <a:gd name="connsiteX40" fmla="*/ 512692 w 2361309"/>
                <a:gd name="connsiteY40" fmla="*/ 519516 h 1630742"/>
                <a:gd name="connsiteX0" fmla="*/ 512692 w 2361309"/>
                <a:gd name="connsiteY0" fmla="*/ 519516 h 1630742"/>
                <a:gd name="connsiteX1" fmla="*/ 584700 w 2361309"/>
                <a:gd name="connsiteY1" fmla="*/ 303492 h 1630742"/>
                <a:gd name="connsiteX2" fmla="*/ 422972 w 2361309"/>
                <a:gd name="connsiteY2" fmla="*/ 44036 h 1630742"/>
                <a:gd name="connsiteX3" fmla="*/ 132460 w 2361309"/>
                <a:gd name="connsiteY3" fmla="*/ 39273 h 1630742"/>
                <a:gd name="connsiteX4" fmla="*/ 8636 w 2361309"/>
                <a:gd name="connsiteY4" fmla="*/ 231484 h 1630742"/>
                <a:gd name="connsiteX5" fmla="*/ 80644 w 2361309"/>
                <a:gd name="connsiteY5" fmla="*/ 519516 h 1630742"/>
                <a:gd name="connsiteX6" fmla="*/ 394397 w 2361309"/>
                <a:gd name="connsiteY6" fmla="*/ 567911 h 1630742"/>
                <a:gd name="connsiteX7" fmla="*/ 508697 w 2361309"/>
                <a:gd name="connsiteY7" fmla="*/ 625061 h 1630742"/>
                <a:gd name="connsiteX8" fmla="*/ 727772 w 2361309"/>
                <a:gd name="connsiteY8" fmla="*/ 825086 h 1630742"/>
                <a:gd name="connsiteX9" fmla="*/ 1032572 w 2361309"/>
                <a:gd name="connsiteY9" fmla="*/ 1025111 h 1630742"/>
                <a:gd name="connsiteX10" fmla="*/ 1746947 w 2361309"/>
                <a:gd name="connsiteY10" fmla="*/ 1429923 h 1630742"/>
                <a:gd name="connsiteX11" fmla="*/ 2113660 w 2361309"/>
                <a:gd name="connsiteY11" fmla="*/ 1468023 h 1630742"/>
                <a:gd name="connsiteX12" fmla="*/ 2199385 w 2361309"/>
                <a:gd name="connsiteY12" fmla="*/ 1563273 h 1630742"/>
                <a:gd name="connsiteX13" fmla="*/ 2256535 w 2361309"/>
                <a:gd name="connsiteY13" fmla="*/ 1610898 h 1630742"/>
                <a:gd name="connsiteX14" fmla="*/ 2323210 w 2361309"/>
                <a:gd name="connsiteY14" fmla="*/ 1625186 h 1630742"/>
                <a:gd name="connsiteX15" fmla="*/ 2285110 w 2361309"/>
                <a:gd name="connsiteY15" fmla="*/ 1577561 h 1630742"/>
                <a:gd name="connsiteX16" fmla="*/ 2285110 w 2361309"/>
                <a:gd name="connsiteY16" fmla="*/ 1577561 h 1630742"/>
                <a:gd name="connsiteX17" fmla="*/ 2312892 w 2361309"/>
                <a:gd name="connsiteY17" fmla="*/ 1527628 h 1630742"/>
                <a:gd name="connsiteX18" fmla="*/ 2356547 w 2361309"/>
                <a:gd name="connsiteY18" fmla="*/ 1520411 h 1630742"/>
                <a:gd name="connsiteX19" fmla="*/ 2351785 w 2361309"/>
                <a:gd name="connsiteY19" fmla="*/ 1487073 h 1630742"/>
                <a:gd name="connsiteX20" fmla="*/ 2351785 w 2361309"/>
                <a:gd name="connsiteY20" fmla="*/ 1487073 h 1630742"/>
                <a:gd name="connsiteX21" fmla="*/ 2289872 w 2361309"/>
                <a:gd name="connsiteY21" fmla="*/ 1482311 h 1630742"/>
                <a:gd name="connsiteX22" fmla="*/ 2294635 w 2361309"/>
                <a:gd name="connsiteY22" fmla="*/ 1406111 h 1630742"/>
                <a:gd name="connsiteX23" fmla="*/ 2347022 w 2361309"/>
                <a:gd name="connsiteY23" fmla="*/ 1401348 h 1630742"/>
                <a:gd name="connsiteX24" fmla="*/ 2347022 w 2361309"/>
                <a:gd name="connsiteY24" fmla="*/ 1363248 h 1630742"/>
                <a:gd name="connsiteX25" fmla="*/ 2347022 w 2361309"/>
                <a:gd name="connsiteY25" fmla="*/ 1363248 h 1630742"/>
                <a:gd name="connsiteX26" fmla="*/ 2285110 w 2361309"/>
                <a:gd name="connsiteY26" fmla="*/ 1372773 h 1630742"/>
                <a:gd name="connsiteX27" fmla="*/ 2285110 w 2361309"/>
                <a:gd name="connsiteY27" fmla="*/ 1372773 h 1630742"/>
                <a:gd name="connsiteX28" fmla="*/ 2275585 w 2361309"/>
                <a:gd name="connsiteY28" fmla="*/ 1315623 h 1630742"/>
                <a:gd name="connsiteX29" fmla="*/ 2299397 w 2361309"/>
                <a:gd name="connsiteY29" fmla="*/ 1296573 h 1630742"/>
                <a:gd name="connsiteX30" fmla="*/ 2327972 w 2361309"/>
                <a:gd name="connsiteY30" fmla="*/ 1282286 h 1630742"/>
                <a:gd name="connsiteX31" fmla="*/ 2299397 w 2361309"/>
                <a:gd name="connsiteY31" fmla="*/ 1220373 h 1630742"/>
                <a:gd name="connsiteX32" fmla="*/ 2256535 w 2361309"/>
                <a:gd name="connsiteY32" fmla="*/ 1206086 h 1630742"/>
                <a:gd name="connsiteX33" fmla="*/ 2185097 w 2361309"/>
                <a:gd name="connsiteY33" fmla="*/ 1225136 h 1630742"/>
                <a:gd name="connsiteX34" fmla="*/ 2142235 w 2361309"/>
                <a:gd name="connsiteY34" fmla="*/ 1348961 h 1630742"/>
                <a:gd name="connsiteX35" fmla="*/ 1875535 w 2361309"/>
                <a:gd name="connsiteY35" fmla="*/ 1410873 h 1630742"/>
                <a:gd name="connsiteX36" fmla="*/ 1675510 w 2361309"/>
                <a:gd name="connsiteY36" fmla="*/ 1353723 h 1630742"/>
                <a:gd name="connsiteX37" fmla="*/ 1508822 w 2361309"/>
                <a:gd name="connsiteY37" fmla="*/ 1277523 h 1630742"/>
                <a:gd name="connsiteX38" fmla="*/ 1284985 w 2361309"/>
                <a:gd name="connsiteY38" fmla="*/ 1153698 h 1630742"/>
                <a:gd name="connsiteX39" fmla="*/ 737297 w 2361309"/>
                <a:gd name="connsiteY39" fmla="*/ 782223 h 1630742"/>
                <a:gd name="connsiteX40" fmla="*/ 512692 w 2361309"/>
                <a:gd name="connsiteY40" fmla="*/ 519516 h 1630742"/>
                <a:gd name="connsiteX0" fmla="*/ 512692 w 2361309"/>
                <a:gd name="connsiteY0" fmla="*/ 519516 h 1630742"/>
                <a:gd name="connsiteX1" fmla="*/ 584700 w 2361309"/>
                <a:gd name="connsiteY1" fmla="*/ 303492 h 1630742"/>
                <a:gd name="connsiteX2" fmla="*/ 422972 w 2361309"/>
                <a:gd name="connsiteY2" fmla="*/ 44036 h 1630742"/>
                <a:gd name="connsiteX3" fmla="*/ 132460 w 2361309"/>
                <a:gd name="connsiteY3" fmla="*/ 39273 h 1630742"/>
                <a:gd name="connsiteX4" fmla="*/ 8636 w 2361309"/>
                <a:gd name="connsiteY4" fmla="*/ 231484 h 1630742"/>
                <a:gd name="connsiteX5" fmla="*/ 80644 w 2361309"/>
                <a:gd name="connsiteY5" fmla="*/ 519516 h 1630742"/>
                <a:gd name="connsiteX6" fmla="*/ 394397 w 2361309"/>
                <a:gd name="connsiteY6" fmla="*/ 567911 h 1630742"/>
                <a:gd name="connsiteX7" fmla="*/ 508697 w 2361309"/>
                <a:gd name="connsiteY7" fmla="*/ 625061 h 1630742"/>
                <a:gd name="connsiteX8" fmla="*/ 727772 w 2361309"/>
                <a:gd name="connsiteY8" fmla="*/ 825086 h 1630742"/>
                <a:gd name="connsiteX9" fmla="*/ 1032572 w 2361309"/>
                <a:gd name="connsiteY9" fmla="*/ 1025111 h 1630742"/>
                <a:gd name="connsiteX10" fmla="*/ 1746947 w 2361309"/>
                <a:gd name="connsiteY10" fmla="*/ 1429923 h 1630742"/>
                <a:gd name="connsiteX11" fmla="*/ 2113660 w 2361309"/>
                <a:gd name="connsiteY11" fmla="*/ 1468023 h 1630742"/>
                <a:gd name="connsiteX12" fmla="*/ 2199385 w 2361309"/>
                <a:gd name="connsiteY12" fmla="*/ 1563273 h 1630742"/>
                <a:gd name="connsiteX13" fmla="*/ 2256535 w 2361309"/>
                <a:gd name="connsiteY13" fmla="*/ 1610898 h 1630742"/>
                <a:gd name="connsiteX14" fmla="*/ 2323210 w 2361309"/>
                <a:gd name="connsiteY14" fmla="*/ 1625186 h 1630742"/>
                <a:gd name="connsiteX15" fmla="*/ 2285110 w 2361309"/>
                <a:gd name="connsiteY15" fmla="*/ 1577561 h 1630742"/>
                <a:gd name="connsiteX16" fmla="*/ 2285110 w 2361309"/>
                <a:gd name="connsiteY16" fmla="*/ 1577561 h 1630742"/>
                <a:gd name="connsiteX17" fmla="*/ 2312892 w 2361309"/>
                <a:gd name="connsiteY17" fmla="*/ 1527628 h 1630742"/>
                <a:gd name="connsiteX18" fmla="*/ 2356547 w 2361309"/>
                <a:gd name="connsiteY18" fmla="*/ 1520411 h 1630742"/>
                <a:gd name="connsiteX19" fmla="*/ 2351785 w 2361309"/>
                <a:gd name="connsiteY19" fmla="*/ 1487073 h 1630742"/>
                <a:gd name="connsiteX20" fmla="*/ 2351785 w 2361309"/>
                <a:gd name="connsiteY20" fmla="*/ 1487073 h 1630742"/>
                <a:gd name="connsiteX21" fmla="*/ 2289872 w 2361309"/>
                <a:gd name="connsiteY21" fmla="*/ 1482311 h 1630742"/>
                <a:gd name="connsiteX22" fmla="*/ 2294635 w 2361309"/>
                <a:gd name="connsiteY22" fmla="*/ 1406111 h 1630742"/>
                <a:gd name="connsiteX23" fmla="*/ 2347022 w 2361309"/>
                <a:gd name="connsiteY23" fmla="*/ 1401348 h 1630742"/>
                <a:gd name="connsiteX24" fmla="*/ 2347022 w 2361309"/>
                <a:gd name="connsiteY24" fmla="*/ 1363248 h 1630742"/>
                <a:gd name="connsiteX25" fmla="*/ 2347022 w 2361309"/>
                <a:gd name="connsiteY25" fmla="*/ 1363248 h 1630742"/>
                <a:gd name="connsiteX26" fmla="*/ 2285110 w 2361309"/>
                <a:gd name="connsiteY26" fmla="*/ 1372773 h 1630742"/>
                <a:gd name="connsiteX27" fmla="*/ 2285110 w 2361309"/>
                <a:gd name="connsiteY27" fmla="*/ 1372773 h 1630742"/>
                <a:gd name="connsiteX28" fmla="*/ 2275585 w 2361309"/>
                <a:gd name="connsiteY28" fmla="*/ 1315623 h 1630742"/>
                <a:gd name="connsiteX29" fmla="*/ 2327972 w 2361309"/>
                <a:gd name="connsiteY29" fmla="*/ 1282286 h 1630742"/>
                <a:gd name="connsiteX30" fmla="*/ 2299397 w 2361309"/>
                <a:gd name="connsiteY30" fmla="*/ 1220373 h 1630742"/>
                <a:gd name="connsiteX31" fmla="*/ 2256535 w 2361309"/>
                <a:gd name="connsiteY31" fmla="*/ 1206086 h 1630742"/>
                <a:gd name="connsiteX32" fmla="*/ 2185097 w 2361309"/>
                <a:gd name="connsiteY32" fmla="*/ 1225136 h 1630742"/>
                <a:gd name="connsiteX33" fmla="*/ 2142235 w 2361309"/>
                <a:gd name="connsiteY33" fmla="*/ 1348961 h 1630742"/>
                <a:gd name="connsiteX34" fmla="*/ 1875535 w 2361309"/>
                <a:gd name="connsiteY34" fmla="*/ 1410873 h 1630742"/>
                <a:gd name="connsiteX35" fmla="*/ 1675510 w 2361309"/>
                <a:gd name="connsiteY35" fmla="*/ 1353723 h 1630742"/>
                <a:gd name="connsiteX36" fmla="*/ 1508822 w 2361309"/>
                <a:gd name="connsiteY36" fmla="*/ 1277523 h 1630742"/>
                <a:gd name="connsiteX37" fmla="*/ 1284985 w 2361309"/>
                <a:gd name="connsiteY37" fmla="*/ 1153698 h 1630742"/>
                <a:gd name="connsiteX38" fmla="*/ 737297 w 2361309"/>
                <a:gd name="connsiteY38" fmla="*/ 782223 h 1630742"/>
                <a:gd name="connsiteX39" fmla="*/ 512692 w 2361309"/>
                <a:gd name="connsiteY39" fmla="*/ 519516 h 1630742"/>
                <a:gd name="connsiteX0" fmla="*/ 512692 w 2361309"/>
                <a:gd name="connsiteY0" fmla="*/ 519516 h 1630742"/>
                <a:gd name="connsiteX1" fmla="*/ 584700 w 2361309"/>
                <a:gd name="connsiteY1" fmla="*/ 303492 h 1630742"/>
                <a:gd name="connsiteX2" fmla="*/ 422972 w 2361309"/>
                <a:gd name="connsiteY2" fmla="*/ 44036 h 1630742"/>
                <a:gd name="connsiteX3" fmla="*/ 132460 w 2361309"/>
                <a:gd name="connsiteY3" fmla="*/ 39273 h 1630742"/>
                <a:gd name="connsiteX4" fmla="*/ 8636 w 2361309"/>
                <a:gd name="connsiteY4" fmla="*/ 231484 h 1630742"/>
                <a:gd name="connsiteX5" fmla="*/ 80644 w 2361309"/>
                <a:gd name="connsiteY5" fmla="*/ 519516 h 1630742"/>
                <a:gd name="connsiteX6" fmla="*/ 394397 w 2361309"/>
                <a:gd name="connsiteY6" fmla="*/ 567911 h 1630742"/>
                <a:gd name="connsiteX7" fmla="*/ 508697 w 2361309"/>
                <a:gd name="connsiteY7" fmla="*/ 625061 h 1630742"/>
                <a:gd name="connsiteX8" fmla="*/ 727772 w 2361309"/>
                <a:gd name="connsiteY8" fmla="*/ 825086 h 1630742"/>
                <a:gd name="connsiteX9" fmla="*/ 1032572 w 2361309"/>
                <a:gd name="connsiteY9" fmla="*/ 1025111 h 1630742"/>
                <a:gd name="connsiteX10" fmla="*/ 1746947 w 2361309"/>
                <a:gd name="connsiteY10" fmla="*/ 1429923 h 1630742"/>
                <a:gd name="connsiteX11" fmla="*/ 2113660 w 2361309"/>
                <a:gd name="connsiteY11" fmla="*/ 1468023 h 1630742"/>
                <a:gd name="connsiteX12" fmla="*/ 2199385 w 2361309"/>
                <a:gd name="connsiteY12" fmla="*/ 1563273 h 1630742"/>
                <a:gd name="connsiteX13" fmla="*/ 2256535 w 2361309"/>
                <a:gd name="connsiteY13" fmla="*/ 1610898 h 1630742"/>
                <a:gd name="connsiteX14" fmla="*/ 2323210 w 2361309"/>
                <a:gd name="connsiteY14" fmla="*/ 1625186 h 1630742"/>
                <a:gd name="connsiteX15" fmla="*/ 2285110 w 2361309"/>
                <a:gd name="connsiteY15" fmla="*/ 1577561 h 1630742"/>
                <a:gd name="connsiteX16" fmla="*/ 2285110 w 2361309"/>
                <a:gd name="connsiteY16" fmla="*/ 1577561 h 1630742"/>
                <a:gd name="connsiteX17" fmla="*/ 2312892 w 2361309"/>
                <a:gd name="connsiteY17" fmla="*/ 1527628 h 1630742"/>
                <a:gd name="connsiteX18" fmla="*/ 2356547 w 2361309"/>
                <a:gd name="connsiteY18" fmla="*/ 1520411 h 1630742"/>
                <a:gd name="connsiteX19" fmla="*/ 2351785 w 2361309"/>
                <a:gd name="connsiteY19" fmla="*/ 1487073 h 1630742"/>
                <a:gd name="connsiteX20" fmla="*/ 2351785 w 2361309"/>
                <a:gd name="connsiteY20" fmla="*/ 1487073 h 1630742"/>
                <a:gd name="connsiteX21" fmla="*/ 2289872 w 2361309"/>
                <a:gd name="connsiteY21" fmla="*/ 1482311 h 1630742"/>
                <a:gd name="connsiteX22" fmla="*/ 2294635 w 2361309"/>
                <a:gd name="connsiteY22" fmla="*/ 1406111 h 1630742"/>
                <a:gd name="connsiteX23" fmla="*/ 2347022 w 2361309"/>
                <a:gd name="connsiteY23" fmla="*/ 1401348 h 1630742"/>
                <a:gd name="connsiteX24" fmla="*/ 2347022 w 2361309"/>
                <a:gd name="connsiteY24" fmla="*/ 1363248 h 1630742"/>
                <a:gd name="connsiteX25" fmla="*/ 2347022 w 2361309"/>
                <a:gd name="connsiteY25" fmla="*/ 1363248 h 1630742"/>
                <a:gd name="connsiteX26" fmla="*/ 2285110 w 2361309"/>
                <a:gd name="connsiteY26" fmla="*/ 1372773 h 1630742"/>
                <a:gd name="connsiteX27" fmla="*/ 2285110 w 2361309"/>
                <a:gd name="connsiteY27" fmla="*/ 1372773 h 1630742"/>
                <a:gd name="connsiteX28" fmla="*/ 2275585 w 2361309"/>
                <a:gd name="connsiteY28" fmla="*/ 1315623 h 1630742"/>
                <a:gd name="connsiteX29" fmla="*/ 2327972 w 2361309"/>
                <a:gd name="connsiteY29" fmla="*/ 1282286 h 1630742"/>
                <a:gd name="connsiteX30" fmla="*/ 2299397 w 2361309"/>
                <a:gd name="connsiteY30" fmla="*/ 1220373 h 1630742"/>
                <a:gd name="connsiteX31" fmla="*/ 2256535 w 2361309"/>
                <a:gd name="connsiteY31" fmla="*/ 1206086 h 1630742"/>
                <a:gd name="connsiteX32" fmla="*/ 2185097 w 2361309"/>
                <a:gd name="connsiteY32" fmla="*/ 1225136 h 1630742"/>
                <a:gd name="connsiteX33" fmla="*/ 2142235 w 2361309"/>
                <a:gd name="connsiteY33" fmla="*/ 1348961 h 1630742"/>
                <a:gd name="connsiteX34" fmla="*/ 1875535 w 2361309"/>
                <a:gd name="connsiteY34" fmla="*/ 1410873 h 1630742"/>
                <a:gd name="connsiteX35" fmla="*/ 1675510 w 2361309"/>
                <a:gd name="connsiteY35" fmla="*/ 1353723 h 1630742"/>
                <a:gd name="connsiteX36" fmla="*/ 1508822 w 2361309"/>
                <a:gd name="connsiteY36" fmla="*/ 1277523 h 1630742"/>
                <a:gd name="connsiteX37" fmla="*/ 1284985 w 2361309"/>
                <a:gd name="connsiteY37" fmla="*/ 1153698 h 1630742"/>
                <a:gd name="connsiteX38" fmla="*/ 737297 w 2361309"/>
                <a:gd name="connsiteY38" fmla="*/ 782223 h 1630742"/>
                <a:gd name="connsiteX39" fmla="*/ 512692 w 2361309"/>
                <a:gd name="connsiteY39" fmla="*/ 519516 h 1630742"/>
                <a:gd name="connsiteX0" fmla="*/ 512692 w 2361309"/>
                <a:gd name="connsiteY0" fmla="*/ 519516 h 1630742"/>
                <a:gd name="connsiteX1" fmla="*/ 584700 w 2361309"/>
                <a:gd name="connsiteY1" fmla="*/ 303492 h 1630742"/>
                <a:gd name="connsiteX2" fmla="*/ 422972 w 2361309"/>
                <a:gd name="connsiteY2" fmla="*/ 44036 h 1630742"/>
                <a:gd name="connsiteX3" fmla="*/ 132460 w 2361309"/>
                <a:gd name="connsiteY3" fmla="*/ 39273 h 1630742"/>
                <a:gd name="connsiteX4" fmla="*/ 8636 w 2361309"/>
                <a:gd name="connsiteY4" fmla="*/ 231484 h 1630742"/>
                <a:gd name="connsiteX5" fmla="*/ 80644 w 2361309"/>
                <a:gd name="connsiteY5" fmla="*/ 519516 h 1630742"/>
                <a:gd name="connsiteX6" fmla="*/ 394397 w 2361309"/>
                <a:gd name="connsiteY6" fmla="*/ 567911 h 1630742"/>
                <a:gd name="connsiteX7" fmla="*/ 508697 w 2361309"/>
                <a:gd name="connsiteY7" fmla="*/ 625061 h 1630742"/>
                <a:gd name="connsiteX8" fmla="*/ 727772 w 2361309"/>
                <a:gd name="connsiteY8" fmla="*/ 825086 h 1630742"/>
                <a:gd name="connsiteX9" fmla="*/ 1032572 w 2361309"/>
                <a:gd name="connsiteY9" fmla="*/ 1025111 h 1630742"/>
                <a:gd name="connsiteX10" fmla="*/ 1746947 w 2361309"/>
                <a:gd name="connsiteY10" fmla="*/ 1429923 h 1630742"/>
                <a:gd name="connsiteX11" fmla="*/ 2113660 w 2361309"/>
                <a:gd name="connsiteY11" fmla="*/ 1468023 h 1630742"/>
                <a:gd name="connsiteX12" fmla="*/ 2199385 w 2361309"/>
                <a:gd name="connsiteY12" fmla="*/ 1563273 h 1630742"/>
                <a:gd name="connsiteX13" fmla="*/ 2256535 w 2361309"/>
                <a:gd name="connsiteY13" fmla="*/ 1610898 h 1630742"/>
                <a:gd name="connsiteX14" fmla="*/ 2323210 w 2361309"/>
                <a:gd name="connsiteY14" fmla="*/ 1625186 h 1630742"/>
                <a:gd name="connsiteX15" fmla="*/ 2285110 w 2361309"/>
                <a:gd name="connsiteY15" fmla="*/ 1577561 h 1630742"/>
                <a:gd name="connsiteX16" fmla="*/ 2285110 w 2361309"/>
                <a:gd name="connsiteY16" fmla="*/ 1577561 h 1630742"/>
                <a:gd name="connsiteX17" fmla="*/ 2312892 w 2361309"/>
                <a:gd name="connsiteY17" fmla="*/ 1527628 h 1630742"/>
                <a:gd name="connsiteX18" fmla="*/ 2356547 w 2361309"/>
                <a:gd name="connsiteY18" fmla="*/ 1520411 h 1630742"/>
                <a:gd name="connsiteX19" fmla="*/ 2351785 w 2361309"/>
                <a:gd name="connsiteY19" fmla="*/ 1487073 h 1630742"/>
                <a:gd name="connsiteX20" fmla="*/ 2351785 w 2361309"/>
                <a:gd name="connsiteY20" fmla="*/ 1487073 h 1630742"/>
                <a:gd name="connsiteX21" fmla="*/ 2289872 w 2361309"/>
                <a:gd name="connsiteY21" fmla="*/ 1482311 h 1630742"/>
                <a:gd name="connsiteX22" fmla="*/ 2294635 w 2361309"/>
                <a:gd name="connsiteY22" fmla="*/ 1406111 h 1630742"/>
                <a:gd name="connsiteX23" fmla="*/ 2347022 w 2361309"/>
                <a:gd name="connsiteY23" fmla="*/ 1401348 h 1630742"/>
                <a:gd name="connsiteX24" fmla="*/ 2347022 w 2361309"/>
                <a:gd name="connsiteY24" fmla="*/ 1363248 h 1630742"/>
                <a:gd name="connsiteX25" fmla="*/ 2347022 w 2361309"/>
                <a:gd name="connsiteY25" fmla="*/ 1363248 h 1630742"/>
                <a:gd name="connsiteX26" fmla="*/ 2285110 w 2361309"/>
                <a:gd name="connsiteY26" fmla="*/ 1372773 h 1630742"/>
                <a:gd name="connsiteX27" fmla="*/ 2285110 w 2361309"/>
                <a:gd name="connsiteY27" fmla="*/ 1372773 h 1630742"/>
                <a:gd name="connsiteX28" fmla="*/ 2275585 w 2361309"/>
                <a:gd name="connsiteY28" fmla="*/ 1315623 h 1630742"/>
                <a:gd name="connsiteX29" fmla="*/ 2327972 w 2361309"/>
                <a:gd name="connsiteY29" fmla="*/ 1282286 h 1630742"/>
                <a:gd name="connsiteX30" fmla="*/ 2299397 w 2361309"/>
                <a:gd name="connsiteY30" fmla="*/ 1220373 h 1630742"/>
                <a:gd name="connsiteX31" fmla="*/ 2185097 w 2361309"/>
                <a:gd name="connsiteY31" fmla="*/ 1225136 h 1630742"/>
                <a:gd name="connsiteX32" fmla="*/ 2142235 w 2361309"/>
                <a:gd name="connsiteY32" fmla="*/ 1348961 h 1630742"/>
                <a:gd name="connsiteX33" fmla="*/ 1875535 w 2361309"/>
                <a:gd name="connsiteY33" fmla="*/ 1410873 h 1630742"/>
                <a:gd name="connsiteX34" fmla="*/ 1675510 w 2361309"/>
                <a:gd name="connsiteY34" fmla="*/ 1353723 h 1630742"/>
                <a:gd name="connsiteX35" fmla="*/ 1508822 w 2361309"/>
                <a:gd name="connsiteY35" fmla="*/ 1277523 h 1630742"/>
                <a:gd name="connsiteX36" fmla="*/ 1284985 w 2361309"/>
                <a:gd name="connsiteY36" fmla="*/ 1153698 h 1630742"/>
                <a:gd name="connsiteX37" fmla="*/ 737297 w 2361309"/>
                <a:gd name="connsiteY37" fmla="*/ 782223 h 1630742"/>
                <a:gd name="connsiteX38" fmla="*/ 512692 w 2361309"/>
                <a:gd name="connsiteY38" fmla="*/ 519516 h 1630742"/>
                <a:gd name="connsiteX0" fmla="*/ 512692 w 2361309"/>
                <a:gd name="connsiteY0" fmla="*/ 519516 h 1630742"/>
                <a:gd name="connsiteX1" fmla="*/ 584700 w 2361309"/>
                <a:gd name="connsiteY1" fmla="*/ 303492 h 1630742"/>
                <a:gd name="connsiteX2" fmla="*/ 422972 w 2361309"/>
                <a:gd name="connsiteY2" fmla="*/ 44036 h 1630742"/>
                <a:gd name="connsiteX3" fmla="*/ 132460 w 2361309"/>
                <a:gd name="connsiteY3" fmla="*/ 39273 h 1630742"/>
                <a:gd name="connsiteX4" fmla="*/ 8636 w 2361309"/>
                <a:gd name="connsiteY4" fmla="*/ 231484 h 1630742"/>
                <a:gd name="connsiteX5" fmla="*/ 80644 w 2361309"/>
                <a:gd name="connsiteY5" fmla="*/ 519516 h 1630742"/>
                <a:gd name="connsiteX6" fmla="*/ 394397 w 2361309"/>
                <a:gd name="connsiteY6" fmla="*/ 567911 h 1630742"/>
                <a:gd name="connsiteX7" fmla="*/ 508697 w 2361309"/>
                <a:gd name="connsiteY7" fmla="*/ 625061 h 1630742"/>
                <a:gd name="connsiteX8" fmla="*/ 727772 w 2361309"/>
                <a:gd name="connsiteY8" fmla="*/ 825086 h 1630742"/>
                <a:gd name="connsiteX9" fmla="*/ 1032572 w 2361309"/>
                <a:gd name="connsiteY9" fmla="*/ 1025111 h 1630742"/>
                <a:gd name="connsiteX10" fmla="*/ 1746947 w 2361309"/>
                <a:gd name="connsiteY10" fmla="*/ 1429923 h 1630742"/>
                <a:gd name="connsiteX11" fmla="*/ 2113660 w 2361309"/>
                <a:gd name="connsiteY11" fmla="*/ 1468023 h 1630742"/>
                <a:gd name="connsiteX12" fmla="*/ 2199385 w 2361309"/>
                <a:gd name="connsiteY12" fmla="*/ 1563273 h 1630742"/>
                <a:gd name="connsiteX13" fmla="*/ 2256535 w 2361309"/>
                <a:gd name="connsiteY13" fmla="*/ 1610898 h 1630742"/>
                <a:gd name="connsiteX14" fmla="*/ 2323210 w 2361309"/>
                <a:gd name="connsiteY14" fmla="*/ 1625186 h 1630742"/>
                <a:gd name="connsiteX15" fmla="*/ 2285110 w 2361309"/>
                <a:gd name="connsiteY15" fmla="*/ 1577561 h 1630742"/>
                <a:gd name="connsiteX16" fmla="*/ 2285110 w 2361309"/>
                <a:gd name="connsiteY16" fmla="*/ 1577561 h 1630742"/>
                <a:gd name="connsiteX17" fmla="*/ 2312892 w 2361309"/>
                <a:gd name="connsiteY17" fmla="*/ 1527628 h 1630742"/>
                <a:gd name="connsiteX18" fmla="*/ 2356547 w 2361309"/>
                <a:gd name="connsiteY18" fmla="*/ 1520411 h 1630742"/>
                <a:gd name="connsiteX19" fmla="*/ 2351785 w 2361309"/>
                <a:gd name="connsiteY19" fmla="*/ 1487073 h 1630742"/>
                <a:gd name="connsiteX20" fmla="*/ 2351785 w 2361309"/>
                <a:gd name="connsiteY20" fmla="*/ 1487073 h 1630742"/>
                <a:gd name="connsiteX21" fmla="*/ 2289872 w 2361309"/>
                <a:gd name="connsiteY21" fmla="*/ 1482311 h 1630742"/>
                <a:gd name="connsiteX22" fmla="*/ 2294635 w 2361309"/>
                <a:gd name="connsiteY22" fmla="*/ 1406111 h 1630742"/>
                <a:gd name="connsiteX23" fmla="*/ 2347022 w 2361309"/>
                <a:gd name="connsiteY23" fmla="*/ 1401348 h 1630742"/>
                <a:gd name="connsiteX24" fmla="*/ 2347022 w 2361309"/>
                <a:gd name="connsiteY24" fmla="*/ 1363248 h 1630742"/>
                <a:gd name="connsiteX25" fmla="*/ 2347022 w 2361309"/>
                <a:gd name="connsiteY25" fmla="*/ 1363248 h 1630742"/>
                <a:gd name="connsiteX26" fmla="*/ 2285110 w 2361309"/>
                <a:gd name="connsiteY26" fmla="*/ 1372773 h 1630742"/>
                <a:gd name="connsiteX27" fmla="*/ 2285110 w 2361309"/>
                <a:gd name="connsiteY27" fmla="*/ 1372773 h 1630742"/>
                <a:gd name="connsiteX28" fmla="*/ 2275585 w 2361309"/>
                <a:gd name="connsiteY28" fmla="*/ 1315623 h 1630742"/>
                <a:gd name="connsiteX29" fmla="*/ 2312892 w 2361309"/>
                <a:gd name="connsiteY29" fmla="*/ 1309223 h 1630742"/>
                <a:gd name="connsiteX30" fmla="*/ 2299397 w 2361309"/>
                <a:gd name="connsiteY30" fmla="*/ 1220373 h 1630742"/>
                <a:gd name="connsiteX31" fmla="*/ 2185097 w 2361309"/>
                <a:gd name="connsiteY31" fmla="*/ 1225136 h 1630742"/>
                <a:gd name="connsiteX32" fmla="*/ 2142235 w 2361309"/>
                <a:gd name="connsiteY32" fmla="*/ 1348961 h 1630742"/>
                <a:gd name="connsiteX33" fmla="*/ 1875535 w 2361309"/>
                <a:gd name="connsiteY33" fmla="*/ 1410873 h 1630742"/>
                <a:gd name="connsiteX34" fmla="*/ 1675510 w 2361309"/>
                <a:gd name="connsiteY34" fmla="*/ 1353723 h 1630742"/>
                <a:gd name="connsiteX35" fmla="*/ 1508822 w 2361309"/>
                <a:gd name="connsiteY35" fmla="*/ 1277523 h 1630742"/>
                <a:gd name="connsiteX36" fmla="*/ 1284985 w 2361309"/>
                <a:gd name="connsiteY36" fmla="*/ 1153698 h 1630742"/>
                <a:gd name="connsiteX37" fmla="*/ 737297 w 2361309"/>
                <a:gd name="connsiteY37" fmla="*/ 782223 h 1630742"/>
                <a:gd name="connsiteX38" fmla="*/ 512692 w 2361309"/>
                <a:gd name="connsiteY38" fmla="*/ 519516 h 1630742"/>
                <a:gd name="connsiteX0" fmla="*/ 512692 w 2361309"/>
                <a:gd name="connsiteY0" fmla="*/ 519516 h 1630742"/>
                <a:gd name="connsiteX1" fmla="*/ 584700 w 2361309"/>
                <a:gd name="connsiteY1" fmla="*/ 303492 h 1630742"/>
                <a:gd name="connsiteX2" fmla="*/ 422972 w 2361309"/>
                <a:gd name="connsiteY2" fmla="*/ 44036 h 1630742"/>
                <a:gd name="connsiteX3" fmla="*/ 132460 w 2361309"/>
                <a:gd name="connsiteY3" fmla="*/ 39273 h 1630742"/>
                <a:gd name="connsiteX4" fmla="*/ 8636 w 2361309"/>
                <a:gd name="connsiteY4" fmla="*/ 231484 h 1630742"/>
                <a:gd name="connsiteX5" fmla="*/ 80644 w 2361309"/>
                <a:gd name="connsiteY5" fmla="*/ 519516 h 1630742"/>
                <a:gd name="connsiteX6" fmla="*/ 394397 w 2361309"/>
                <a:gd name="connsiteY6" fmla="*/ 567911 h 1630742"/>
                <a:gd name="connsiteX7" fmla="*/ 508697 w 2361309"/>
                <a:gd name="connsiteY7" fmla="*/ 625061 h 1630742"/>
                <a:gd name="connsiteX8" fmla="*/ 727772 w 2361309"/>
                <a:gd name="connsiteY8" fmla="*/ 825086 h 1630742"/>
                <a:gd name="connsiteX9" fmla="*/ 1032572 w 2361309"/>
                <a:gd name="connsiteY9" fmla="*/ 1025111 h 1630742"/>
                <a:gd name="connsiteX10" fmla="*/ 1746947 w 2361309"/>
                <a:gd name="connsiteY10" fmla="*/ 1429923 h 1630742"/>
                <a:gd name="connsiteX11" fmla="*/ 2113660 w 2361309"/>
                <a:gd name="connsiteY11" fmla="*/ 1468023 h 1630742"/>
                <a:gd name="connsiteX12" fmla="*/ 2199385 w 2361309"/>
                <a:gd name="connsiteY12" fmla="*/ 1563273 h 1630742"/>
                <a:gd name="connsiteX13" fmla="*/ 2256535 w 2361309"/>
                <a:gd name="connsiteY13" fmla="*/ 1610898 h 1630742"/>
                <a:gd name="connsiteX14" fmla="*/ 2323210 w 2361309"/>
                <a:gd name="connsiteY14" fmla="*/ 1625186 h 1630742"/>
                <a:gd name="connsiteX15" fmla="*/ 2285110 w 2361309"/>
                <a:gd name="connsiteY15" fmla="*/ 1577561 h 1630742"/>
                <a:gd name="connsiteX16" fmla="*/ 2285110 w 2361309"/>
                <a:gd name="connsiteY16" fmla="*/ 1577561 h 1630742"/>
                <a:gd name="connsiteX17" fmla="*/ 2312892 w 2361309"/>
                <a:gd name="connsiteY17" fmla="*/ 1527628 h 1630742"/>
                <a:gd name="connsiteX18" fmla="*/ 2356547 w 2361309"/>
                <a:gd name="connsiteY18" fmla="*/ 1520411 h 1630742"/>
                <a:gd name="connsiteX19" fmla="*/ 2351785 w 2361309"/>
                <a:gd name="connsiteY19" fmla="*/ 1487073 h 1630742"/>
                <a:gd name="connsiteX20" fmla="*/ 2351785 w 2361309"/>
                <a:gd name="connsiteY20" fmla="*/ 1487073 h 1630742"/>
                <a:gd name="connsiteX21" fmla="*/ 2289872 w 2361309"/>
                <a:gd name="connsiteY21" fmla="*/ 1482311 h 1630742"/>
                <a:gd name="connsiteX22" fmla="*/ 2294635 w 2361309"/>
                <a:gd name="connsiteY22" fmla="*/ 1406111 h 1630742"/>
                <a:gd name="connsiteX23" fmla="*/ 2347022 w 2361309"/>
                <a:gd name="connsiteY23" fmla="*/ 1401348 h 1630742"/>
                <a:gd name="connsiteX24" fmla="*/ 2347022 w 2361309"/>
                <a:gd name="connsiteY24" fmla="*/ 1363248 h 1630742"/>
                <a:gd name="connsiteX25" fmla="*/ 2347022 w 2361309"/>
                <a:gd name="connsiteY25" fmla="*/ 1363248 h 1630742"/>
                <a:gd name="connsiteX26" fmla="*/ 2285110 w 2361309"/>
                <a:gd name="connsiteY26" fmla="*/ 1372773 h 1630742"/>
                <a:gd name="connsiteX27" fmla="*/ 2285110 w 2361309"/>
                <a:gd name="connsiteY27" fmla="*/ 1372773 h 1630742"/>
                <a:gd name="connsiteX28" fmla="*/ 2275585 w 2361309"/>
                <a:gd name="connsiteY28" fmla="*/ 1315623 h 1630742"/>
                <a:gd name="connsiteX29" fmla="*/ 2312892 w 2361309"/>
                <a:gd name="connsiteY29" fmla="*/ 1309223 h 1630742"/>
                <a:gd name="connsiteX30" fmla="*/ 2299397 w 2361309"/>
                <a:gd name="connsiteY30" fmla="*/ 1220373 h 1630742"/>
                <a:gd name="connsiteX31" fmla="*/ 2185097 w 2361309"/>
                <a:gd name="connsiteY31" fmla="*/ 1225136 h 1630742"/>
                <a:gd name="connsiteX32" fmla="*/ 2142235 w 2361309"/>
                <a:gd name="connsiteY32" fmla="*/ 1348961 h 1630742"/>
                <a:gd name="connsiteX33" fmla="*/ 1875535 w 2361309"/>
                <a:gd name="connsiteY33" fmla="*/ 1410873 h 1630742"/>
                <a:gd name="connsiteX34" fmla="*/ 1675510 w 2361309"/>
                <a:gd name="connsiteY34" fmla="*/ 1353723 h 1630742"/>
                <a:gd name="connsiteX35" fmla="*/ 1508822 w 2361309"/>
                <a:gd name="connsiteY35" fmla="*/ 1277523 h 1630742"/>
                <a:gd name="connsiteX36" fmla="*/ 1284985 w 2361309"/>
                <a:gd name="connsiteY36" fmla="*/ 1153698 h 1630742"/>
                <a:gd name="connsiteX37" fmla="*/ 737297 w 2361309"/>
                <a:gd name="connsiteY37" fmla="*/ 782223 h 1630742"/>
                <a:gd name="connsiteX38" fmla="*/ 512692 w 2361309"/>
                <a:gd name="connsiteY38" fmla="*/ 519516 h 1630742"/>
                <a:gd name="connsiteX0" fmla="*/ 512692 w 2361309"/>
                <a:gd name="connsiteY0" fmla="*/ 519516 h 1630742"/>
                <a:gd name="connsiteX1" fmla="*/ 584700 w 2361309"/>
                <a:gd name="connsiteY1" fmla="*/ 303492 h 1630742"/>
                <a:gd name="connsiteX2" fmla="*/ 422972 w 2361309"/>
                <a:gd name="connsiteY2" fmla="*/ 44036 h 1630742"/>
                <a:gd name="connsiteX3" fmla="*/ 132460 w 2361309"/>
                <a:gd name="connsiteY3" fmla="*/ 39273 h 1630742"/>
                <a:gd name="connsiteX4" fmla="*/ 8636 w 2361309"/>
                <a:gd name="connsiteY4" fmla="*/ 231484 h 1630742"/>
                <a:gd name="connsiteX5" fmla="*/ 80644 w 2361309"/>
                <a:gd name="connsiteY5" fmla="*/ 519516 h 1630742"/>
                <a:gd name="connsiteX6" fmla="*/ 394397 w 2361309"/>
                <a:gd name="connsiteY6" fmla="*/ 567911 h 1630742"/>
                <a:gd name="connsiteX7" fmla="*/ 508697 w 2361309"/>
                <a:gd name="connsiteY7" fmla="*/ 625061 h 1630742"/>
                <a:gd name="connsiteX8" fmla="*/ 727772 w 2361309"/>
                <a:gd name="connsiteY8" fmla="*/ 825086 h 1630742"/>
                <a:gd name="connsiteX9" fmla="*/ 1032572 w 2361309"/>
                <a:gd name="connsiteY9" fmla="*/ 1025111 h 1630742"/>
                <a:gd name="connsiteX10" fmla="*/ 1746947 w 2361309"/>
                <a:gd name="connsiteY10" fmla="*/ 1429923 h 1630742"/>
                <a:gd name="connsiteX11" fmla="*/ 2113660 w 2361309"/>
                <a:gd name="connsiteY11" fmla="*/ 1468023 h 1630742"/>
                <a:gd name="connsiteX12" fmla="*/ 2199385 w 2361309"/>
                <a:gd name="connsiteY12" fmla="*/ 1563273 h 1630742"/>
                <a:gd name="connsiteX13" fmla="*/ 2256535 w 2361309"/>
                <a:gd name="connsiteY13" fmla="*/ 1610898 h 1630742"/>
                <a:gd name="connsiteX14" fmla="*/ 2323210 w 2361309"/>
                <a:gd name="connsiteY14" fmla="*/ 1625186 h 1630742"/>
                <a:gd name="connsiteX15" fmla="*/ 2285110 w 2361309"/>
                <a:gd name="connsiteY15" fmla="*/ 1577561 h 1630742"/>
                <a:gd name="connsiteX16" fmla="*/ 2285110 w 2361309"/>
                <a:gd name="connsiteY16" fmla="*/ 1577561 h 1630742"/>
                <a:gd name="connsiteX17" fmla="*/ 2312892 w 2361309"/>
                <a:gd name="connsiteY17" fmla="*/ 1527628 h 1630742"/>
                <a:gd name="connsiteX18" fmla="*/ 2356547 w 2361309"/>
                <a:gd name="connsiteY18" fmla="*/ 1520411 h 1630742"/>
                <a:gd name="connsiteX19" fmla="*/ 2351785 w 2361309"/>
                <a:gd name="connsiteY19" fmla="*/ 1487073 h 1630742"/>
                <a:gd name="connsiteX20" fmla="*/ 2351785 w 2361309"/>
                <a:gd name="connsiteY20" fmla="*/ 1487073 h 1630742"/>
                <a:gd name="connsiteX21" fmla="*/ 2289872 w 2361309"/>
                <a:gd name="connsiteY21" fmla="*/ 1482311 h 1630742"/>
                <a:gd name="connsiteX22" fmla="*/ 2294635 w 2361309"/>
                <a:gd name="connsiteY22" fmla="*/ 1406111 h 1630742"/>
                <a:gd name="connsiteX23" fmla="*/ 2347022 w 2361309"/>
                <a:gd name="connsiteY23" fmla="*/ 1401348 h 1630742"/>
                <a:gd name="connsiteX24" fmla="*/ 2347022 w 2361309"/>
                <a:gd name="connsiteY24" fmla="*/ 1363248 h 1630742"/>
                <a:gd name="connsiteX25" fmla="*/ 2347022 w 2361309"/>
                <a:gd name="connsiteY25" fmla="*/ 1363248 h 1630742"/>
                <a:gd name="connsiteX26" fmla="*/ 2285110 w 2361309"/>
                <a:gd name="connsiteY26" fmla="*/ 1372773 h 1630742"/>
                <a:gd name="connsiteX27" fmla="*/ 2285110 w 2361309"/>
                <a:gd name="connsiteY27" fmla="*/ 1372773 h 1630742"/>
                <a:gd name="connsiteX28" fmla="*/ 2275585 w 2361309"/>
                <a:gd name="connsiteY28" fmla="*/ 1315623 h 1630742"/>
                <a:gd name="connsiteX29" fmla="*/ 2312892 w 2361309"/>
                <a:gd name="connsiteY29" fmla="*/ 1309223 h 1630742"/>
                <a:gd name="connsiteX30" fmla="*/ 2299397 w 2361309"/>
                <a:gd name="connsiteY30" fmla="*/ 1220373 h 1630742"/>
                <a:gd name="connsiteX31" fmla="*/ 2185097 w 2361309"/>
                <a:gd name="connsiteY31" fmla="*/ 1225136 h 1630742"/>
                <a:gd name="connsiteX32" fmla="*/ 2142235 w 2361309"/>
                <a:gd name="connsiteY32" fmla="*/ 1348961 h 1630742"/>
                <a:gd name="connsiteX33" fmla="*/ 1875535 w 2361309"/>
                <a:gd name="connsiteY33" fmla="*/ 1410873 h 1630742"/>
                <a:gd name="connsiteX34" fmla="*/ 1675510 w 2361309"/>
                <a:gd name="connsiteY34" fmla="*/ 1353723 h 1630742"/>
                <a:gd name="connsiteX35" fmla="*/ 1508822 w 2361309"/>
                <a:gd name="connsiteY35" fmla="*/ 1277523 h 1630742"/>
                <a:gd name="connsiteX36" fmla="*/ 1284985 w 2361309"/>
                <a:gd name="connsiteY36" fmla="*/ 1153698 h 1630742"/>
                <a:gd name="connsiteX37" fmla="*/ 737297 w 2361309"/>
                <a:gd name="connsiteY37" fmla="*/ 782223 h 1630742"/>
                <a:gd name="connsiteX38" fmla="*/ 512692 w 2361309"/>
                <a:gd name="connsiteY38" fmla="*/ 519516 h 1630742"/>
                <a:gd name="connsiteX0" fmla="*/ 512692 w 2361309"/>
                <a:gd name="connsiteY0" fmla="*/ 519516 h 1630742"/>
                <a:gd name="connsiteX1" fmla="*/ 584700 w 2361309"/>
                <a:gd name="connsiteY1" fmla="*/ 303492 h 1630742"/>
                <a:gd name="connsiteX2" fmla="*/ 422972 w 2361309"/>
                <a:gd name="connsiteY2" fmla="*/ 44036 h 1630742"/>
                <a:gd name="connsiteX3" fmla="*/ 132460 w 2361309"/>
                <a:gd name="connsiteY3" fmla="*/ 39273 h 1630742"/>
                <a:gd name="connsiteX4" fmla="*/ 8636 w 2361309"/>
                <a:gd name="connsiteY4" fmla="*/ 231484 h 1630742"/>
                <a:gd name="connsiteX5" fmla="*/ 80644 w 2361309"/>
                <a:gd name="connsiteY5" fmla="*/ 519516 h 1630742"/>
                <a:gd name="connsiteX6" fmla="*/ 394397 w 2361309"/>
                <a:gd name="connsiteY6" fmla="*/ 567911 h 1630742"/>
                <a:gd name="connsiteX7" fmla="*/ 508697 w 2361309"/>
                <a:gd name="connsiteY7" fmla="*/ 625061 h 1630742"/>
                <a:gd name="connsiteX8" fmla="*/ 727772 w 2361309"/>
                <a:gd name="connsiteY8" fmla="*/ 825086 h 1630742"/>
                <a:gd name="connsiteX9" fmla="*/ 1032572 w 2361309"/>
                <a:gd name="connsiteY9" fmla="*/ 1025111 h 1630742"/>
                <a:gd name="connsiteX10" fmla="*/ 1746947 w 2361309"/>
                <a:gd name="connsiteY10" fmla="*/ 1429923 h 1630742"/>
                <a:gd name="connsiteX11" fmla="*/ 2113660 w 2361309"/>
                <a:gd name="connsiteY11" fmla="*/ 1468023 h 1630742"/>
                <a:gd name="connsiteX12" fmla="*/ 2199385 w 2361309"/>
                <a:gd name="connsiteY12" fmla="*/ 1563273 h 1630742"/>
                <a:gd name="connsiteX13" fmla="*/ 2256535 w 2361309"/>
                <a:gd name="connsiteY13" fmla="*/ 1610898 h 1630742"/>
                <a:gd name="connsiteX14" fmla="*/ 2323210 w 2361309"/>
                <a:gd name="connsiteY14" fmla="*/ 1625186 h 1630742"/>
                <a:gd name="connsiteX15" fmla="*/ 2285110 w 2361309"/>
                <a:gd name="connsiteY15" fmla="*/ 1577561 h 1630742"/>
                <a:gd name="connsiteX16" fmla="*/ 2285110 w 2361309"/>
                <a:gd name="connsiteY16" fmla="*/ 1577561 h 1630742"/>
                <a:gd name="connsiteX17" fmla="*/ 2312892 w 2361309"/>
                <a:gd name="connsiteY17" fmla="*/ 1527628 h 1630742"/>
                <a:gd name="connsiteX18" fmla="*/ 2356547 w 2361309"/>
                <a:gd name="connsiteY18" fmla="*/ 1520411 h 1630742"/>
                <a:gd name="connsiteX19" fmla="*/ 2351785 w 2361309"/>
                <a:gd name="connsiteY19" fmla="*/ 1487073 h 1630742"/>
                <a:gd name="connsiteX20" fmla="*/ 2351785 w 2361309"/>
                <a:gd name="connsiteY20" fmla="*/ 1487073 h 1630742"/>
                <a:gd name="connsiteX21" fmla="*/ 2289872 w 2361309"/>
                <a:gd name="connsiteY21" fmla="*/ 1482311 h 1630742"/>
                <a:gd name="connsiteX22" fmla="*/ 2294635 w 2361309"/>
                <a:gd name="connsiteY22" fmla="*/ 1406111 h 1630742"/>
                <a:gd name="connsiteX23" fmla="*/ 2347022 w 2361309"/>
                <a:gd name="connsiteY23" fmla="*/ 1401348 h 1630742"/>
                <a:gd name="connsiteX24" fmla="*/ 2347022 w 2361309"/>
                <a:gd name="connsiteY24" fmla="*/ 1363248 h 1630742"/>
                <a:gd name="connsiteX25" fmla="*/ 2347022 w 2361309"/>
                <a:gd name="connsiteY25" fmla="*/ 1363248 h 1630742"/>
                <a:gd name="connsiteX26" fmla="*/ 2285110 w 2361309"/>
                <a:gd name="connsiteY26" fmla="*/ 1372773 h 1630742"/>
                <a:gd name="connsiteX27" fmla="*/ 2285110 w 2361309"/>
                <a:gd name="connsiteY27" fmla="*/ 1372773 h 1630742"/>
                <a:gd name="connsiteX28" fmla="*/ 2275585 w 2361309"/>
                <a:gd name="connsiteY28" fmla="*/ 1315623 h 1630742"/>
                <a:gd name="connsiteX29" fmla="*/ 2312892 w 2361309"/>
                <a:gd name="connsiteY29" fmla="*/ 1309223 h 1630742"/>
                <a:gd name="connsiteX30" fmla="*/ 2299397 w 2361309"/>
                <a:gd name="connsiteY30" fmla="*/ 1220373 h 1630742"/>
                <a:gd name="connsiteX31" fmla="*/ 2185097 w 2361309"/>
                <a:gd name="connsiteY31" fmla="*/ 1225136 h 1630742"/>
                <a:gd name="connsiteX32" fmla="*/ 2142235 w 2361309"/>
                <a:gd name="connsiteY32" fmla="*/ 1348961 h 1630742"/>
                <a:gd name="connsiteX33" fmla="*/ 1875535 w 2361309"/>
                <a:gd name="connsiteY33" fmla="*/ 1410873 h 1630742"/>
                <a:gd name="connsiteX34" fmla="*/ 1675510 w 2361309"/>
                <a:gd name="connsiteY34" fmla="*/ 1353723 h 1630742"/>
                <a:gd name="connsiteX35" fmla="*/ 1508822 w 2361309"/>
                <a:gd name="connsiteY35" fmla="*/ 1277523 h 1630742"/>
                <a:gd name="connsiteX36" fmla="*/ 1284985 w 2361309"/>
                <a:gd name="connsiteY36" fmla="*/ 1153698 h 1630742"/>
                <a:gd name="connsiteX37" fmla="*/ 737297 w 2361309"/>
                <a:gd name="connsiteY37" fmla="*/ 782223 h 1630742"/>
                <a:gd name="connsiteX38" fmla="*/ 512692 w 2361309"/>
                <a:gd name="connsiteY38" fmla="*/ 519516 h 1630742"/>
                <a:gd name="connsiteX0" fmla="*/ 512692 w 2388869"/>
                <a:gd name="connsiteY0" fmla="*/ 519516 h 1630742"/>
                <a:gd name="connsiteX1" fmla="*/ 584700 w 2388869"/>
                <a:gd name="connsiteY1" fmla="*/ 303492 h 1630742"/>
                <a:gd name="connsiteX2" fmla="*/ 422972 w 2388869"/>
                <a:gd name="connsiteY2" fmla="*/ 44036 h 1630742"/>
                <a:gd name="connsiteX3" fmla="*/ 132460 w 2388869"/>
                <a:gd name="connsiteY3" fmla="*/ 39273 h 1630742"/>
                <a:gd name="connsiteX4" fmla="*/ 8636 w 2388869"/>
                <a:gd name="connsiteY4" fmla="*/ 231484 h 1630742"/>
                <a:gd name="connsiteX5" fmla="*/ 80644 w 2388869"/>
                <a:gd name="connsiteY5" fmla="*/ 519516 h 1630742"/>
                <a:gd name="connsiteX6" fmla="*/ 394397 w 2388869"/>
                <a:gd name="connsiteY6" fmla="*/ 567911 h 1630742"/>
                <a:gd name="connsiteX7" fmla="*/ 508697 w 2388869"/>
                <a:gd name="connsiteY7" fmla="*/ 625061 h 1630742"/>
                <a:gd name="connsiteX8" fmla="*/ 727772 w 2388869"/>
                <a:gd name="connsiteY8" fmla="*/ 825086 h 1630742"/>
                <a:gd name="connsiteX9" fmla="*/ 1032572 w 2388869"/>
                <a:gd name="connsiteY9" fmla="*/ 1025111 h 1630742"/>
                <a:gd name="connsiteX10" fmla="*/ 1746947 w 2388869"/>
                <a:gd name="connsiteY10" fmla="*/ 1429923 h 1630742"/>
                <a:gd name="connsiteX11" fmla="*/ 2113660 w 2388869"/>
                <a:gd name="connsiteY11" fmla="*/ 1468023 h 1630742"/>
                <a:gd name="connsiteX12" fmla="*/ 2199385 w 2388869"/>
                <a:gd name="connsiteY12" fmla="*/ 1563273 h 1630742"/>
                <a:gd name="connsiteX13" fmla="*/ 2256535 w 2388869"/>
                <a:gd name="connsiteY13" fmla="*/ 1610898 h 1630742"/>
                <a:gd name="connsiteX14" fmla="*/ 2323210 w 2388869"/>
                <a:gd name="connsiteY14" fmla="*/ 1625186 h 1630742"/>
                <a:gd name="connsiteX15" fmla="*/ 2285110 w 2388869"/>
                <a:gd name="connsiteY15" fmla="*/ 1577561 h 1630742"/>
                <a:gd name="connsiteX16" fmla="*/ 2285110 w 2388869"/>
                <a:gd name="connsiteY16" fmla="*/ 1577561 h 1630742"/>
                <a:gd name="connsiteX17" fmla="*/ 2312892 w 2388869"/>
                <a:gd name="connsiteY17" fmla="*/ 1527628 h 1630742"/>
                <a:gd name="connsiteX18" fmla="*/ 2356547 w 2388869"/>
                <a:gd name="connsiteY18" fmla="*/ 1520411 h 1630742"/>
                <a:gd name="connsiteX19" fmla="*/ 2351785 w 2388869"/>
                <a:gd name="connsiteY19" fmla="*/ 1487073 h 1630742"/>
                <a:gd name="connsiteX20" fmla="*/ 2351785 w 2388869"/>
                <a:gd name="connsiteY20" fmla="*/ 1487073 h 1630742"/>
                <a:gd name="connsiteX21" fmla="*/ 2289872 w 2388869"/>
                <a:gd name="connsiteY21" fmla="*/ 1482311 h 1630742"/>
                <a:gd name="connsiteX22" fmla="*/ 2294635 w 2388869"/>
                <a:gd name="connsiteY22" fmla="*/ 1406111 h 1630742"/>
                <a:gd name="connsiteX23" fmla="*/ 2347022 w 2388869"/>
                <a:gd name="connsiteY23" fmla="*/ 1401348 h 1630742"/>
                <a:gd name="connsiteX24" fmla="*/ 2347022 w 2388869"/>
                <a:gd name="connsiteY24" fmla="*/ 1363248 h 1630742"/>
                <a:gd name="connsiteX25" fmla="*/ 2347022 w 2388869"/>
                <a:gd name="connsiteY25" fmla="*/ 1363248 h 1630742"/>
                <a:gd name="connsiteX26" fmla="*/ 2285110 w 2388869"/>
                <a:gd name="connsiteY26" fmla="*/ 1372773 h 1630742"/>
                <a:gd name="connsiteX27" fmla="*/ 2285110 w 2388869"/>
                <a:gd name="connsiteY27" fmla="*/ 1372773 h 1630742"/>
                <a:gd name="connsiteX28" fmla="*/ 2275585 w 2388869"/>
                <a:gd name="connsiteY28" fmla="*/ 1315623 h 1630742"/>
                <a:gd name="connsiteX29" fmla="*/ 2384900 w 2388869"/>
                <a:gd name="connsiteY29" fmla="*/ 1309223 h 1630742"/>
                <a:gd name="connsiteX30" fmla="*/ 2299397 w 2388869"/>
                <a:gd name="connsiteY30" fmla="*/ 1220373 h 1630742"/>
                <a:gd name="connsiteX31" fmla="*/ 2185097 w 2388869"/>
                <a:gd name="connsiteY31" fmla="*/ 1225136 h 1630742"/>
                <a:gd name="connsiteX32" fmla="*/ 2142235 w 2388869"/>
                <a:gd name="connsiteY32" fmla="*/ 1348961 h 1630742"/>
                <a:gd name="connsiteX33" fmla="*/ 1875535 w 2388869"/>
                <a:gd name="connsiteY33" fmla="*/ 1410873 h 1630742"/>
                <a:gd name="connsiteX34" fmla="*/ 1675510 w 2388869"/>
                <a:gd name="connsiteY34" fmla="*/ 1353723 h 1630742"/>
                <a:gd name="connsiteX35" fmla="*/ 1508822 w 2388869"/>
                <a:gd name="connsiteY35" fmla="*/ 1277523 h 1630742"/>
                <a:gd name="connsiteX36" fmla="*/ 1284985 w 2388869"/>
                <a:gd name="connsiteY36" fmla="*/ 1153698 h 1630742"/>
                <a:gd name="connsiteX37" fmla="*/ 737297 w 2388869"/>
                <a:gd name="connsiteY37" fmla="*/ 782223 h 1630742"/>
                <a:gd name="connsiteX38" fmla="*/ 512692 w 2388869"/>
                <a:gd name="connsiteY38" fmla="*/ 519516 h 1630742"/>
                <a:gd name="connsiteX0" fmla="*/ 512692 w 2391250"/>
                <a:gd name="connsiteY0" fmla="*/ 519516 h 1627460"/>
                <a:gd name="connsiteX1" fmla="*/ 584700 w 2391250"/>
                <a:gd name="connsiteY1" fmla="*/ 303492 h 1627460"/>
                <a:gd name="connsiteX2" fmla="*/ 422972 w 2391250"/>
                <a:gd name="connsiteY2" fmla="*/ 44036 h 1627460"/>
                <a:gd name="connsiteX3" fmla="*/ 132460 w 2391250"/>
                <a:gd name="connsiteY3" fmla="*/ 39273 h 1627460"/>
                <a:gd name="connsiteX4" fmla="*/ 8636 w 2391250"/>
                <a:gd name="connsiteY4" fmla="*/ 231484 h 1627460"/>
                <a:gd name="connsiteX5" fmla="*/ 80644 w 2391250"/>
                <a:gd name="connsiteY5" fmla="*/ 519516 h 1627460"/>
                <a:gd name="connsiteX6" fmla="*/ 394397 w 2391250"/>
                <a:gd name="connsiteY6" fmla="*/ 567911 h 1627460"/>
                <a:gd name="connsiteX7" fmla="*/ 508697 w 2391250"/>
                <a:gd name="connsiteY7" fmla="*/ 625061 h 1627460"/>
                <a:gd name="connsiteX8" fmla="*/ 727772 w 2391250"/>
                <a:gd name="connsiteY8" fmla="*/ 825086 h 1627460"/>
                <a:gd name="connsiteX9" fmla="*/ 1032572 w 2391250"/>
                <a:gd name="connsiteY9" fmla="*/ 1025111 h 1627460"/>
                <a:gd name="connsiteX10" fmla="*/ 1746947 w 2391250"/>
                <a:gd name="connsiteY10" fmla="*/ 1429923 h 1627460"/>
                <a:gd name="connsiteX11" fmla="*/ 2113660 w 2391250"/>
                <a:gd name="connsiteY11" fmla="*/ 1468023 h 1627460"/>
                <a:gd name="connsiteX12" fmla="*/ 2199385 w 2391250"/>
                <a:gd name="connsiteY12" fmla="*/ 1563273 h 1627460"/>
                <a:gd name="connsiteX13" fmla="*/ 2256535 w 2391250"/>
                <a:gd name="connsiteY13" fmla="*/ 1610898 h 1627460"/>
                <a:gd name="connsiteX14" fmla="*/ 2323210 w 2391250"/>
                <a:gd name="connsiteY14" fmla="*/ 1625186 h 1627460"/>
                <a:gd name="connsiteX15" fmla="*/ 2384900 w 2391250"/>
                <a:gd name="connsiteY15" fmla="*/ 1597255 h 1627460"/>
                <a:gd name="connsiteX16" fmla="*/ 2285110 w 2391250"/>
                <a:gd name="connsiteY16" fmla="*/ 1577561 h 1627460"/>
                <a:gd name="connsiteX17" fmla="*/ 2285110 w 2391250"/>
                <a:gd name="connsiteY17" fmla="*/ 1577561 h 1627460"/>
                <a:gd name="connsiteX18" fmla="*/ 2312892 w 2391250"/>
                <a:gd name="connsiteY18" fmla="*/ 1527628 h 1627460"/>
                <a:gd name="connsiteX19" fmla="*/ 2356547 w 2391250"/>
                <a:gd name="connsiteY19" fmla="*/ 1520411 h 1627460"/>
                <a:gd name="connsiteX20" fmla="*/ 2351785 w 2391250"/>
                <a:gd name="connsiteY20" fmla="*/ 1487073 h 1627460"/>
                <a:gd name="connsiteX21" fmla="*/ 2351785 w 2391250"/>
                <a:gd name="connsiteY21" fmla="*/ 1487073 h 1627460"/>
                <a:gd name="connsiteX22" fmla="*/ 2289872 w 2391250"/>
                <a:gd name="connsiteY22" fmla="*/ 1482311 h 1627460"/>
                <a:gd name="connsiteX23" fmla="*/ 2294635 w 2391250"/>
                <a:gd name="connsiteY23" fmla="*/ 1406111 h 1627460"/>
                <a:gd name="connsiteX24" fmla="*/ 2347022 w 2391250"/>
                <a:gd name="connsiteY24" fmla="*/ 1401348 h 1627460"/>
                <a:gd name="connsiteX25" fmla="*/ 2347022 w 2391250"/>
                <a:gd name="connsiteY25" fmla="*/ 1363248 h 1627460"/>
                <a:gd name="connsiteX26" fmla="*/ 2347022 w 2391250"/>
                <a:gd name="connsiteY26" fmla="*/ 1363248 h 1627460"/>
                <a:gd name="connsiteX27" fmla="*/ 2285110 w 2391250"/>
                <a:gd name="connsiteY27" fmla="*/ 1372773 h 1627460"/>
                <a:gd name="connsiteX28" fmla="*/ 2285110 w 2391250"/>
                <a:gd name="connsiteY28" fmla="*/ 1372773 h 1627460"/>
                <a:gd name="connsiteX29" fmla="*/ 2275585 w 2391250"/>
                <a:gd name="connsiteY29" fmla="*/ 1315623 h 1627460"/>
                <a:gd name="connsiteX30" fmla="*/ 2384900 w 2391250"/>
                <a:gd name="connsiteY30" fmla="*/ 1309223 h 1627460"/>
                <a:gd name="connsiteX31" fmla="*/ 2299397 w 2391250"/>
                <a:gd name="connsiteY31" fmla="*/ 1220373 h 1627460"/>
                <a:gd name="connsiteX32" fmla="*/ 2185097 w 2391250"/>
                <a:gd name="connsiteY32" fmla="*/ 1225136 h 1627460"/>
                <a:gd name="connsiteX33" fmla="*/ 2142235 w 2391250"/>
                <a:gd name="connsiteY33" fmla="*/ 1348961 h 1627460"/>
                <a:gd name="connsiteX34" fmla="*/ 1875535 w 2391250"/>
                <a:gd name="connsiteY34" fmla="*/ 1410873 h 1627460"/>
                <a:gd name="connsiteX35" fmla="*/ 1675510 w 2391250"/>
                <a:gd name="connsiteY35" fmla="*/ 1353723 h 1627460"/>
                <a:gd name="connsiteX36" fmla="*/ 1508822 w 2391250"/>
                <a:gd name="connsiteY36" fmla="*/ 1277523 h 1627460"/>
                <a:gd name="connsiteX37" fmla="*/ 1284985 w 2391250"/>
                <a:gd name="connsiteY37" fmla="*/ 1153698 h 1627460"/>
                <a:gd name="connsiteX38" fmla="*/ 737297 w 2391250"/>
                <a:gd name="connsiteY38" fmla="*/ 782223 h 1627460"/>
                <a:gd name="connsiteX39" fmla="*/ 512692 w 2391250"/>
                <a:gd name="connsiteY39" fmla="*/ 519516 h 1627460"/>
                <a:gd name="connsiteX0" fmla="*/ 512692 w 2391249"/>
                <a:gd name="connsiteY0" fmla="*/ 519516 h 1627460"/>
                <a:gd name="connsiteX1" fmla="*/ 584700 w 2391249"/>
                <a:gd name="connsiteY1" fmla="*/ 303492 h 1627460"/>
                <a:gd name="connsiteX2" fmla="*/ 422972 w 2391249"/>
                <a:gd name="connsiteY2" fmla="*/ 44036 h 1627460"/>
                <a:gd name="connsiteX3" fmla="*/ 132460 w 2391249"/>
                <a:gd name="connsiteY3" fmla="*/ 39273 h 1627460"/>
                <a:gd name="connsiteX4" fmla="*/ 8636 w 2391249"/>
                <a:gd name="connsiteY4" fmla="*/ 231484 h 1627460"/>
                <a:gd name="connsiteX5" fmla="*/ 80644 w 2391249"/>
                <a:gd name="connsiteY5" fmla="*/ 519516 h 1627460"/>
                <a:gd name="connsiteX6" fmla="*/ 394397 w 2391249"/>
                <a:gd name="connsiteY6" fmla="*/ 567911 h 1627460"/>
                <a:gd name="connsiteX7" fmla="*/ 508697 w 2391249"/>
                <a:gd name="connsiteY7" fmla="*/ 625061 h 1627460"/>
                <a:gd name="connsiteX8" fmla="*/ 727772 w 2391249"/>
                <a:gd name="connsiteY8" fmla="*/ 825086 h 1627460"/>
                <a:gd name="connsiteX9" fmla="*/ 1032572 w 2391249"/>
                <a:gd name="connsiteY9" fmla="*/ 1025111 h 1627460"/>
                <a:gd name="connsiteX10" fmla="*/ 1746947 w 2391249"/>
                <a:gd name="connsiteY10" fmla="*/ 1429923 h 1627460"/>
                <a:gd name="connsiteX11" fmla="*/ 2113660 w 2391249"/>
                <a:gd name="connsiteY11" fmla="*/ 1468023 h 1627460"/>
                <a:gd name="connsiteX12" fmla="*/ 2199385 w 2391249"/>
                <a:gd name="connsiteY12" fmla="*/ 1563273 h 1627460"/>
                <a:gd name="connsiteX13" fmla="*/ 2256535 w 2391249"/>
                <a:gd name="connsiteY13" fmla="*/ 1610898 h 1627460"/>
                <a:gd name="connsiteX14" fmla="*/ 2323210 w 2391249"/>
                <a:gd name="connsiteY14" fmla="*/ 1625186 h 1627460"/>
                <a:gd name="connsiteX15" fmla="*/ 2384899 w 2391249"/>
                <a:gd name="connsiteY15" fmla="*/ 1597255 h 1627460"/>
                <a:gd name="connsiteX16" fmla="*/ 2285110 w 2391249"/>
                <a:gd name="connsiteY16" fmla="*/ 1577561 h 1627460"/>
                <a:gd name="connsiteX17" fmla="*/ 2285110 w 2391249"/>
                <a:gd name="connsiteY17" fmla="*/ 1577561 h 1627460"/>
                <a:gd name="connsiteX18" fmla="*/ 2312892 w 2391249"/>
                <a:gd name="connsiteY18" fmla="*/ 1527628 h 1627460"/>
                <a:gd name="connsiteX19" fmla="*/ 2356547 w 2391249"/>
                <a:gd name="connsiteY19" fmla="*/ 1520411 h 1627460"/>
                <a:gd name="connsiteX20" fmla="*/ 2351785 w 2391249"/>
                <a:gd name="connsiteY20" fmla="*/ 1487073 h 1627460"/>
                <a:gd name="connsiteX21" fmla="*/ 2351785 w 2391249"/>
                <a:gd name="connsiteY21" fmla="*/ 1487073 h 1627460"/>
                <a:gd name="connsiteX22" fmla="*/ 2289872 w 2391249"/>
                <a:gd name="connsiteY22" fmla="*/ 1482311 h 1627460"/>
                <a:gd name="connsiteX23" fmla="*/ 2294635 w 2391249"/>
                <a:gd name="connsiteY23" fmla="*/ 1406111 h 1627460"/>
                <a:gd name="connsiteX24" fmla="*/ 2347022 w 2391249"/>
                <a:gd name="connsiteY24" fmla="*/ 1401348 h 1627460"/>
                <a:gd name="connsiteX25" fmla="*/ 2347022 w 2391249"/>
                <a:gd name="connsiteY25" fmla="*/ 1363248 h 1627460"/>
                <a:gd name="connsiteX26" fmla="*/ 2347022 w 2391249"/>
                <a:gd name="connsiteY26" fmla="*/ 1363248 h 1627460"/>
                <a:gd name="connsiteX27" fmla="*/ 2285110 w 2391249"/>
                <a:gd name="connsiteY27" fmla="*/ 1372773 h 1627460"/>
                <a:gd name="connsiteX28" fmla="*/ 2285110 w 2391249"/>
                <a:gd name="connsiteY28" fmla="*/ 1372773 h 1627460"/>
                <a:gd name="connsiteX29" fmla="*/ 2275585 w 2391249"/>
                <a:gd name="connsiteY29" fmla="*/ 1315623 h 1627460"/>
                <a:gd name="connsiteX30" fmla="*/ 2384900 w 2391249"/>
                <a:gd name="connsiteY30" fmla="*/ 1309223 h 1627460"/>
                <a:gd name="connsiteX31" fmla="*/ 2299397 w 2391249"/>
                <a:gd name="connsiteY31" fmla="*/ 1220373 h 1627460"/>
                <a:gd name="connsiteX32" fmla="*/ 2185097 w 2391249"/>
                <a:gd name="connsiteY32" fmla="*/ 1225136 h 1627460"/>
                <a:gd name="connsiteX33" fmla="*/ 2142235 w 2391249"/>
                <a:gd name="connsiteY33" fmla="*/ 1348961 h 1627460"/>
                <a:gd name="connsiteX34" fmla="*/ 1875535 w 2391249"/>
                <a:gd name="connsiteY34" fmla="*/ 1410873 h 1627460"/>
                <a:gd name="connsiteX35" fmla="*/ 1675510 w 2391249"/>
                <a:gd name="connsiteY35" fmla="*/ 1353723 h 1627460"/>
                <a:gd name="connsiteX36" fmla="*/ 1508822 w 2391249"/>
                <a:gd name="connsiteY36" fmla="*/ 1277523 h 1627460"/>
                <a:gd name="connsiteX37" fmla="*/ 1284985 w 2391249"/>
                <a:gd name="connsiteY37" fmla="*/ 1153698 h 1627460"/>
                <a:gd name="connsiteX38" fmla="*/ 737297 w 2391249"/>
                <a:gd name="connsiteY38" fmla="*/ 782223 h 1627460"/>
                <a:gd name="connsiteX39" fmla="*/ 512692 w 2391249"/>
                <a:gd name="connsiteY39" fmla="*/ 519516 h 1627460"/>
                <a:gd name="connsiteX0" fmla="*/ 512692 w 2391249"/>
                <a:gd name="connsiteY0" fmla="*/ 519516 h 1627460"/>
                <a:gd name="connsiteX1" fmla="*/ 584700 w 2391249"/>
                <a:gd name="connsiteY1" fmla="*/ 303492 h 1627460"/>
                <a:gd name="connsiteX2" fmla="*/ 422972 w 2391249"/>
                <a:gd name="connsiteY2" fmla="*/ 44036 h 1627460"/>
                <a:gd name="connsiteX3" fmla="*/ 132460 w 2391249"/>
                <a:gd name="connsiteY3" fmla="*/ 39273 h 1627460"/>
                <a:gd name="connsiteX4" fmla="*/ 8636 w 2391249"/>
                <a:gd name="connsiteY4" fmla="*/ 231484 h 1627460"/>
                <a:gd name="connsiteX5" fmla="*/ 80644 w 2391249"/>
                <a:gd name="connsiteY5" fmla="*/ 519516 h 1627460"/>
                <a:gd name="connsiteX6" fmla="*/ 394397 w 2391249"/>
                <a:gd name="connsiteY6" fmla="*/ 567911 h 1627460"/>
                <a:gd name="connsiteX7" fmla="*/ 508697 w 2391249"/>
                <a:gd name="connsiteY7" fmla="*/ 625061 h 1627460"/>
                <a:gd name="connsiteX8" fmla="*/ 727772 w 2391249"/>
                <a:gd name="connsiteY8" fmla="*/ 825086 h 1627460"/>
                <a:gd name="connsiteX9" fmla="*/ 1032572 w 2391249"/>
                <a:gd name="connsiteY9" fmla="*/ 1025111 h 1627460"/>
                <a:gd name="connsiteX10" fmla="*/ 1746947 w 2391249"/>
                <a:gd name="connsiteY10" fmla="*/ 1429923 h 1627460"/>
                <a:gd name="connsiteX11" fmla="*/ 2113660 w 2391249"/>
                <a:gd name="connsiteY11" fmla="*/ 1468023 h 1627460"/>
                <a:gd name="connsiteX12" fmla="*/ 2199385 w 2391249"/>
                <a:gd name="connsiteY12" fmla="*/ 1563273 h 1627460"/>
                <a:gd name="connsiteX13" fmla="*/ 2256535 w 2391249"/>
                <a:gd name="connsiteY13" fmla="*/ 1610898 h 1627460"/>
                <a:gd name="connsiteX14" fmla="*/ 2323210 w 2391249"/>
                <a:gd name="connsiteY14" fmla="*/ 1625186 h 1627460"/>
                <a:gd name="connsiteX15" fmla="*/ 2384899 w 2391249"/>
                <a:gd name="connsiteY15" fmla="*/ 1597255 h 1627460"/>
                <a:gd name="connsiteX16" fmla="*/ 2285110 w 2391249"/>
                <a:gd name="connsiteY16" fmla="*/ 1577561 h 1627460"/>
                <a:gd name="connsiteX17" fmla="*/ 2285110 w 2391249"/>
                <a:gd name="connsiteY17" fmla="*/ 1577561 h 1627460"/>
                <a:gd name="connsiteX18" fmla="*/ 2312892 w 2391249"/>
                <a:gd name="connsiteY18" fmla="*/ 1527628 h 1627460"/>
                <a:gd name="connsiteX19" fmla="*/ 2312892 w 2391249"/>
                <a:gd name="connsiteY19" fmla="*/ 1525247 h 1627460"/>
                <a:gd name="connsiteX20" fmla="*/ 2351785 w 2391249"/>
                <a:gd name="connsiteY20" fmla="*/ 1487073 h 1627460"/>
                <a:gd name="connsiteX21" fmla="*/ 2351785 w 2391249"/>
                <a:gd name="connsiteY21" fmla="*/ 1487073 h 1627460"/>
                <a:gd name="connsiteX22" fmla="*/ 2289872 w 2391249"/>
                <a:gd name="connsiteY22" fmla="*/ 1482311 h 1627460"/>
                <a:gd name="connsiteX23" fmla="*/ 2294635 w 2391249"/>
                <a:gd name="connsiteY23" fmla="*/ 1406111 h 1627460"/>
                <a:gd name="connsiteX24" fmla="*/ 2347022 w 2391249"/>
                <a:gd name="connsiteY24" fmla="*/ 1401348 h 1627460"/>
                <a:gd name="connsiteX25" fmla="*/ 2347022 w 2391249"/>
                <a:gd name="connsiteY25" fmla="*/ 1363248 h 1627460"/>
                <a:gd name="connsiteX26" fmla="*/ 2347022 w 2391249"/>
                <a:gd name="connsiteY26" fmla="*/ 1363248 h 1627460"/>
                <a:gd name="connsiteX27" fmla="*/ 2285110 w 2391249"/>
                <a:gd name="connsiteY27" fmla="*/ 1372773 h 1627460"/>
                <a:gd name="connsiteX28" fmla="*/ 2285110 w 2391249"/>
                <a:gd name="connsiteY28" fmla="*/ 1372773 h 1627460"/>
                <a:gd name="connsiteX29" fmla="*/ 2275585 w 2391249"/>
                <a:gd name="connsiteY29" fmla="*/ 1315623 h 1627460"/>
                <a:gd name="connsiteX30" fmla="*/ 2384900 w 2391249"/>
                <a:gd name="connsiteY30" fmla="*/ 1309223 h 1627460"/>
                <a:gd name="connsiteX31" fmla="*/ 2299397 w 2391249"/>
                <a:gd name="connsiteY31" fmla="*/ 1220373 h 1627460"/>
                <a:gd name="connsiteX32" fmla="*/ 2185097 w 2391249"/>
                <a:gd name="connsiteY32" fmla="*/ 1225136 h 1627460"/>
                <a:gd name="connsiteX33" fmla="*/ 2142235 w 2391249"/>
                <a:gd name="connsiteY33" fmla="*/ 1348961 h 1627460"/>
                <a:gd name="connsiteX34" fmla="*/ 1875535 w 2391249"/>
                <a:gd name="connsiteY34" fmla="*/ 1410873 h 1627460"/>
                <a:gd name="connsiteX35" fmla="*/ 1675510 w 2391249"/>
                <a:gd name="connsiteY35" fmla="*/ 1353723 h 1627460"/>
                <a:gd name="connsiteX36" fmla="*/ 1508822 w 2391249"/>
                <a:gd name="connsiteY36" fmla="*/ 1277523 h 1627460"/>
                <a:gd name="connsiteX37" fmla="*/ 1284985 w 2391249"/>
                <a:gd name="connsiteY37" fmla="*/ 1153698 h 1627460"/>
                <a:gd name="connsiteX38" fmla="*/ 737297 w 2391249"/>
                <a:gd name="connsiteY38" fmla="*/ 782223 h 1627460"/>
                <a:gd name="connsiteX39" fmla="*/ 512692 w 2391249"/>
                <a:gd name="connsiteY39" fmla="*/ 519516 h 1627460"/>
                <a:gd name="connsiteX0" fmla="*/ 512692 w 2391250"/>
                <a:gd name="connsiteY0" fmla="*/ 519516 h 1627460"/>
                <a:gd name="connsiteX1" fmla="*/ 584700 w 2391250"/>
                <a:gd name="connsiteY1" fmla="*/ 303492 h 1627460"/>
                <a:gd name="connsiteX2" fmla="*/ 422972 w 2391250"/>
                <a:gd name="connsiteY2" fmla="*/ 44036 h 1627460"/>
                <a:gd name="connsiteX3" fmla="*/ 132460 w 2391250"/>
                <a:gd name="connsiteY3" fmla="*/ 39273 h 1627460"/>
                <a:gd name="connsiteX4" fmla="*/ 8636 w 2391250"/>
                <a:gd name="connsiteY4" fmla="*/ 231484 h 1627460"/>
                <a:gd name="connsiteX5" fmla="*/ 80644 w 2391250"/>
                <a:gd name="connsiteY5" fmla="*/ 519516 h 1627460"/>
                <a:gd name="connsiteX6" fmla="*/ 394397 w 2391250"/>
                <a:gd name="connsiteY6" fmla="*/ 567911 h 1627460"/>
                <a:gd name="connsiteX7" fmla="*/ 508697 w 2391250"/>
                <a:gd name="connsiteY7" fmla="*/ 625061 h 1627460"/>
                <a:gd name="connsiteX8" fmla="*/ 727772 w 2391250"/>
                <a:gd name="connsiteY8" fmla="*/ 825086 h 1627460"/>
                <a:gd name="connsiteX9" fmla="*/ 1032572 w 2391250"/>
                <a:gd name="connsiteY9" fmla="*/ 1025111 h 1627460"/>
                <a:gd name="connsiteX10" fmla="*/ 1746947 w 2391250"/>
                <a:gd name="connsiteY10" fmla="*/ 1429923 h 1627460"/>
                <a:gd name="connsiteX11" fmla="*/ 2113660 w 2391250"/>
                <a:gd name="connsiteY11" fmla="*/ 1468023 h 1627460"/>
                <a:gd name="connsiteX12" fmla="*/ 2199385 w 2391250"/>
                <a:gd name="connsiteY12" fmla="*/ 1563273 h 1627460"/>
                <a:gd name="connsiteX13" fmla="*/ 2256535 w 2391250"/>
                <a:gd name="connsiteY13" fmla="*/ 1610898 h 1627460"/>
                <a:gd name="connsiteX14" fmla="*/ 2323210 w 2391250"/>
                <a:gd name="connsiteY14" fmla="*/ 1625186 h 1627460"/>
                <a:gd name="connsiteX15" fmla="*/ 2384900 w 2391250"/>
                <a:gd name="connsiteY15" fmla="*/ 1597255 h 1627460"/>
                <a:gd name="connsiteX16" fmla="*/ 2285110 w 2391250"/>
                <a:gd name="connsiteY16" fmla="*/ 1577561 h 1627460"/>
                <a:gd name="connsiteX17" fmla="*/ 2285110 w 2391250"/>
                <a:gd name="connsiteY17" fmla="*/ 1577561 h 1627460"/>
                <a:gd name="connsiteX18" fmla="*/ 2312892 w 2391250"/>
                <a:gd name="connsiteY18" fmla="*/ 1527628 h 1627460"/>
                <a:gd name="connsiteX19" fmla="*/ 2312892 w 2391250"/>
                <a:gd name="connsiteY19" fmla="*/ 1525247 h 1627460"/>
                <a:gd name="connsiteX20" fmla="*/ 2351785 w 2391250"/>
                <a:gd name="connsiteY20" fmla="*/ 1487073 h 1627460"/>
                <a:gd name="connsiteX21" fmla="*/ 2351785 w 2391250"/>
                <a:gd name="connsiteY21" fmla="*/ 1487073 h 1627460"/>
                <a:gd name="connsiteX22" fmla="*/ 2289872 w 2391250"/>
                <a:gd name="connsiteY22" fmla="*/ 1482311 h 1627460"/>
                <a:gd name="connsiteX23" fmla="*/ 2294635 w 2391250"/>
                <a:gd name="connsiteY23" fmla="*/ 1406111 h 1627460"/>
                <a:gd name="connsiteX24" fmla="*/ 2347022 w 2391250"/>
                <a:gd name="connsiteY24" fmla="*/ 1401348 h 1627460"/>
                <a:gd name="connsiteX25" fmla="*/ 2347022 w 2391250"/>
                <a:gd name="connsiteY25" fmla="*/ 1363248 h 1627460"/>
                <a:gd name="connsiteX26" fmla="*/ 2347022 w 2391250"/>
                <a:gd name="connsiteY26" fmla="*/ 1363248 h 1627460"/>
                <a:gd name="connsiteX27" fmla="*/ 2285110 w 2391250"/>
                <a:gd name="connsiteY27" fmla="*/ 1372773 h 1627460"/>
                <a:gd name="connsiteX28" fmla="*/ 2285110 w 2391250"/>
                <a:gd name="connsiteY28" fmla="*/ 1372773 h 1627460"/>
                <a:gd name="connsiteX29" fmla="*/ 2275585 w 2391250"/>
                <a:gd name="connsiteY29" fmla="*/ 1315623 h 1627460"/>
                <a:gd name="connsiteX30" fmla="*/ 2384900 w 2391250"/>
                <a:gd name="connsiteY30" fmla="*/ 1309223 h 1627460"/>
                <a:gd name="connsiteX31" fmla="*/ 2299397 w 2391250"/>
                <a:gd name="connsiteY31" fmla="*/ 1220373 h 1627460"/>
                <a:gd name="connsiteX32" fmla="*/ 2185097 w 2391250"/>
                <a:gd name="connsiteY32" fmla="*/ 1225136 h 1627460"/>
                <a:gd name="connsiteX33" fmla="*/ 2142235 w 2391250"/>
                <a:gd name="connsiteY33" fmla="*/ 1348961 h 1627460"/>
                <a:gd name="connsiteX34" fmla="*/ 1875535 w 2391250"/>
                <a:gd name="connsiteY34" fmla="*/ 1410873 h 1627460"/>
                <a:gd name="connsiteX35" fmla="*/ 1675510 w 2391250"/>
                <a:gd name="connsiteY35" fmla="*/ 1353723 h 1627460"/>
                <a:gd name="connsiteX36" fmla="*/ 1508822 w 2391250"/>
                <a:gd name="connsiteY36" fmla="*/ 1277523 h 1627460"/>
                <a:gd name="connsiteX37" fmla="*/ 1284985 w 2391250"/>
                <a:gd name="connsiteY37" fmla="*/ 1153698 h 1627460"/>
                <a:gd name="connsiteX38" fmla="*/ 737297 w 2391250"/>
                <a:gd name="connsiteY38" fmla="*/ 782223 h 1627460"/>
                <a:gd name="connsiteX39" fmla="*/ 512692 w 2391250"/>
                <a:gd name="connsiteY39" fmla="*/ 519516 h 1627460"/>
                <a:gd name="connsiteX0" fmla="*/ 512692 w 2391250"/>
                <a:gd name="connsiteY0" fmla="*/ 519516 h 1627460"/>
                <a:gd name="connsiteX1" fmla="*/ 584700 w 2391250"/>
                <a:gd name="connsiteY1" fmla="*/ 303492 h 1627460"/>
                <a:gd name="connsiteX2" fmla="*/ 422972 w 2391250"/>
                <a:gd name="connsiteY2" fmla="*/ 44036 h 1627460"/>
                <a:gd name="connsiteX3" fmla="*/ 132460 w 2391250"/>
                <a:gd name="connsiteY3" fmla="*/ 39273 h 1627460"/>
                <a:gd name="connsiteX4" fmla="*/ 8636 w 2391250"/>
                <a:gd name="connsiteY4" fmla="*/ 231484 h 1627460"/>
                <a:gd name="connsiteX5" fmla="*/ 80644 w 2391250"/>
                <a:gd name="connsiteY5" fmla="*/ 519516 h 1627460"/>
                <a:gd name="connsiteX6" fmla="*/ 394397 w 2391250"/>
                <a:gd name="connsiteY6" fmla="*/ 567911 h 1627460"/>
                <a:gd name="connsiteX7" fmla="*/ 508697 w 2391250"/>
                <a:gd name="connsiteY7" fmla="*/ 625061 h 1627460"/>
                <a:gd name="connsiteX8" fmla="*/ 727772 w 2391250"/>
                <a:gd name="connsiteY8" fmla="*/ 825086 h 1627460"/>
                <a:gd name="connsiteX9" fmla="*/ 1032572 w 2391250"/>
                <a:gd name="connsiteY9" fmla="*/ 1025111 h 1627460"/>
                <a:gd name="connsiteX10" fmla="*/ 1746947 w 2391250"/>
                <a:gd name="connsiteY10" fmla="*/ 1429923 h 1627460"/>
                <a:gd name="connsiteX11" fmla="*/ 2113660 w 2391250"/>
                <a:gd name="connsiteY11" fmla="*/ 1468023 h 1627460"/>
                <a:gd name="connsiteX12" fmla="*/ 2199385 w 2391250"/>
                <a:gd name="connsiteY12" fmla="*/ 1563273 h 1627460"/>
                <a:gd name="connsiteX13" fmla="*/ 2256535 w 2391250"/>
                <a:gd name="connsiteY13" fmla="*/ 1610898 h 1627460"/>
                <a:gd name="connsiteX14" fmla="*/ 2323210 w 2391250"/>
                <a:gd name="connsiteY14" fmla="*/ 1625186 h 1627460"/>
                <a:gd name="connsiteX15" fmla="*/ 2384900 w 2391250"/>
                <a:gd name="connsiteY15" fmla="*/ 1597255 h 1627460"/>
                <a:gd name="connsiteX16" fmla="*/ 2285110 w 2391250"/>
                <a:gd name="connsiteY16" fmla="*/ 1577561 h 1627460"/>
                <a:gd name="connsiteX17" fmla="*/ 2285110 w 2391250"/>
                <a:gd name="connsiteY17" fmla="*/ 1577561 h 1627460"/>
                <a:gd name="connsiteX18" fmla="*/ 2312892 w 2391250"/>
                <a:gd name="connsiteY18" fmla="*/ 1527628 h 1627460"/>
                <a:gd name="connsiteX19" fmla="*/ 2351785 w 2391250"/>
                <a:gd name="connsiteY19" fmla="*/ 1487073 h 1627460"/>
                <a:gd name="connsiteX20" fmla="*/ 2351785 w 2391250"/>
                <a:gd name="connsiteY20" fmla="*/ 1487073 h 1627460"/>
                <a:gd name="connsiteX21" fmla="*/ 2289872 w 2391250"/>
                <a:gd name="connsiteY21" fmla="*/ 1482311 h 1627460"/>
                <a:gd name="connsiteX22" fmla="*/ 2294635 w 2391250"/>
                <a:gd name="connsiteY22" fmla="*/ 1406111 h 1627460"/>
                <a:gd name="connsiteX23" fmla="*/ 2347022 w 2391250"/>
                <a:gd name="connsiteY23" fmla="*/ 1401348 h 1627460"/>
                <a:gd name="connsiteX24" fmla="*/ 2347022 w 2391250"/>
                <a:gd name="connsiteY24" fmla="*/ 1363248 h 1627460"/>
                <a:gd name="connsiteX25" fmla="*/ 2347022 w 2391250"/>
                <a:gd name="connsiteY25" fmla="*/ 1363248 h 1627460"/>
                <a:gd name="connsiteX26" fmla="*/ 2285110 w 2391250"/>
                <a:gd name="connsiteY26" fmla="*/ 1372773 h 1627460"/>
                <a:gd name="connsiteX27" fmla="*/ 2285110 w 2391250"/>
                <a:gd name="connsiteY27" fmla="*/ 1372773 h 1627460"/>
                <a:gd name="connsiteX28" fmla="*/ 2275585 w 2391250"/>
                <a:gd name="connsiteY28" fmla="*/ 1315623 h 1627460"/>
                <a:gd name="connsiteX29" fmla="*/ 2384900 w 2391250"/>
                <a:gd name="connsiteY29" fmla="*/ 1309223 h 1627460"/>
                <a:gd name="connsiteX30" fmla="*/ 2299397 w 2391250"/>
                <a:gd name="connsiteY30" fmla="*/ 1220373 h 1627460"/>
                <a:gd name="connsiteX31" fmla="*/ 2185097 w 2391250"/>
                <a:gd name="connsiteY31" fmla="*/ 1225136 h 1627460"/>
                <a:gd name="connsiteX32" fmla="*/ 2142235 w 2391250"/>
                <a:gd name="connsiteY32" fmla="*/ 1348961 h 1627460"/>
                <a:gd name="connsiteX33" fmla="*/ 1875535 w 2391250"/>
                <a:gd name="connsiteY33" fmla="*/ 1410873 h 1627460"/>
                <a:gd name="connsiteX34" fmla="*/ 1675510 w 2391250"/>
                <a:gd name="connsiteY34" fmla="*/ 1353723 h 1627460"/>
                <a:gd name="connsiteX35" fmla="*/ 1508822 w 2391250"/>
                <a:gd name="connsiteY35" fmla="*/ 1277523 h 1627460"/>
                <a:gd name="connsiteX36" fmla="*/ 1284985 w 2391250"/>
                <a:gd name="connsiteY36" fmla="*/ 1153698 h 1627460"/>
                <a:gd name="connsiteX37" fmla="*/ 737297 w 2391250"/>
                <a:gd name="connsiteY37" fmla="*/ 782223 h 1627460"/>
                <a:gd name="connsiteX38" fmla="*/ 512692 w 2391250"/>
                <a:gd name="connsiteY38" fmla="*/ 519516 h 1627460"/>
                <a:gd name="connsiteX0" fmla="*/ 512692 w 2396012"/>
                <a:gd name="connsiteY0" fmla="*/ 519516 h 1627460"/>
                <a:gd name="connsiteX1" fmla="*/ 584700 w 2396012"/>
                <a:gd name="connsiteY1" fmla="*/ 303492 h 1627460"/>
                <a:gd name="connsiteX2" fmla="*/ 422972 w 2396012"/>
                <a:gd name="connsiteY2" fmla="*/ 44036 h 1627460"/>
                <a:gd name="connsiteX3" fmla="*/ 132460 w 2396012"/>
                <a:gd name="connsiteY3" fmla="*/ 39273 h 1627460"/>
                <a:gd name="connsiteX4" fmla="*/ 8636 w 2396012"/>
                <a:gd name="connsiteY4" fmla="*/ 231484 h 1627460"/>
                <a:gd name="connsiteX5" fmla="*/ 80644 w 2396012"/>
                <a:gd name="connsiteY5" fmla="*/ 519516 h 1627460"/>
                <a:gd name="connsiteX6" fmla="*/ 394397 w 2396012"/>
                <a:gd name="connsiteY6" fmla="*/ 567911 h 1627460"/>
                <a:gd name="connsiteX7" fmla="*/ 508697 w 2396012"/>
                <a:gd name="connsiteY7" fmla="*/ 625061 h 1627460"/>
                <a:gd name="connsiteX8" fmla="*/ 727772 w 2396012"/>
                <a:gd name="connsiteY8" fmla="*/ 825086 h 1627460"/>
                <a:gd name="connsiteX9" fmla="*/ 1032572 w 2396012"/>
                <a:gd name="connsiteY9" fmla="*/ 1025111 h 1627460"/>
                <a:gd name="connsiteX10" fmla="*/ 1746947 w 2396012"/>
                <a:gd name="connsiteY10" fmla="*/ 1429923 h 1627460"/>
                <a:gd name="connsiteX11" fmla="*/ 2113660 w 2396012"/>
                <a:gd name="connsiteY11" fmla="*/ 1468023 h 1627460"/>
                <a:gd name="connsiteX12" fmla="*/ 2199385 w 2396012"/>
                <a:gd name="connsiteY12" fmla="*/ 1563273 h 1627460"/>
                <a:gd name="connsiteX13" fmla="*/ 2256535 w 2396012"/>
                <a:gd name="connsiteY13" fmla="*/ 1610898 h 1627460"/>
                <a:gd name="connsiteX14" fmla="*/ 2323210 w 2396012"/>
                <a:gd name="connsiteY14" fmla="*/ 1625186 h 1627460"/>
                <a:gd name="connsiteX15" fmla="*/ 2384900 w 2396012"/>
                <a:gd name="connsiteY15" fmla="*/ 1597255 h 1627460"/>
                <a:gd name="connsiteX16" fmla="*/ 2285110 w 2396012"/>
                <a:gd name="connsiteY16" fmla="*/ 1577561 h 1627460"/>
                <a:gd name="connsiteX17" fmla="*/ 2285110 w 2396012"/>
                <a:gd name="connsiteY17" fmla="*/ 1577561 h 1627460"/>
                <a:gd name="connsiteX18" fmla="*/ 2384899 w 2396012"/>
                <a:gd name="connsiteY18" fmla="*/ 1525247 h 1627460"/>
                <a:gd name="connsiteX19" fmla="*/ 2351785 w 2396012"/>
                <a:gd name="connsiteY19" fmla="*/ 1487073 h 1627460"/>
                <a:gd name="connsiteX20" fmla="*/ 2351785 w 2396012"/>
                <a:gd name="connsiteY20" fmla="*/ 1487073 h 1627460"/>
                <a:gd name="connsiteX21" fmla="*/ 2289872 w 2396012"/>
                <a:gd name="connsiteY21" fmla="*/ 1482311 h 1627460"/>
                <a:gd name="connsiteX22" fmla="*/ 2294635 w 2396012"/>
                <a:gd name="connsiteY22" fmla="*/ 1406111 h 1627460"/>
                <a:gd name="connsiteX23" fmla="*/ 2347022 w 2396012"/>
                <a:gd name="connsiteY23" fmla="*/ 1401348 h 1627460"/>
                <a:gd name="connsiteX24" fmla="*/ 2347022 w 2396012"/>
                <a:gd name="connsiteY24" fmla="*/ 1363248 h 1627460"/>
                <a:gd name="connsiteX25" fmla="*/ 2347022 w 2396012"/>
                <a:gd name="connsiteY25" fmla="*/ 1363248 h 1627460"/>
                <a:gd name="connsiteX26" fmla="*/ 2285110 w 2396012"/>
                <a:gd name="connsiteY26" fmla="*/ 1372773 h 1627460"/>
                <a:gd name="connsiteX27" fmla="*/ 2285110 w 2396012"/>
                <a:gd name="connsiteY27" fmla="*/ 1372773 h 1627460"/>
                <a:gd name="connsiteX28" fmla="*/ 2275585 w 2396012"/>
                <a:gd name="connsiteY28" fmla="*/ 1315623 h 1627460"/>
                <a:gd name="connsiteX29" fmla="*/ 2384900 w 2396012"/>
                <a:gd name="connsiteY29" fmla="*/ 1309223 h 1627460"/>
                <a:gd name="connsiteX30" fmla="*/ 2299397 w 2396012"/>
                <a:gd name="connsiteY30" fmla="*/ 1220373 h 1627460"/>
                <a:gd name="connsiteX31" fmla="*/ 2185097 w 2396012"/>
                <a:gd name="connsiteY31" fmla="*/ 1225136 h 1627460"/>
                <a:gd name="connsiteX32" fmla="*/ 2142235 w 2396012"/>
                <a:gd name="connsiteY32" fmla="*/ 1348961 h 1627460"/>
                <a:gd name="connsiteX33" fmla="*/ 1875535 w 2396012"/>
                <a:gd name="connsiteY33" fmla="*/ 1410873 h 1627460"/>
                <a:gd name="connsiteX34" fmla="*/ 1675510 w 2396012"/>
                <a:gd name="connsiteY34" fmla="*/ 1353723 h 1627460"/>
                <a:gd name="connsiteX35" fmla="*/ 1508822 w 2396012"/>
                <a:gd name="connsiteY35" fmla="*/ 1277523 h 1627460"/>
                <a:gd name="connsiteX36" fmla="*/ 1284985 w 2396012"/>
                <a:gd name="connsiteY36" fmla="*/ 1153698 h 1627460"/>
                <a:gd name="connsiteX37" fmla="*/ 737297 w 2396012"/>
                <a:gd name="connsiteY37" fmla="*/ 782223 h 1627460"/>
                <a:gd name="connsiteX38" fmla="*/ 512692 w 2396012"/>
                <a:gd name="connsiteY38" fmla="*/ 519516 h 1627460"/>
                <a:gd name="connsiteX0" fmla="*/ 512692 w 2396012"/>
                <a:gd name="connsiteY0" fmla="*/ 519516 h 1627460"/>
                <a:gd name="connsiteX1" fmla="*/ 584700 w 2396012"/>
                <a:gd name="connsiteY1" fmla="*/ 303492 h 1627460"/>
                <a:gd name="connsiteX2" fmla="*/ 422972 w 2396012"/>
                <a:gd name="connsiteY2" fmla="*/ 44036 h 1627460"/>
                <a:gd name="connsiteX3" fmla="*/ 132460 w 2396012"/>
                <a:gd name="connsiteY3" fmla="*/ 39273 h 1627460"/>
                <a:gd name="connsiteX4" fmla="*/ 8636 w 2396012"/>
                <a:gd name="connsiteY4" fmla="*/ 231484 h 1627460"/>
                <a:gd name="connsiteX5" fmla="*/ 80644 w 2396012"/>
                <a:gd name="connsiteY5" fmla="*/ 519516 h 1627460"/>
                <a:gd name="connsiteX6" fmla="*/ 394397 w 2396012"/>
                <a:gd name="connsiteY6" fmla="*/ 567911 h 1627460"/>
                <a:gd name="connsiteX7" fmla="*/ 508697 w 2396012"/>
                <a:gd name="connsiteY7" fmla="*/ 625061 h 1627460"/>
                <a:gd name="connsiteX8" fmla="*/ 727772 w 2396012"/>
                <a:gd name="connsiteY8" fmla="*/ 825086 h 1627460"/>
                <a:gd name="connsiteX9" fmla="*/ 1032572 w 2396012"/>
                <a:gd name="connsiteY9" fmla="*/ 1025111 h 1627460"/>
                <a:gd name="connsiteX10" fmla="*/ 1746947 w 2396012"/>
                <a:gd name="connsiteY10" fmla="*/ 1429923 h 1627460"/>
                <a:gd name="connsiteX11" fmla="*/ 2113660 w 2396012"/>
                <a:gd name="connsiteY11" fmla="*/ 1468023 h 1627460"/>
                <a:gd name="connsiteX12" fmla="*/ 2199385 w 2396012"/>
                <a:gd name="connsiteY12" fmla="*/ 1563273 h 1627460"/>
                <a:gd name="connsiteX13" fmla="*/ 2256535 w 2396012"/>
                <a:gd name="connsiteY13" fmla="*/ 1610898 h 1627460"/>
                <a:gd name="connsiteX14" fmla="*/ 2323210 w 2396012"/>
                <a:gd name="connsiteY14" fmla="*/ 1625186 h 1627460"/>
                <a:gd name="connsiteX15" fmla="*/ 2384900 w 2396012"/>
                <a:gd name="connsiteY15" fmla="*/ 1597255 h 1627460"/>
                <a:gd name="connsiteX16" fmla="*/ 2285110 w 2396012"/>
                <a:gd name="connsiteY16" fmla="*/ 1577561 h 1627460"/>
                <a:gd name="connsiteX17" fmla="*/ 2285110 w 2396012"/>
                <a:gd name="connsiteY17" fmla="*/ 1577561 h 1627460"/>
                <a:gd name="connsiteX18" fmla="*/ 2384899 w 2396012"/>
                <a:gd name="connsiteY18" fmla="*/ 1525247 h 1627460"/>
                <a:gd name="connsiteX19" fmla="*/ 2351785 w 2396012"/>
                <a:gd name="connsiteY19" fmla="*/ 1487073 h 1627460"/>
                <a:gd name="connsiteX20" fmla="*/ 2351785 w 2396012"/>
                <a:gd name="connsiteY20" fmla="*/ 1487073 h 1627460"/>
                <a:gd name="connsiteX21" fmla="*/ 2289872 w 2396012"/>
                <a:gd name="connsiteY21" fmla="*/ 1482311 h 1627460"/>
                <a:gd name="connsiteX22" fmla="*/ 2294635 w 2396012"/>
                <a:gd name="connsiteY22" fmla="*/ 1406111 h 1627460"/>
                <a:gd name="connsiteX23" fmla="*/ 2347022 w 2396012"/>
                <a:gd name="connsiteY23" fmla="*/ 1401348 h 1627460"/>
                <a:gd name="connsiteX24" fmla="*/ 2347022 w 2396012"/>
                <a:gd name="connsiteY24" fmla="*/ 1363248 h 1627460"/>
                <a:gd name="connsiteX25" fmla="*/ 2347022 w 2396012"/>
                <a:gd name="connsiteY25" fmla="*/ 1363248 h 1627460"/>
                <a:gd name="connsiteX26" fmla="*/ 2285110 w 2396012"/>
                <a:gd name="connsiteY26" fmla="*/ 1372773 h 1627460"/>
                <a:gd name="connsiteX27" fmla="*/ 2285110 w 2396012"/>
                <a:gd name="connsiteY27" fmla="*/ 1372773 h 1627460"/>
                <a:gd name="connsiteX28" fmla="*/ 2275585 w 2396012"/>
                <a:gd name="connsiteY28" fmla="*/ 1315623 h 1627460"/>
                <a:gd name="connsiteX29" fmla="*/ 2384900 w 2396012"/>
                <a:gd name="connsiteY29" fmla="*/ 1309223 h 1627460"/>
                <a:gd name="connsiteX30" fmla="*/ 2299397 w 2396012"/>
                <a:gd name="connsiteY30" fmla="*/ 1220373 h 1627460"/>
                <a:gd name="connsiteX31" fmla="*/ 2185097 w 2396012"/>
                <a:gd name="connsiteY31" fmla="*/ 1225136 h 1627460"/>
                <a:gd name="connsiteX32" fmla="*/ 2142235 w 2396012"/>
                <a:gd name="connsiteY32" fmla="*/ 1348961 h 1627460"/>
                <a:gd name="connsiteX33" fmla="*/ 1875535 w 2396012"/>
                <a:gd name="connsiteY33" fmla="*/ 1410873 h 1627460"/>
                <a:gd name="connsiteX34" fmla="*/ 1675510 w 2396012"/>
                <a:gd name="connsiteY34" fmla="*/ 1353723 h 1627460"/>
                <a:gd name="connsiteX35" fmla="*/ 1508822 w 2396012"/>
                <a:gd name="connsiteY35" fmla="*/ 1277523 h 1627460"/>
                <a:gd name="connsiteX36" fmla="*/ 1284985 w 2396012"/>
                <a:gd name="connsiteY36" fmla="*/ 1153698 h 1627460"/>
                <a:gd name="connsiteX37" fmla="*/ 737297 w 2396012"/>
                <a:gd name="connsiteY37" fmla="*/ 782223 h 1627460"/>
                <a:gd name="connsiteX38" fmla="*/ 512692 w 2396012"/>
                <a:gd name="connsiteY38" fmla="*/ 519516 h 1627460"/>
                <a:gd name="connsiteX0" fmla="*/ 512692 w 2396012"/>
                <a:gd name="connsiteY0" fmla="*/ 519516 h 1627460"/>
                <a:gd name="connsiteX1" fmla="*/ 584700 w 2396012"/>
                <a:gd name="connsiteY1" fmla="*/ 303492 h 1627460"/>
                <a:gd name="connsiteX2" fmla="*/ 422972 w 2396012"/>
                <a:gd name="connsiteY2" fmla="*/ 44036 h 1627460"/>
                <a:gd name="connsiteX3" fmla="*/ 132460 w 2396012"/>
                <a:gd name="connsiteY3" fmla="*/ 39273 h 1627460"/>
                <a:gd name="connsiteX4" fmla="*/ 8636 w 2396012"/>
                <a:gd name="connsiteY4" fmla="*/ 231484 h 1627460"/>
                <a:gd name="connsiteX5" fmla="*/ 80644 w 2396012"/>
                <a:gd name="connsiteY5" fmla="*/ 519516 h 1627460"/>
                <a:gd name="connsiteX6" fmla="*/ 394397 w 2396012"/>
                <a:gd name="connsiteY6" fmla="*/ 567911 h 1627460"/>
                <a:gd name="connsiteX7" fmla="*/ 508697 w 2396012"/>
                <a:gd name="connsiteY7" fmla="*/ 625061 h 1627460"/>
                <a:gd name="connsiteX8" fmla="*/ 727772 w 2396012"/>
                <a:gd name="connsiteY8" fmla="*/ 825086 h 1627460"/>
                <a:gd name="connsiteX9" fmla="*/ 1032572 w 2396012"/>
                <a:gd name="connsiteY9" fmla="*/ 1025111 h 1627460"/>
                <a:gd name="connsiteX10" fmla="*/ 1746947 w 2396012"/>
                <a:gd name="connsiteY10" fmla="*/ 1429923 h 1627460"/>
                <a:gd name="connsiteX11" fmla="*/ 2113660 w 2396012"/>
                <a:gd name="connsiteY11" fmla="*/ 1468023 h 1627460"/>
                <a:gd name="connsiteX12" fmla="*/ 2199385 w 2396012"/>
                <a:gd name="connsiteY12" fmla="*/ 1563273 h 1627460"/>
                <a:gd name="connsiteX13" fmla="*/ 2256535 w 2396012"/>
                <a:gd name="connsiteY13" fmla="*/ 1610898 h 1627460"/>
                <a:gd name="connsiteX14" fmla="*/ 2323210 w 2396012"/>
                <a:gd name="connsiteY14" fmla="*/ 1625186 h 1627460"/>
                <a:gd name="connsiteX15" fmla="*/ 2384900 w 2396012"/>
                <a:gd name="connsiteY15" fmla="*/ 1597255 h 1627460"/>
                <a:gd name="connsiteX16" fmla="*/ 2285110 w 2396012"/>
                <a:gd name="connsiteY16" fmla="*/ 1577561 h 1627460"/>
                <a:gd name="connsiteX17" fmla="*/ 2285110 w 2396012"/>
                <a:gd name="connsiteY17" fmla="*/ 1577561 h 1627460"/>
                <a:gd name="connsiteX18" fmla="*/ 2384899 w 2396012"/>
                <a:gd name="connsiteY18" fmla="*/ 1525247 h 1627460"/>
                <a:gd name="connsiteX19" fmla="*/ 2351785 w 2396012"/>
                <a:gd name="connsiteY19" fmla="*/ 1487073 h 1627460"/>
                <a:gd name="connsiteX20" fmla="*/ 2351785 w 2396012"/>
                <a:gd name="connsiteY20" fmla="*/ 1487073 h 1627460"/>
                <a:gd name="connsiteX21" fmla="*/ 2289872 w 2396012"/>
                <a:gd name="connsiteY21" fmla="*/ 1482311 h 1627460"/>
                <a:gd name="connsiteX22" fmla="*/ 2294635 w 2396012"/>
                <a:gd name="connsiteY22" fmla="*/ 1406111 h 1627460"/>
                <a:gd name="connsiteX23" fmla="*/ 2347022 w 2396012"/>
                <a:gd name="connsiteY23" fmla="*/ 1401348 h 1627460"/>
                <a:gd name="connsiteX24" fmla="*/ 2347022 w 2396012"/>
                <a:gd name="connsiteY24" fmla="*/ 1363248 h 1627460"/>
                <a:gd name="connsiteX25" fmla="*/ 2347022 w 2396012"/>
                <a:gd name="connsiteY25" fmla="*/ 1363248 h 1627460"/>
                <a:gd name="connsiteX26" fmla="*/ 2285110 w 2396012"/>
                <a:gd name="connsiteY26" fmla="*/ 1372773 h 1627460"/>
                <a:gd name="connsiteX27" fmla="*/ 2285110 w 2396012"/>
                <a:gd name="connsiteY27" fmla="*/ 1372773 h 1627460"/>
                <a:gd name="connsiteX28" fmla="*/ 2275585 w 2396012"/>
                <a:gd name="connsiteY28" fmla="*/ 1315623 h 1627460"/>
                <a:gd name="connsiteX29" fmla="*/ 2384900 w 2396012"/>
                <a:gd name="connsiteY29" fmla="*/ 1309223 h 1627460"/>
                <a:gd name="connsiteX30" fmla="*/ 2299397 w 2396012"/>
                <a:gd name="connsiteY30" fmla="*/ 1220373 h 1627460"/>
                <a:gd name="connsiteX31" fmla="*/ 2185097 w 2396012"/>
                <a:gd name="connsiteY31" fmla="*/ 1225136 h 1627460"/>
                <a:gd name="connsiteX32" fmla="*/ 2142235 w 2396012"/>
                <a:gd name="connsiteY32" fmla="*/ 1348961 h 1627460"/>
                <a:gd name="connsiteX33" fmla="*/ 1875535 w 2396012"/>
                <a:gd name="connsiteY33" fmla="*/ 1410873 h 1627460"/>
                <a:gd name="connsiteX34" fmla="*/ 1675510 w 2396012"/>
                <a:gd name="connsiteY34" fmla="*/ 1353723 h 1627460"/>
                <a:gd name="connsiteX35" fmla="*/ 1508822 w 2396012"/>
                <a:gd name="connsiteY35" fmla="*/ 1277523 h 1627460"/>
                <a:gd name="connsiteX36" fmla="*/ 1284985 w 2396012"/>
                <a:gd name="connsiteY36" fmla="*/ 1153698 h 1627460"/>
                <a:gd name="connsiteX37" fmla="*/ 737297 w 2396012"/>
                <a:gd name="connsiteY37" fmla="*/ 782223 h 1627460"/>
                <a:gd name="connsiteX38" fmla="*/ 512692 w 2396012"/>
                <a:gd name="connsiteY38" fmla="*/ 519516 h 1627460"/>
                <a:gd name="connsiteX0" fmla="*/ 512692 w 2396012"/>
                <a:gd name="connsiteY0" fmla="*/ 519516 h 1627460"/>
                <a:gd name="connsiteX1" fmla="*/ 584700 w 2396012"/>
                <a:gd name="connsiteY1" fmla="*/ 303492 h 1627460"/>
                <a:gd name="connsiteX2" fmla="*/ 422972 w 2396012"/>
                <a:gd name="connsiteY2" fmla="*/ 44036 h 1627460"/>
                <a:gd name="connsiteX3" fmla="*/ 132460 w 2396012"/>
                <a:gd name="connsiteY3" fmla="*/ 39273 h 1627460"/>
                <a:gd name="connsiteX4" fmla="*/ 8636 w 2396012"/>
                <a:gd name="connsiteY4" fmla="*/ 231484 h 1627460"/>
                <a:gd name="connsiteX5" fmla="*/ 80644 w 2396012"/>
                <a:gd name="connsiteY5" fmla="*/ 519516 h 1627460"/>
                <a:gd name="connsiteX6" fmla="*/ 394397 w 2396012"/>
                <a:gd name="connsiteY6" fmla="*/ 567911 h 1627460"/>
                <a:gd name="connsiteX7" fmla="*/ 508697 w 2396012"/>
                <a:gd name="connsiteY7" fmla="*/ 625061 h 1627460"/>
                <a:gd name="connsiteX8" fmla="*/ 727772 w 2396012"/>
                <a:gd name="connsiteY8" fmla="*/ 825086 h 1627460"/>
                <a:gd name="connsiteX9" fmla="*/ 1032572 w 2396012"/>
                <a:gd name="connsiteY9" fmla="*/ 1025111 h 1627460"/>
                <a:gd name="connsiteX10" fmla="*/ 1746947 w 2396012"/>
                <a:gd name="connsiteY10" fmla="*/ 1429923 h 1627460"/>
                <a:gd name="connsiteX11" fmla="*/ 2113660 w 2396012"/>
                <a:gd name="connsiteY11" fmla="*/ 1468023 h 1627460"/>
                <a:gd name="connsiteX12" fmla="*/ 2199385 w 2396012"/>
                <a:gd name="connsiteY12" fmla="*/ 1563273 h 1627460"/>
                <a:gd name="connsiteX13" fmla="*/ 2256535 w 2396012"/>
                <a:gd name="connsiteY13" fmla="*/ 1610898 h 1627460"/>
                <a:gd name="connsiteX14" fmla="*/ 2323210 w 2396012"/>
                <a:gd name="connsiteY14" fmla="*/ 1625186 h 1627460"/>
                <a:gd name="connsiteX15" fmla="*/ 2384899 w 2396012"/>
                <a:gd name="connsiteY15" fmla="*/ 1597255 h 1627460"/>
                <a:gd name="connsiteX16" fmla="*/ 2285110 w 2396012"/>
                <a:gd name="connsiteY16" fmla="*/ 1577561 h 1627460"/>
                <a:gd name="connsiteX17" fmla="*/ 2285110 w 2396012"/>
                <a:gd name="connsiteY17" fmla="*/ 1577561 h 1627460"/>
                <a:gd name="connsiteX18" fmla="*/ 2384899 w 2396012"/>
                <a:gd name="connsiteY18" fmla="*/ 1525247 h 1627460"/>
                <a:gd name="connsiteX19" fmla="*/ 2351785 w 2396012"/>
                <a:gd name="connsiteY19" fmla="*/ 1487073 h 1627460"/>
                <a:gd name="connsiteX20" fmla="*/ 2351785 w 2396012"/>
                <a:gd name="connsiteY20" fmla="*/ 1487073 h 1627460"/>
                <a:gd name="connsiteX21" fmla="*/ 2289872 w 2396012"/>
                <a:gd name="connsiteY21" fmla="*/ 1482311 h 1627460"/>
                <a:gd name="connsiteX22" fmla="*/ 2294635 w 2396012"/>
                <a:gd name="connsiteY22" fmla="*/ 1406111 h 1627460"/>
                <a:gd name="connsiteX23" fmla="*/ 2347022 w 2396012"/>
                <a:gd name="connsiteY23" fmla="*/ 1401348 h 1627460"/>
                <a:gd name="connsiteX24" fmla="*/ 2347022 w 2396012"/>
                <a:gd name="connsiteY24" fmla="*/ 1363248 h 1627460"/>
                <a:gd name="connsiteX25" fmla="*/ 2347022 w 2396012"/>
                <a:gd name="connsiteY25" fmla="*/ 1363248 h 1627460"/>
                <a:gd name="connsiteX26" fmla="*/ 2285110 w 2396012"/>
                <a:gd name="connsiteY26" fmla="*/ 1372773 h 1627460"/>
                <a:gd name="connsiteX27" fmla="*/ 2285110 w 2396012"/>
                <a:gd name="connsiteY27" fmla="*/ 1372773 h 1627460"/>
                <a:gd name="connsiteX28" fmla="*/ 2275585 w 2396012"/>
                <a:gd name="connsiteY28" fmla="*/ 1315623 h 1627460"/>
                <a:gd name="connsiteX29" fmla="*/ 2384900 w 2396012"/>
                <a:gd name="connsiteY29" fmla="*/ 1309223 h 1627460"/>
                <a:gd name="connsiteX30" fmla="*/ 2299397 w 2396012"/>
                <a:gd name="connsiteY30" fmla="*/ 1220373 h 1627460"/>
                <a:gd name="connsiteX31" fmla="*/ 2185097 w 2396012"/>
                <a:gd name="connsiteY31" fmla="*/ 1225136 h 1627460"/>
                <a:gd name="connsiteX32" fmla="*/ 2142235 w 2396012"/>
                <a:gd name="connsiteY32" fmla="*/ 1348961 h 1627460"/>
                <a:gd name="connsiteX33" fmla="*/ 1875535 w 2396012"/>
                <a:gd name="connsiteY33" fmla="*/ 1410873 h 1627460"/>
                <a:gd name="connsiteX34" fmla="*/ 1675510 w 2396012"/>
                <a:gd name="connsiteY34" fmla="*/ 1353723 h 1627460"/>
                <a:gd name="connsiteX35" fmla="*/ 1508822 w 2396012"/>
                <a:gd name="connsiteY35" fmla="*/ 1277523 h 1627460"/>
                <a:gd name="connsiteX36" fmla="*/ 1284985 w 2396012"/>
                <a:gd name="connsiteY36" fmla="*/ 1153698 h 1627460"/>
                <a:gd name="connsiteX37" fmla="*/ 737297 w 2396012"/>
                <a:gd name="connsiteY37" fmla="*/ 782223 h 1627460"/>
                <a:gd name="connsiteX38" fmla="*/ 512692 w 2396012"/>
                <a:gd name="connsiteY38" fmla="*/ 519516 h 1627460"/>
                <a:gd name="connsiteX0" fmla="*/ 512692 w 2396012"/>
                <a:gd name="connsiteY0" fmla="*/ 519516 h 1629640"/>
                <a:gd name="connsiteX1" fmla="*/ 584700 w 2396012"/>
                <a:gd name="connsiteY1" fmla="*/ 303492 h 1629640"/>
                <a:gd name="connsiteX2" fmla="*/ 422972 w 2396012"/>
                <a:gd name="connsiteY2" fmla="*/ 44036 h 1629640"/>
                <a:gd name="connsiteX3" fmla="*/ 132460 w 2396012"/>
                <a:gd name="connsiteY3" fmla="*/ 39273 h 1629640"/>
                <a:gd name="connsiteX4" fmla="*/ 8636 w 2396012"/>
                <a:gd name="connsiteY4" fmla="*/ 231484 h 1629640"/>
                <a:gd name="connsiteX5" fmla="*/ 80644 w 2396012"/>
                <a:gd name="connsiteY5" fmla="*/ 519516 h 1629640"/>
                <a:gd name="connsiteX6" fmla="*/ 394397 w 2396012"/>
                <a:gd name="connsiteY6" fmla="*/ 567911 h 1629640"/>
                <a:gd name="connsiteX7" fmla="*/ 508697 w 2396012"/>
                <a:gd name="connsiteY7" fmla="*/ 625061 h 1629640"/>
                <a:gd name="connsiteX8" fmla="*/ 727772 w 2396012"/>
                <a:gd name="connsiteY8" fmla="*/ 825086 h 1629640"/>
                <a:gd name="connsiteX9" fmla="*/ 1032572 w 2396012"/>
                <a:gd name="connsiteY9" fmla="*/ 1025111 h 1629640"/>
                <a:gd name="connsiteX10" fmla="*/ 1746947 w 2396012"/>
                <a:gd name="connsiteY10" fmla="*/ 1429923 h 1629640"/>
                <a:gd name="connsiteX11" fmla="*/ 2113660 w 2396012"/>
                <a:gd name="connsiteY11" fmla="*/ 1468023 h 1629640"/>
                <a:gd name="connsiteX12" fmla="*/ 2199385 w 2396012"/>
                <a:gd name="connsiteY12" fmla="*/ 1563273 h 1629640"/>
                <a:gd name="connsiteX13" fmla="*/ 2256535 w 2396012"/>
                <a:gd name="connsiteY13" fmla="*/ 1610898 h 1629640"/>
                <a:gd name="connsiteX14" fmla="*/ 2323210 w 2396012"/>
                <a:gd name="connsiteY14" fmla="*/ 1625186 h 1629640"/>
                <a:gd name="connsiteX15" fmla="*/ 2376264 w 2396012"/>
                <a:gd name="connsiteY15" fmla="*/ 1584176 h 1629640"/>
                <a:gd name="connsiteX16" fmla="*/ 2285110 w 2396012"/>
                <a:gd name="connsiteY16" fmla="*/ 1577561 h 1629640"/>
                <a:gd name="connsiteX17" fmla="*/ 2285110 w 2396012"/>
                <a:gd name="connsiteY17" fmla="*/ 1577561 h 1629640"/>
                <a:gd name="connsiteX18" fmla="*/ 2384899 w 2396012"/>
                <a:gd name="connsiteY18" fmla="*/ 1525247 h 1629640"/>
                <a:gd name="connsiteX19" fmla="*/ 2351785 w 2396012"/>
                <a:gd name="connsiteY19" fmla="*/ 1487073 h 1629640"/>
                <a:gd name="connsiteX20" fmla="*/ 2351785 w 2396012"/>
                <a:gd name="connsiteY20" fmla="*/ 1487073 h 1629640"/>
                <a:gd name="connsiteX21" fmla="*/ 2289872 w 2396012"/>
                <a:gd name="connsiteY21" fmla="*/ 1482311 h 1629640"/>
                <a:gd name="connsiteX22" fmla="*/ 2294635 w 2396012"/>
                <a:gd name="connsiteY22" fmla="*/ 1406111 h 1629640"/>
                <a:gd name="connsiteX23" fmla="*/ 2347022 w 2396012"/>
                <a:gd name="connsiteY23" fmla="*/ 1401348 h 1629640"/>
                <a:gd name="connsiteX24" fmla="*/ 2347022 w 2396012"/>
                <a:gd name="connsiteY24" fmla="*/ 1363248 h 1629640"/>
                <a:gd name="connsiteX25" fmla="*/ 2347022 w 2396012"/>
                <a:gd name="connsiteY25" fmla="*/ 1363248 h 1629640"/>
                <a:gd name="connsiteX26" fmla="*/ 2285110 w 2396012"/>
                <a:gd name="connsiteY26" fmla="*/ 1372773 h 1629640"/>
                <a:gd name="connsiteX27" fmla="*/ 2285110 w 2396012"/>
                <a:gd name="connsiteY27" fmla="*/ 1372773 h 1629640"/>
                <a:gd name="connsiteX28" fmla="*/ 2275585 w 2396012"/>
                <a:gd name="connsiteY28" fmla="*/ 1315623 h 1629640"/>
                <a:gd name="connsiteX29" fmla="*/ 2384900 w 2396012"/>
                <a:gd name="connsiteY29" fmla="*/ 1309223 h 1629640"/>
                <a:gd name="connsiteX30" fmla="*/ 2299397 w 2396012"/>
                <a:gd name="connsiteY30" fmla="*/ 1220373 h 1629640"/>
                <a:gd name="connsiteX31" fmla="*/ 2185097 w 2396012"/>
                <a:gd name="connsiteY31" fmla="*/ 1225136 h 1629640"/>
                <a:gd name="connsiteX32" fmla="*/ 2142235 w 2396012"/>
                <a:gd name="connsiteY32" fmla="*/ 1348961 h 1629640"/>
                <a:gd name="connsiteX33" fmla="*/ 1875535 w 2396012"/>
                <a:gd name="connsiteY33" fmla="*/ 1410873 h 1629640"/>
                <a:gd name="connsiteX34" fmla="*/ 1675510 w 2396012"/>
                <a:gd name="connsiteY34" fmla="*/ 1353723 h 1629640"/>
                <a:gd name="connsiteX35" fmla="*/ 1508822 w 2396012"/>
                <a:gd name="connsiteY35" fmla="*/ 1277523 h 1629640"/>
                <a:gd name="connsiteX36" fmla="*/ 1284985 w 2396012"/>
                <a:gd name="connsiteY36" fmla="*/ 1153698 h 1629640"/>
                <a:gd name="connsiteX37" fmla="*/ 737297 w 2396012"/>
                <a:gd name="connsiteY37" fmla="*/ 782223 h 1629640"/>
                <a:gd name="connsiteX38" fmla="*/ 512692 w 2396012"/>
                <a:gd name="connsiteY38" fmla="*/ 519516 h 1629640"/>
                <a:gd name="connsiteX0" fmla="*/ 512692 w 2396012"/>
                <a:gd name="connsiteY0" fmla="*/ 519516 h 1629640"/>
                <a:gd name="connsiteX1" fmla="*/ 584700 w 2396012"/>
                <a:gd name="connsiteY1" fmla="*/ 303492 h 1629640"/>
                <a:gd name="connsiteX2" fmla="*/ 422972 w 2396012"/>
                <a:gd name="connsiteY2" fmla="*/ 44036 h 1629640"/>
                <a:gd name="connsiteX3" fmla="*/ 132460 w 2396012"/>
                <a:gd name="connsiteY3" fmla="*/ 39273 h 1629640"/>
                <a:gd name="connsiteX4" fmla="*/ 8636 w 2396012"/>
                <a:gd name="connsiteY4" fmla="*/ 231484 h 1629640"/>
                <a:gd name="connsiteX5" fmla="*/ 80644 w 2396012"/>
                <a:gd name="connsiteY5" fmla="*/ 519516 h 1629640"/>
                <a:gd name="connsiteX6" fmla="*/ 394397 w 2396012"/>
                <a:gd name="connsiteY6" fmla="*/ 567911 h 1629640"/>
                <a:gd name="connsiteX7" fmla="*/ 508697 w 2396012"/>
                <a:gd name="connsiteY7" fmla="*/ 625061 h 1629640"/>
                <a:gd name="connsiteX8" fmla="*/ 727772 w 2396012"/>
                <a:gd name="connsiteY8" fmla="*/ 825086 h 1629640"/>
                <a:gd name="connsiteX9" fmla="*/ 1032572 w 2396012"/>
                <a:gd name="connsiteY9" fmla="*/ 1025111 h 1629640"/>
                <a:gd name="connsiteX10" fmla="*/ 1746947 w 2396012"/>
                <a:gd name="connsiteY10" fmla="*/ 1429923 h 1629640"/>
                <a:gd name="connsiteX11" fmla="*/ 2113660 w 2396012"/>
                <a:gd name="connsiteY11" fmla="*/ 1468023 h 1629640"/>
                <a:gd name="connsiteX12" fmla="*/ 2199385 w 2396012"/>
                <a:gd name="connsiteY12" fmla="*/ 1563273 h 1629640"/>
                <a:gd name="connsiteX13" fmla="*/ 2256535 w 2396012"/>
                <a:gd name="connsiteY13" fmla="*/ 1610898 h 1629640"/>
                <a:gd name="connsiteX14" fmla="*/ 2323210 w 2396012"/>
                <a:gd name="connsiteY14" fmla="*/ 1625186 h 1629640"/>
                <a:gd name="connsiteX15" fmla="*/ 2376264 w 2396012"/>
                <a:gd name="connsiteY15" fmla="*/ 1584176 h 1629640"/>
                <a:gd name="connsiteX16" fmla="*/ 2285110 w 2396012"/>
                <a:gd name="connsiteY16" fmla="*/ 1577561 h 1629640"/>
                <a:gd name="connsiteX17" fmla="*/ 2285110 w 2396012"/>
                <a:gd name="connsiteY17" fmla="*/ 1577561 h 1629640"/>
                <a:gd name="connsiteX18" fmla="*/ 2384899 w 2396012"/>
                <a:gd name="connsiteY18" fmla="*/ 1525247 h 1629640"/>
                <a:gd name="connsiteX19" fmla="*/ 2351785 w 2396012"/>
                <a:gd name="connsiteY19" fmla="*/ 1487073 h 1629640"/>
                <a:gd name="connsiteX20" fmla="*/ 2351785 w 2396012"/>
                <a:gd name="connsiteY20" fmla="*/ 1487073 h 1629640"/>
                <a:gd name="connsiteX21" fmla="*/ 2289872 w 2396012"/>
                <a:gd name="connsiteY21" fmla="*/ 1482311 h 1629640"/>
                <a:gd name="connsiteX22" fmla="*/ 2294635 w 2396012"/>
                <a:gd name="connsiteY22" fmla="*/ 1406111 h 1629640"/>
                <a:gd name="connsiteX23" fmla="*/ 2347022 w 2396012"/>
                <a:gd name="connsiteY23" fmla="*/ 1401348 h 1629640"/>
                <a:gd name="connsiteX24" fmla="*/ 2347022 w 2396012"/>
                <a:gd name="connsiteY24" fmla="*/ 1363248 h 1629640"/>
                <a:gd name="connsiteX25" fmla="*/ 2347022 w 2396012"/>
                <a:gd name="connsiteY25" fmla="*/ 1363248 h 1629640"/>
                <a:gd name="connsiteX26" fmla="*/ 2285110 w 2396012"/>
                <a:gd name="connsiteY26" fmla="*/ 1372773 h 1629640"/>
                <a:gd name="connsiteX27" fmla="*/ 2285110 w 2396012"/>
                <a:gd name="connsiteY27" fmla="*/ 1372773 h 1629640"/>
                <a:gd name="connsiteX28" fmla="*/ 2275585 w 2396012"/>
                <a:gd name="connsiteY28" fmla="*/ 1315623 h 1629640"/>
                <a:gd name="connsiteX29" fmla="*/ 2384900 w 2396012"/>
                <a:gd name="connsiteY29" fmla="*/ 1309223 h 1629640"/>
                <a:gd name="connsiteX30" fmla="*/ 2299397 w 2396012"/>
                <a:gd name="connsiteY30" fmla="*/ 1220373 h 1629640"/>
                <a:gd name="connsiteX31" fmla="*/ 2185097 w 2396012"/>
                <a:gd name="connsiteY31" fmla="*/ 1225136 h 1629640"/>
                <a:gd name="connsiteX32" fmla="*/ 2142235 w 2396012"/>
                <a:gd name="connsiteY32" fmla="*/ 1348961 h 1629640"/>
                <a:gd name="connsiteX33" fmla="*/ 1875535 w 2396012"/>
                <a:gd name="connsiteY33" fmla="*/ 1410873 h 1629640"/>
                <a:gd name="connsiteX34" fmla="*/ 1675510 w 2396012"/>
                <a:gd name="connsiteY34" fmla="*/ 1353723 h 1629640"/>
                <a:gd name="connsiteX35" fmla="*/ 1508822 w 2396012"/>
                <a:gd name="connsiteY35" fmla="*/ 1277523 h 1629640"/>
                <a:gd name="connsiteX36" fmla="*/ 1284985 w 2396012"/>
                <a:gd name="connsiteY36" fmla="*/ 1153698 h 1629640"/>
                <a:gd name="connsiteX37" fmla="*/ 737297 w 2396012"/>
                <a:gd name="connsiteY37" fmla="*/ 782223 h 1629640"/>
                <a:gd name="connsiteX38" fmla="*/ 512692 w 2396012"/>
                <a:gd name="connsiteY38" fmla="*/ 519516 h 1629640"/>
                <a:gd name="connsiteX0" fmla="*/ 512692 w 2396012"/>
                <a:gd name="connsiteY0" fmla="*/ 519516 h 1629640"/>
                <a:gd name="connsiteX1" fmla="*/ 584700 w 2396012"/>
                <a:gd name="connsiteY1" fmla="*/ 303492 h 1629640"/>
                <a:gd name="connsiteX2" fmla="*/ 422972 w 2396012"/>
                <a:gd name="connsiteY2" fmla="*/ 44036 h 1629640"/>
                <a:gd name="connsiteX3" fmla="*/ 132460 w 2396012"/>
                <a:gd name="connsiteY3" fmla="*/ 39273 h 1629640"/>
                <a:gd name="connsiteX4" fmla="*/ 8636 w 2396012"/>
                <a:gd name="connsiteY4" fmla="*/ 231484 h 1629640"/>
                <a:gd name="connsiteX5" fmla="*/ 80644 w 2396012"/>
                <a:gd name="connsiteY5" fmla="*/ 519516 h 1629640"/>
                <a:gd name="connsiteX6" fmla="*/ 394397 w 2396012"/>
                <a:gd name="connsiteY6" fmla="*/ 567911 h 1629640"/>
                <a:gd name="connsiteX7" fmla="*/ 508697 w 2396012"/>
                <a:gd name="connsiteY7" fmla="*/ 625061 h 1629640"/>
                <a:gd name="connsiteX8" fmla="*/ 727772 w 2396012"/>
                <a:gd name="connsiteY8" fmla="*/ 825086 h 1629640"/>
                <a:gd name="connsiteX9" fmla="*/ 1032572 w 2396012"/>
                <a:gd name="connsiteY9" fmla="*/ 1025111 h 1629640"/>
                <a:gd name="connsiteX10" fmla="*/ 1746947 w 2396012"/>
                <a:gd name="connsiteY10" fmla="*/ 1429923 h 1629640"/>
                <a:gd name="connsiteX11" fmla="*/ 2113660 w 2396012"/>
                <a:gd name="connsiteY11" fmla="*/ 1468023 h 1629640"/>
                <a:gd name="connsiteX12" fmla="*/ 2199385 w 2396012"/>
                <a:gd name="connsiteY12" fmla="*/ 1563273 h 1629640"/>
                <a:gd name="connsiteX13" fmla="*/ 2256535 w 2396012"/>
                <a:gd name="connsiteY13" fmla="*/ 1610898 h 1629640"/>
                <a:gd name="connsiteX14" fmla="*/ 2323210 w 2396012"/>
                <a:gd name="connsiteY14" fmla="*/ 1625186 h 1629640"/>
                <a:gd name="connsiteX15" fmla="*/ 2376264 w 2396012"/>
                <a:gd name="connsiteY15" fmla="*/ 1584176 h 1629640"/>
                <a:gd name="connsiteX16" fmla="*/ 2285110 w 2396012"/>
                <a:gd name="connsiteY16" fmla="*/ 1577561 h 1629640"/>
                <a:gd name="connsiteX17" fmla="*/ 2285110 w 2396012"/>
                <a:gd name="connsiteY17" fmla="*/ 1577561 h 1629640"/>
                <a:gd name="connsiteX18" fmla="*/ 2384899 w 2396012"/>
                <a:gd name="connsiteY18" fmla="*/ 1525247 h 1629640"/>
                <a:gd name="connsiteX19" fmla="*/ 2351785 w 2396012"/>
                <a:gd name="connsiteY19" fmla="*/ 1487073 h 1629640"/>
                <a:gd name="connsiteX20" fmla="*/ 2351785 w 2396012"/>
                <a:gd name="connsiteY20" fmla="*/ 1487073 h 1629640"/>
                <a:gd name="connsiteX21" fmla="*/ 2289872 w 2396012"/>
                <a:gd name="connsiteY21" fmla="*/ 1482311 h 1629640"/>
                <a:gd name="connsiteX22" fmla="*/ 2294635 w 2396012"/>
                <a:gd name="connsiteY22" fmla="*/ 1406111 h 1629640"/>
                <a:gd name="connsiteX23" fmla="*/ 2347022 w 2396012"/>
                <a:gd name="connsiteY23" fmla="*/ 1401348 h 1629640"/>
                <a:gd name="connsiteX24" fmla="*/ 2347022 w 2396012"/>
                <a:gd name="connsiteY24" fmla="*/ 1363248 h 1629640"/>
                <a:gd name="connsiteX25" fmla="*/ 2347022 w 2396012"/>
                <a:gd name="connsiteY25" fmla="*/ 1363248 h 1629640"/>
                <a:gd name="connsiteX26" fmla="*/ 2285110 w 2396012"/>
                <a:gd name="connsiteY26" fmla="*/ 1372773 h 1629640"/>
                <a:gd name="connsiteX27" fmla="*/ 2285110 w 2396012"/>
                <a:gd name="connsiteY27" fmla="*/ 1372773 h 1629640"/>
                <a:gd name="connsiteX28" fmla="*/ 2275585 w 2396012"/>
                <a:gd name="connsiteY28" fmla="*/ 1315623 h 1629640"/>
                <a:gd name="connsiteX29" fmla="*/ 2384900 w 2396012"/>
                <a:gd name="connsiteY29" fmla="*/ 1309223 h 1629640"/>
                <a:gd name="connsiteX30" fmla="*/ 2299397 w 2396012"/>
                <a:gd name="connsiteY30" fmla="*/ 1220373 h 1629640"/>
                <a:gd name="connsiteX31" fmla="*/ 2185097 w 2396012"/>
                <a:gd name="connsiteY31" fmla="*/ 1225136 h 1629640"/>
                <a:gd name="connsiteX32" fmla="*/ 2142235 w 2396012"/>
                <a:gd name="connsiteY32" fmla="*/ 1348961 h 1629640"/>
                <a:gd name="connsiteX33" fmla="*/ 1875535 w 2396012"/>
                <a:gd name="connsiteY33" fmla="*/ 1410873 h 1629640"/>
                <a:gd name="connsiteX34" fmla="*/ 1675510 w 2396012"/>
                <a:gd name="connsiteY34" fmla="*/ 1353723 h 1629640"/>
                <a:gd name="connsiteX35" fmla="*/ 1508822 w 2396012"/>
                <a:gd name="connsiteY35" fmla="*/ 1277523 h 1629640"/>
                <a:gd name="connsiteX36" fmla="*/ 1284985 w 2396012"/>
                <a:gd name="connsiteY36" fmla="*/ 1153698 h 1629640"/>
                <a:gd name="connsiteX37" fmla="*/ 737297 w 2396012"/>
                <a:gd name="connsiteY37" fmla="*/ 782223 h 1629640"/>
                <a:gd name="connsiteX38" fmla="*/ 512692 w 2396012"/>
                <a:gd name="connsiteY38" fmla="*/ 519516 h 1629640"/>
                <a:gd name="connsiteX0" fmla="*/ 512692 w 2396012"/>
                <a:gd name="connsiteY0" fmla="*/ 519516 h 1629640"/>
                <a:gd name="connsiteX1" fmla="*/ 584700 w 2396012"/>
                <a:gd name="connsiteY1" fmla="*/ 303492 h 1629640"/>
                <a:gd name="connsiteX2" fmla="*/ 422972 w 2396012"/>
                <a:gd name="connsiteY2" fmla="*/ 44036 h 1629640"/>
                <a:gd name="connsiteX3" fmla="*/ 132460 w 2396012"/>
                <a:gd name="connsiteY3" fmla="*/ 39273 h 1629640"/>
                <a:gd name="connsiteX4" fmla="*/ 8636 w 2396012"/>
                <a:gd name="connsiteY4" fmla="*/ 231484 h 1629640"/>
                <a:gd name="connsiteX5" fmla="*/ 80644 w 2396012"/>
                <a:gd name="connsiteY5" fmla="*/ 519516 h 1629640"/>
                <a:gd name="connsiteX6" fmla="*/ 394397 w 2396012"/>
                <a:gd name="connsiteY6" fmla="*/ 567911 h 1629640"/>
                <a:gd name="connsiteX7" fmla="*/ 508697 w 2396012"/>
                <a:gd name="connsiteY7" fmla="*/ 625061 h 1629640"/>
                <a:gd name="connsiteX8" fmla="*/ 727772 w 2396012"/>
                <a:gd name="connsiteY8" fmla="*/ 825086 h 1629640"/>
                <a:gd name="connsiteX9" fmla="*/ 1032572 w 2396012"/>
                <a:gd name="connsiteY9" fmla="*/ 1025111 h 1629640"/>
                <a:gd name="connsiteX10" fmla="*/ 1746947 w 2396012"/>
                <a:gd name="connsiteY10" fmla="*/ 1429923 h 1629640"/>
                <a:gd name="connsiteX11" fmla="*/ 2113660 w 2396012"/>
                <a:gd name="connsiteY11" fmla="*/ 1468023 h 1629640"/>
                <a:gd name="connsiteX12" fmla="*/ 2199385 w 2396012"/>
                <a:gd name="connsiteY12" fmla="*/ 1563273 h 1629640"/>
                <a:gd name="connsiteX13" fmla="*/ 2256535 w 2396012"/>
                <a:gd name="connsiteY13" fmla="*/ 1610898 h 1629640"/>
                <a:gd name="connsiteX14" fmla="*/ 2323210 w 2396012"/>
                <a:gd name="connsiteY14" fmla="*/ 1625186 h 1629640"/>
                <a:gd name="connsiteX15" fmla="*/ 2376264 w 2396012"/>
                <a:gd name="connsiteY15" fmla="*/ 1584176 h 1629640"/>
                <a:gd name="connsiteX16" fmla="*/ 2285110 w 2396012"/>
                <a:gd name="connsiteY16" fmla="*/ 1577561 h 1629640"/>
                <a:gd name="connsiteX17" fmla="*/ 2285110 w 2396012"/>
                <a:gd name="connsiteY17" fmla="*/ 1577561 h 1629640"/>
                <a:gd name="connsiteX18" fmla="*/ 2384899 w 2396012"/>
                <a:gd name="connsiteY18" fmla="*/ 1525247 h 1629640"/>
                <a:gd name="connsiteX19" fmla="*/ 2351785 w 2396012"/>
                <a:gd name="connsiteY19" fmla="*/ 1487073 h 1629640"/>
                <a:gd name="connsiteX20" fmla="*/ 2376264 w 2396012"/>
                <a:gd name="connsiteY20" fmla="*/ 1440160 h 1629640"/>
                <a:gd name="connsiteX21" fmla="*/ 2289872 w 2396012"/>
                <a:gd name="connsiteY21" fmla="*/ 1482311 h 1629640"/>
                <a:gd name="connsiteX22" fmla="*/ 2294635 w 2396012"/>
                <a:gd name="connsiteY22" fmla="*/ 1406111 h 1629640"/>
                <a:gd name="connsiteX23" fmla="*/ 2347022 w 2396012"/>
                <a:gd name="connsiteY23" fmla="*/ 1401348 h 1629640"/>
                <a:gd name="connsiteX24" fmla="*/ 2347022 w 2396012"/>
                <a:gd name="connsiteY24" fmla="*/ 1363248 h 1629640"/>
                <a:gd name="connsiteX25" fmla="*/ 2347022 w 2396012"/>
                <a:gd name="connsiteY25" fmla="*/ 1363248 h 1629640"/>
                <a:gd name="connsiteX26" fmla="*/ 2285110 w 2396012"/>
                <a:gd name="connsiteY26" fmla="*/ 1372773 h 1629640"/>
                <a:gd name="connsiteX27" fmla="*/ 2285110 w 2396012"/>
                <a:gd name="connsiteY27" fmla="*/ 1372773 h 1629640"/>
                <a:gd name="connsiteX28" fmla="*/ 2275585 w 2396012"/>
                <a:gd name="connsiteY28" fmla="*/ 1315623 h 1629640"/>
                <a:gd name="connsiteX29" fmla="*/ 2384900 w 2396012"/>
                <a:gd name="connsiteY29" fmla="*/ 1309223 h 1629640"/>
                <a:gd name="connsiteX30" fmla="*/ 2299397 w 2396012"/>
                <a:gd name="connsiteY30" fmla="*/ 1220373 h 1629640"/>
                <a:gd name="connsiteX31" fmla="*/ 2185097 w 2396012"/>
                <a:gd name="connsiteY31" fmla="*/ 1225136 h 1629640"/>
                <a:gd name="connsiteX32" fmla="*/ 2142235 w 2396012"/>
                <a:gd name="connsiteY32" fmla="*/ 1348961 h 1629640"/>
                <a:gd name="connsiteX33" fmla="*/ 1875535 w 2396012"/>
                <a:gd name="connsiteY33" fmla="*/ 1410873 h 1629640"/>
                <a:gd name="connsiteX34" fmla="*/ 1675510 w 2396012"/>
                <a:gd name="connsiteY34" fmla="*/ 1353723 h 1629640"/>
                <a:gd name="connsiteX35" fmla="*/ 1508822 w 2396012"/>
                <a:gd name="connsiteY35" fmla="*/ 1277523 h 1629640"/>
                <a:gd name="connsiteX36" fmla="*/ 1284985 w 2396012"/>
                <a:gd name="connsiteY36" fmla="*/ 1153698 h 1629640"/>
                <a:gd name="connsiteX37" fmla="*/ 737297 w 2396012"/>
                <a:gd name="connsiteY37" fmla="*/ 782223 h 1629640"/>
                <a:gd name="connsiteX38" fmla="*/ 512692 w 2396012"/>
                <a:gd name="connsiteY38" fmla="*/ 519516 h 1629640"/>
                <a:gd name="connsiteX0" fmla="*/ 512692 w 2396012"/>
                <a:gd name="connsiteY0" fmla="*/ 519516 h 1629640"/>
                <a:gd name="connsiteX1" fmla="*/ 584700 w 2396012"/>
                <a:gd name="connsiteY1" fmla="*/ 303492 h 1629640"/>
                <a:gd name="connsiteX2" fmla="*/ 422972 w 2396012"/>
                <a:gd name="connsiteY2" fmla="*/ 44036 h 1629640"/>
                <a:gd name="connsiteX3" fmla="*/ 132460 w 2396012"/>
                <a:gd name="connsiteY3" fmla="*/ 39273 h 1629640"/>
                <a:gd name="connsiteX4" fmla="*/ 8636 w 2396012"/>
                <a:gd name="connsiteY4" fmla="*/ 231484 h 1629640"/>
                <a:gd name="connsiteX5" fmla="*/ 80644 w 2396012"/>
                <a:gd name="connsiteY5" fmla="*/ 519516 h 1629640"/>
                <a:gd name="connsiteX6" fmla="*/ 394397 w 2396012"/>
                <a:gd name="connsiteY6" fmla="*/ 567911 h 1629640"/>
                <a:gd name="connsiteX7" fmla="*/ 508697 w 2396012"/>
                <a:gd name="connsiteY7" fmla="*/ 625061 h 1629640"/>
                <a:gd name="connsiteX8" fmla="*/ 727772 w 2396012"/>
                <a:gd name="connsiteY8" fmla="*/ 825086 h 1629640"/>
                <a:gd name="connsiteX9" fmla="*/ 1032572 w 2396012"/>
                <a:gd name="connsiteY9" fmla="*/ 1025111 h 1629640"/>
                <a:gd name="connsiteX10" fmla="*/ 1746947 w 2396012"/>
                <a:gd name="connsiteY10" fmla="*/ 1429923 h 1629640"/>
                <a:gd name="connsiteX11" fmla="*/ 2113660 w 2396012"/>
                <a:gd name="connsiteY11" fmla="*/ 1468023 h 1629640"/>
                <a:gd name="connsiteX12" fmla="*/ 2199385 w 2396012"/>
                <a:gd name="connsiteY12" fmla="*/ 1563273 h 1629640"/>
                <a:gd name="connsiteX13" fmla="*/ 2256535 w 2396012"/>
                <a:gd name="connsiteY13" fmla="*/ 1610898 h 1629640"/>
                <a:gd name="connsiteX14" fmla="*/ 2323210 w 2396012"/>
                <a:gd name="connsiteY14" fmla="*/ 1625186 h 1629640"/>
                <a:gd name="connsiteX15" fmla="*/ 2376264 w 2396012"/>
                <a:gd name="connsiteY15" fmla="*/ 1584176 h 1629640"/>
                <a:gd name="connsiteX16" fmla="*/ 2285110 w 2396012"/>
                <a:gd name="connsiteY16" fmla="*/ 1577561 h 1629640"/>
                <a:gd name="connsiteX17" fmla="*/ 2285110 w 2396012"/>
                <a:gd name="connsiteY17" fmla="*/ 1577561 h 1629640"/>
                <a:gd name="connsiteX18" fmla="*/ 2384899 w 2396012"/>
                <a:gd name="connsiteY18" fmla="*/ 1525247 h 1629640"/>
                <a:gd name="connsiteX19" fmla="*/ 2376264 w 2396012"/>
                <a:gd name="connsiteY19" fmla="*/ 1440160 h 1629640"/>
                <a:gd name="connsiteX20" fmla="*/ 2376264 w 2396012"/>
                <a:gd name="connsiteY20" fmla="*/ 1440160 h 1629640"/>
                <a:gd name="connsiteX21" fmla="*/ 2289872 w 2396012"/>
                <a:gd name="connsiteY21" fmla="*/ 1482311 h 1629640"/>
                <a:gd name="connsiteX22" fmla="*/ 2294635 w 2396012"/>
                <a:gd name="connsiteY22" fmla="*/ 1406111 h 1629640"/>
                <a:gd name="connsiteX23" fmla="*/ 2347022 w 2396012"/>
                <a:gd name="connsiteY23" fmla="*/ 1401348 h 1629640"/>
                <a:gd name="connsiteX24" fmla="*/ 2347022 w 2396012"/>
                <a:gd name="connsiteY24" fmla="*/ 1363248 h 1629640"/>
                <a:gd name="connsiteX25" fmla="*/ 2347022 w 2396012"/>
                <a:gd name="connsiteY25" fmla="*/ 1363248 h 1629640"/>
                <a:gd name="connsiteX26" fmla="*/ 2285110 w 2396012"/>
                <a:gd name="connsiteY26" fmla="*/ 1372773 h 1629640"/>
                <a:gd name="connsiteX27" fmla="*/ 2285110 w 2396012"/>
                <a:gd name="connsiteY27" fmla="*/ 1372773 h 1629640"/>
                <a:gd name="connsiteX28" fmla="*/ 2275585 w 2396012"/>
                <a:gd name="connsiteY28" fmla="*/ 1315623 h 1629640"/>
                <a:gd name="connsiteX29" fmla="*/ 2384900 w 2396012"/>
                <a:gd name="connsiteY29" fmla="*/ 1309223 h 1629640"/>
                <a:gd name="connsiteX30" fmla="*/ 2299397 w 2396012"/>
                <a:gd name="connsiteY30" fmla="*/ 1220373 h 1629640"/>
                <a:gd name="connsiteX31" fmla="*/ 2185097 w 2396012"/>
                <a:gd name="connsiteY31" fmla="*/ 1225136 h 1629640"/>
                <a:gd name="connsiteX32" fmla="*/ 2142235 w 2396012"/>
                <a:gd name="connsiteY32" fmla="*/ 1348961 h 1629640"/>
                <a:gd name="connsiteX33" fmla="*/ 1875535 w 2396012"/>
                <a:gd name="connsiteY33" fmla="*/ 1410873 h 1629640"/>
                <a:gd name="connsiteX34" fmla="*/ 1675510 w 2396012"/>
                <a:gd name="connsiteY34" fmla="*/ 1353723 h 1629640"/>
                <a:gd name="connsiteX35" fmla="*/ 1508822 w 2396012"/>
                <a:gd name="connsiteY35" fmla="*/ 1277523 h 1629640"/>
                <a:gd name="connsiteX36" fmla="*/ 1284985 w 2396012"/>
                <a:gd name="connsiteY36" fmla="*/ 1153698 h 1629640"/>
                <a:gd name="connsiteX37" fmla="*/ 737297 w 2396012"/>
                <a:gd name="connsiteY37" fmla="*/ 782223 h 1629640"/>
                <a:gd name="connsiteX38" fmla="*/ 512692 w 2396012"/>
                <a:gd name="connsiteY38" fmla="*/ 519516 h 1629640"/>
                <a:gd name="connsiteX0" fmla="*/ 512692 w 2449182"/>
                <a:gd name="connsiteY0" fmla="*/ 519516 h 1629640"/>
                <a:gd name="connsiteX1" fmla="*/ 584700 w 2449182"/>
                <a:gd name="connsiteY1" fmla="*/ 303492 h 1629640"/>
                <a:gd name="connsiteX2" fmla="*/ 422972 w 2449182"/>
                <a:gd name="connsiteY2" fmla="*/ 44036 h 1629640"/>
                <a:gd name="connsiteX3" fmla="*/ 132460 w 2449182"/>
                <a:gd name="connsiteY3" fmla="*/ 39273 h 1629640"/>
                <a:gd name="connsiteX4" fmla="*/ 8636 w 2449182"/>
                <a:gd name="connsiteY4" fmla="*/ 231484 h 1629640"/>
                <a:gd name="connsiteX5" fmla="*/ 80644 w 2449182"/>
                <a:gd name="connsiteY5" fmla="*/ 519516 h 1629640"/>
                <a:gd name="connsiteX6" fmla="*/ 394397 w 2449182"/>
                <a:gd name="connsiteY6" fmla="*/ 567911 h 1629640"/>
                <a:gd name="connsiteX7" fmla="*/ 508697 w 2449182"/>
                <a:gd name="connsiteY7" fmla="*/ 625061 h 1629640"/>
                <a:gd name="connsiteX8" fmla="*/ 727772 w 2449182"/>
                <a:gd name="connsiteY8" fmla="*/ 825086 h 1629640"/>
                <a:gd name="connsiteX9" fmla="*/ 1032572 w 2449182"/>
                <a:gd name="connsiteY9" fmla="*/ 1025111 h 1629640"/>
                <a:gd name="connsiteX10" fmla="*/ 1746947 w 2449182"/>
                <a:gd name="connsiteY10" fmla="*/ 1429923 h 1629640"/>
                <a:gd name="connsiteX11" fmla="*/ 2113660 w 2449182"/>
                <a:gd name="connsiteY11" fmla="*/ 1468023 h 1629640"/>
                <a:gd name="connsiteX12" fmla="*/ 2199385 w 2449182"/>
                <a:gd name="connsiteY12" fmla="*/ 1563273 h 1629640"/>
                <a:gd name="connsiteX13" fmla="*/ 2256535 w 2449182"/>
                <a:gd name="connsiteY13" fmla="*/ 1610898 h 1629640"/>
                <a:gd name="connsiteX14" fmla="*/ 2323210 w 2449182"/>
                <a:gd name="connsiteY14" fmla="*/ 1625186 h 1629640"/>
                <a:gd name="connsiteX15" fmla="*/ 2376264 w 2449182"/>
                <a:gd name="connsiteY15" fmla="*/ 1584176 h 1629640"/>
                <a:gd name="connsiteX16" fmla="*/ 2285110 w 2449182"/>
                <a:gd name="connsiteY16" fmla="*/ 1577561 h 1629640"/>
                <a:gd name="connsiteX17" fmla="*/ 2285110 w 2449182"/>
                <a:gd name="connsiteY17" fmla="*/ 1577561 h 1629640"/>
                <a:gd name="connsiteX18" fmla="*/ 2384899 w 2449182"/>
                <a:gd name="connsiteY18" fmla="*/ 1525247 h 1629640"/>
                <a:gd name="connsiteX19" fmla="*/ 2376264 w 2449182"/>
                <a:gd name="connsiteY19" fmla="*/ 1440160 h 1629640"/>
                <a:gd name="connsiteX20" fmla="*/ 2376264 w 2449182"/>
                <a:gd name="connsiteY20" fmla="*/ 1440160 h 1629640"/>
                <a:gd name="connsiteX21" fmla="*/ 2289872 w 2449182"/>
                <a:gd name="connsiteY21" fmla="*/ 1482311 h 1629640"/>
                <a:gd name="connsiteX22" fmla="*/ 2294635 w 2449182"/>
                <a:gd name="connsiteY22" fmla="*/ 1406111 h 1629640"/>
                <a:gd name="connsiteX23" fmla="*/ 2347022 w 2449182"/>
                <a:gd name="connsiteY23" fmla="*/ 1401348 h 1629640"/>
                <a:gd name="connsiteX24" fmla="*/ 2347022 w 2449182"/>
                <a:gd name="connsiteY24" fmla="*/ 1363248 h 1629640"/>
                <a:gd name="connsiteX25" fmla="*/ 2347022 w 2449182"/>
                <a:gd name="connsiteY25" fmla="*/ 1363248 h 1629640"/>
                <a:gd name="connsiteX26" fmla="*/ 2285110 w 2449182"/>
                <a:gd name="connsiteY26" fmla="*/ 1372773 h 1629640"/>
                <a:gd name="connsiteX27" fmla="*/ 2285110 w 2449182"/>
                <a:gd name="connsiteY27" fmla="*/ 1372773 h 1629640"/>
                <a:gd name="connsiteX28" fmla="*/ 2275585 w 2449182"/>
                <a:gd name="connsiteY28" fmla="*/ 1315623 h 1629640"/>
                <a:gd name="connsiteX29" fmla="*/ 2384900 w 2449182"/>
                <a:gd name="connsiteY29" fmla="*/ 1309223 h 1629640"/>
                <a:gd name="connsiteX30" fmla="*/ 2299397 w 2449182"/>
                <a:gd name="connsiteY30" fmla="*/ 1220373 h 1629640"/>
                <a:gd name="connsiteX31" fmla="*/ 2185097 w 2449182"/>
                <a:gd name="connsiteY31" fmla="*/ 1225136 h 1629640"/>
                <a:gd name="connsiteX32" fmla="*/ 2142235 w 2449182"/>
                <a:gd name="connsiteY32" fmla="*/ 1348961 h 1629640"/>
                <a:gd name="connsiteX33" fmla="*/ 1875535 w 2449182"/>
                <a:gd name="connsiteY33" fmla="*/ 1410873 h 1629640"/>
                <a:gd name="connsiteX34" fmla="*/ 1675510 w 2449182"/>
                <a:gd name="connsiteY34" fmla="*/ 1353723 h 1629640"/>
                <a:gd name="connsiteX35" fmla="*/ 1508822 w 2449182"/>
                <a:gd name="connsiteY35" fmla="*/ 1277523 h 1629640"/>
                <a:gd name="connsiteX36" fmla="*/ 1284985 w 2449182"/>
                <a:gd name="connsiteY36" fmla="*/ 1153698 h 1629640"/>
                <a:gd name="connsiteX37" fmla="*/ 737297 w 2449182"/>
                <a:gd name="connsiteY37" fmla="*/ 782223 h 1629640"/>
                <a:gd name="connsiteX38" fmla="*/ 512692 w 2449182"/>
                <a:gd name="connsiteY38" fmla="*/ 519516 h 1629640"/>
                <a:gd name="connsiteX0" fmla="*/ 512692 w 2449182"/>
                <a:gd name="connsiteY0" fmla="*/ 519516 h 1629640"/>
                <a:gd name="connsiteX1" fmla="*/ 584700 w 2449182"/>
                <a:gd name="connsiteY1" fmla="*/ 303492 h 1629640"/>
                <a:gd name="connsiteX2" fmla="*/ 422972 w 2449182"/>
                <a:gd name="connsiteY2" fmla="*/ 44036 h 1629640"/>
                <a:gd name="connsiteX3" fmla="*/ 132460 w 2449182"/>
                <a:gd name="connsiteY3" fmla="*/ 39273 h 1629640"/>
                <a:gd name="connsiteX4" fmla="*/ 8636 w 2449182"/>
                <a:gd name="connsiteY4" fmla="*/ 231484 h 1629640"/>
                <a:gd name="connsiteX5" fmla="*/ 80644 w 2449182"/>
                <a:gd name="connsiteY5" fmla="*/ 519516 h 1629640"/>
                <a:gd name="connsiteX6" fmla="*/ 394397 w 2449182"/>
                <a:gd name="connsiteY6" fmla="*/ 567911 h 1629640"/>
                <a:gd name="connsiteX7" fmla="*/ 508697 w 2449182"/>
                <a:gd name="connsiteY7" fmla="*/ 625061 h 1629640"/>
                <a:gd name="connsiteX8" fmla="*/ 727772 w 2449182"/>
                <a:gd name="connsiteY8" fmla="*/ 825086 h 1629640"/>
                <a:gd name="connsiteX9" fmla="*/ 1032572 w 2449182"/>
                <a:gd name="connsiteY9" fmla="*/ 1025111 h 1629640"/>
                <a:gd name="connsiteX10" fmla="*/ 1746947 w 2449182"/>
                <a:gd name="connsiteY10" fmla="*/ 1429923 h 1629640"/>
                <a:gd name="connsiteX11" fmla="*/ 2113660 w 2449182"/>
                <a:gd name="connsiteY11" fmla="*/ 1468023 h 1629640"/>
                <a:gd name="connsiteX12" fmla="*/ 2199385 w 2449182"/>
                <a:gd name="connsiteY12" fmla="*/ 1563273 h 1629640"/>
                <a:gd name="connsiteX13" fmla="*/ 2256535 w 2449182"/>
                <a:gd name="connsiteY13" fmla="*/ 1610898 h 1629640"/>
                <a:gd name="connsiteX14" fmla="*/ 2323210 w 2449182"/>
                <a:gd name="connsiteY14" fmla="*/ 1625186 h 1629640"/>
                <a:gd name="connsiteX15" fmla="*/ 2376264 w 2449182"/>
                <a:gd name="connsiteY15" fmla="*/ 1584176 h 1629640"/>
                <a:gd name="connsiteX16" fmla="*/ 2285110 w 2449182"/>
                <a:gd name="connsiteY16" fmla="*/ 1577561 h 1629640"/>
                <a:gd name="connsiteX17" fmla="*/ 2285110 w 2449182"/>
                <a:gd name="connsiteY17" fmla="*/ 1577561 h 1629640"/>
                <a:gd name="connsiteX18" fmla="*/ 2384899 w 2449182"/>
                <a:gd name="connsiteY18" fmla="*/ 1525247 h 1629640"/>
                <a:gd name="connsiteX19" fmla="*/ 2376264 w 2449182"/>
                <a:gd name="connsiteY19" fmla="*/ 1440160 h 1629640"/>
                <a:gd name="connsiteX20" fmla="*/ 2304256 w 2449182"/>
                <a:gd name="connsiteY20" fmla="*/ 1440160 h 1629640"/>
                <a:gd name="connsiteX21" fmla="*/ 2289872 w 2449182"/>
                <a:gd name="connsiteY21" fmla="*/ 1482311 h 1629640"/>
                <a:gd name="connsiteX22" fmla="*/ 2294635 w 2449182"/>
                <a:gd name="connsiteY22" fmla="*/ 1406111 h 1629640"/>
                <a:gd name="connsiteX23" fmla="*/ 2347022 w 2449182"/>
                <a:gd name="connsiteY23" fmla="*/ 1401348 h 1629640"/>
                <a:gd name="connsiteX24" fmla="*/ 2347022 w 2449182"/>
                <a:gd name="connsiteY24" fmla="*/ 1363248 h 1629640"/>
                <a:gd name="connsiteX25" fmla="*/ 2347022 w 2449182"/>
                <a:gd name="connsiteY25" fmla="*/ 1363248 h 1629640"/>
                <a:gd name="connsiteX26" fmla="*/ 2285110 w 2449182"/>
                <a:gd name="connsiteY26" fmla="*/ 1372773 h 1629640"/>
                <a:gd name="connsiteX27" fmla="*/ 2285110 w 2449182"/>
                <a:gd name="connsiteY27" fmla="*/ 1372773 h 1629640"/>
                <a:gd name="connsiteX28" fmla="*/ 2275585 w 2449182"/>
                <a:gd name="connsiteY28" fmla="*/ 1315623 h 1629640"/>
                <a:gd name="connsiteX29" fmla="*/ 2384900 w 2449182"/>
                <a:gd name="connsiteY29" fmla="*/ 1309223 h 1629640"/>
                <a:gd name="connsiteX30" fmla="*/ 2299397 w 2449182"/>
                <a:gd name="connsiteY30" fmla="*/ 1220373 h 1629640"/>
                <a:gd name="connsiteX31" fmla="*/ 2185097 w 2449182"/>
                <a:gd name="connsiteY31" fmla="*/ 1225136 h 1629640"/>
                <a:gd name="connsiteX32" fmla="*/ 2142235 w 2449182"/>
                <a:gd name="connsiteY32" fmla="*/ 1348961 h 1629640"/>
                <a:gd name="connsiteX33" fmla="*/ 1875535 w 2449182"/>
                <a:gd name="connsiteY33" fmla="*/ 1410873 h 1629640"/>
                <a:gd name="connsiteX34" fmla="*/ 1675510 w 2449182"/>
                <a:gd name="connsiteY34" fmla="*/ 1353723 h 1629640"/>
                <a:gd name="connsiteX35" fmla="*/ 1508822 w 2449182"/>
                <a:gd name="connsiteY35" fmla="*/ 1277523 h 1629640"/>
                <a:gd name="connsiteX36" fmla="*/ 1284985 w 2449182"/>
                <a:gd name="connsiteY36" fmla="*/ 1153698 h 1629640"/>
                <a:gd name="connsiteX37" fmla="*/ 737297 w 2449182"/>
                <a:gd name="connsiteY37" fmla="*/ 782223 h 1629640"/>
                <a:gd name="connsiteX38" fmla="*/ 512692 w 2449182"/>
                <a:gd name="connsiteY38" fmla="*/ 519516 h 1629640"/>
                <a:gd name="connsiteX0" fmla="*/ 512692 w 2449182"/>
                <a:gd name="connsiteY0" fmla="*/ 519516 h 1629640"/>
                <a:gd name="connsiteX1" fmla="*/ 584700 w 2449182"/>
                <a:gd name="connsiteY1" fmla="*/ 303492 h 1629640"/>
                <a:gd name="connsiteX2" fmla="*/ 422972 w 2449182"/>
                <a:gd name="connsiteY2" fmla="*/ 44036 h 1629640"/>
                <a:gd name="connsiteX3" fmla="*/ 132460 w 2449182"/>
                <a:gd name="connsiteY3" fmla="*/ 39273 h 1629640"/>
                <a:gd name="connsiteX4" fmla="*/ 8636 w 2449182"/>
                <a:gd name="connsiteY4" fmla="*/ 231484 h 1629640"/>
                <a:gd name="connsiteX5" fmla="*/ 80644 w 2449182"/>
                <a:gd name="connsiteY5" fmla="*/ 519516 h 1629640"/>
                <a:gd name="connsiteX6" fmla="*/ 394397 w 2449182"/>
                <a:gd name="connsiteY6" fmla="*/ 567911 h 1629640"/>
                <a:gd name="connsiteX7" fmla="*/ 508697 w 2449182"/>
                <a:gd name="connsiteY7" fmla="*/ 625061 h 1629640"/>
                <a:gd name="connsiteX8" fmla="*/ 727772 w 2449182"/>
                <a:gd name="connsiteY8" fmla="*/ 825086 h 1629640"/>
                <a:gd name="connsiteX9" fmla="*/ 1032572 w 2449182"/>
                <a:gd name="connsiteY9" fmla="*/ 1025111 h 1629640"/>
                <a:gd name="connsiteX10" fmla="*/ 1746947 w 2449182"/>
                <a:gd name="connsiteY10" fmla="*/ 1429923 h 1629640"/>
                <a:gd name="connsiteX11" fmla="*/ 2113660 w 2449182"/>
                <a:gd name="connsiteY11" fmla="*/ 1468023 h 1629640"/>
                <a:gd name="connsiteX12" fmla="*/ 2199385 w 2449182"/>
                <a:gd name="connsiteY12" fmla="*/ 1563273 h 1629640"/>
                <a:gd name="connsiteX13" fmla="*/ 2256535 w 2449182"/>
                <a:gd name="connsiteY13" fmla="*/ 1610898 h 1629640"/>
                <a:gd name="connsiteX14" fmla="*/ 2323210 w 2449182"/>
                <a:gd name="connsiteY14" fmla="*/ 1625186 h 1629640"/>
                <a:gd name="connsiteX15" fmla="*/ 2376264 w 2449182"/>
                <a:gd name="connsiteY15" fmla="*/ 1584176 h 1629640"/>
                <a:gd name="connsiteX16" fmla="*/ 2285110 w 2449182"/>
                <a:gd name="connsiteY16" fmla="*/ 1577561 h 1629640"/>
                <a:gd name="connsiteX17" fmla="*/ 2285110 w 2449182"/>
                <a:gd name="connsiteY17" fmla="*/ 1577561 h 1629640"/>
                <a:gd name="connsiteX18" fmla="*/ 2384899 w 2449182"/>
                <a:gd name="connsiteY18" fmla="*/ 1525247 h 1629640"/>
                <a:gd name="connsiteX19" fmla="*/ 2376264 w 2449182"/>
                <a:gd name="connsiteY19" fmla="*/ 1440160 h 1629640"/>
                <a:gd name="connsiteX20" fmla="*/ 2304256 w 2449182"/>
                <a:gd name="connsiteY20" fmla="*/ 1512168 h 1629640"/>
                <a:gd name="connsiteX21" fmla="*/ 2289872 w 2449182"/>
                <a:gd name="connsiteY21" fmla="*/ 1482311 h 1629640"/>
                <a:gd name="connsiteX22" fmla="*/ 2294635 w 2449182"/>
                <a:gd name="connsiteY22" fmla="*/ 1406111 h 1629640"/>
                <a:gd name="connsiteX23" fmla="*/ 2347022 w 2449182"/>
                <a:gd name="connsiteY23" fmla="*/ 1401348 h 1629640"/>
                <a:gd name="connsiteX24" fmla="*/ 2347022 w 2449182"/>
                <a:gd name="connsiteY24" fmla="*/ 1363248 h 1629640"/>
                <a:gd name="connsiteX25" fmla="*/ 2347022 w 2449182"/>
                <a:gd name="connsiteY25" fmla="*/ 1363248 h 1629640"/>
                <a:gd name="connsiteX26" fmla="*/ 2285110 w 2449182"/>
                <a:gd name="connsiteY26" fmla="*/ 1372773 h 1629640"/>
                <a:gd name="connsiteX27" fmla="*/ 2285110 w 2449182"/>
                <a:gd name="connsiteY27" fmla="*/ 1372773 h 1629640"/>
                <a:gd name="connsiteX28" fmla="*/ 2275585 w 2449182"/>
                <a:gd name="connsiteY28" fmla="*/ 1315623 h 1629640"/>
                <a:gd name="connsiteX29" fmla="*/ 2384900 w 2449182"/>
                <a:gd name="connsiteY29" fmla="*/ 1309223 h 1629640"/>
                <a:gd name="connsiteX30" fmla="*/ 2299397 w 2449182"/>
                <a:gd name="connsiteY30" fmla="*/ 1220373 h 1629640"/>
                <a:gd name="connsiteX31" fmla="*/ 2185097 w 2449182"/>
                <a:gd name="connsiteY31" fmla="*/ 1225136 h 1629640"/>
                <a:gd name="connsiteX32" fmla="*/ 2142235 w 2449182"/>
                <a:gd name="connsiteY32" fmla="*/ 1348961 h 1629640"/>
                <a:gd name="connsiteX33" fmla="*/ 1875535 w 2449182"/>
                <a:gd name="connsiteY33" fmla="*/ 1410873 h 1629640"/>
                <a:gd name="connsiteX34" fmla="*/ 1675510 w 2449182"/>
                <a:gd name="connsiteY34" fmla="*/ 1353723 h 1629640"/>
                <a:gd name="connsiteX35" fmla="*/ 1508822 w 2449182"/>
                <a:gd name="connsiteY35" fmla="*/ 1277523 h 1629640"/>
                <a:gd name="connsiteX36" fmla="*/ 1284985 w 2449182"/>
                <a:gd name="connsiteY36" fmla="*/ 1153698 h 1629640"/>
                <a:gd name="connsiteX37" fmla="*/ 737297 w 2449182"/>
                <a:gd name="connsiteY37" fmla="*/ 782223 h 1629640"/>
                <a:gd name="connsiteX38" fmla="*/ 512692 w 2449182"/>
                <a:gd name="connsiteY38" fmla="*/ 519516 h 1629640"/>
                <a:gd name="connsiteX0" fmla="*/ 512692 w 2449182"/>
                <a:gd name="connsiteY0" fmla="*/ 519516 h 1629640"/>
                <a:gd name="connsiteX1" fmla="*/ 584700 w 2449182"/>
                <a:gd name="connsiteY1" fmla="*/ 303492 h 1629640"/>
                <a:gd name="connsiteX2" fmla="*/ 422972 w 2449182"/>
                <a:gd name="connsiteY2" fmla="*/ 44036 h 1629640"/>
                <a:gd name="connsiteX3" fmla="*/ 132460 w 2449182"/>
                <a:gd name="connsiteY3" fmla="*/ 39273 h 1629640"/>
                <a:gd name="connsiteX4" fmla="*/ 8636 w 2449182"/>
                <a:gd name="connsiteY4" fmla="*/ 231484 h 1629640"/>
                <a:gd name="connsiteX5" fmla="*/ 80644 w 2449182"/>
                <a:gd name="connsiteY5" fmla="*/ 519516 h 1629640"/>
                <a:gd name="connsiteX6" fmla="*/ 394397 w 2449182"/>
                <a:gd name="connsiteY6" fmla="*/ 567911 h 1629640"/>
                <a:gd name="connsiteX7" fmla="*/ 508697 w 2449182"/>
                <a:gd name="connsiteY7" fmla="*/ 625061 h 1629640"/>
                <a:gd name="connsiteX8" fmla="*/ 727772 w 2449182"/>
                <a:gd name="connsiteY8" fmla="*/ 825086 h 1629640"/>
                <a:gd name="connsiteX9" fmla="*/ 1032572 w 2449182"/>
                <a:gd name="connsiteY9" fmla="*/ 1025111 h 1629640"/>
                <a:gd name="connsiteX10" fmla="*/ 1746947 w 2449182"/>
                <a:gd name="connsiteY10" fmla="*/ 1429923 h 1629640"/>
                <a:gd name="connsiteX11" fmla="*/ 2113660 w 2449182"/>
                <a:gd name="connsiteY11" fmla="*/ 1468023 h 1629640"/>
                <a:gd name="connsiteX12" fmla="*/ 2199385 w 2449182"/>
                <a:gd name="connsiteY12" fmla="*/ 1563273 h 1629640"/>
                <a:gd name="connsiteX13" fmla="*/ 2256535 w 2449182"/>
                <a:gd name="connsiteY13" fmla="*/ 1610898 h 1629640"/>
                <a:gd name="connsiteX14" fmla="*/ 2323210 w 2449182"/>
                <a:gd name="connsiteY14" fmla="*/ 1625186 h 1629640"/>
                <a:gd name="connsiteX15" fmla="*/ 2376264 w 2449182"/>
                <a:gd name="connsiteY15" fmla="*/ 1584176 h 1629640"/>
                <a:gd name="connsiteX16" fmla="*/ 2285110 w 2449182"/>
                <a:gd name="connsiteY16" fmla="*/ 1577561 h 1629640"/>
                <a:gd name="connsiteX17" fmla="*/ 2285110 w 2449182"/>
                <a:gd name="connsiteY17" fmla="*/ 1577561 h 1629640"/>
                <a:gd name="connsiteX18" fmla="*/ 2384899 w 2449182"/>
                <a:gd name="connsiteY18" fmla="*/ 1525247 h 1629640"/>
                <a:gd name="connsiteX19" fmla="*/ 2376264 w 2449182"/>
                <a:gd name="connsiteY19" fmla="*/ 1440160 h 1629640"/>
                <a:gd name="connsiteX20" fmla="*/ 2304256 w 2449182"/>
                <a:gd name="connsiteY20" fmla="*/ 1512168 h 1629640"/>
                <a:gd name="connsiteX21" fmla="*/ 2232248 w 2449182"/>
                <a:gd name="connsiteY21" fmla="*/ 1440160 h 1629640"/>
                <a:gd name="connsiteX22" fmla="*/ 2294635 w 2449182"/>
                <a:gd name="connsiteY22" fmla="*/ 1406111 h 1629640"/>
                <a:gd name="connsiteX23" fmla="*/ 2347022 w 2449182"/>
                <a:gd name="connsiteY23" fmla="*/ 1401348 h 1629640"/>
                <a:gd name="connsiteX24" fmla="*/ 2347022 w 2449182"/>
                <a:gd name="connsiteY24" fmla="*/ 1363248 h 1629640"/>
                <a:gd name="connsiteX25" fmla="*/ 2347022 w 2449182"/>
                <a:gd name="connsiteY25" fmla="*/ 1363248 h 1629640"/>
                <a:gd name="connsiteX26" fmla="*/ 2285110 w 2449182"/>
                <a:gd name="connsiteY26" fmla="*/ 1372773 h 1629640"/>
                <a:gd name="connsiteX27" fmla="*/ 2285110 w 2449182"/>
                <a:gd name="connsiteY27" fmla="*/ 1372773 h 1629640"/>
                <a:gd name="connsiteX28" fmla="*/ 2275585 w 2449182"/>
                <a:gd name="connsiteY28" fmla="*/ 1315623 h 1629640"/>
                <a:gd name="connsiteX29" fmla="*/ 2384900 w 2449182"/>
                <a:gd name="connsiteY29" fmla="*/ 1309223 h 1629640"/>
                <a:gd name="connsiteX30" fmla="*/ 2299397 w 2449182"/>
                <a:gd name="connsiteY30" fmla="*/ 1220373 h 1629640"/>
                <a:gd name="connsiteX31" fmla="*/ 2185097 w 2449182"/>
                <a:gd name="connsiteY31" fmla="*/ 1225136 h 1629640"/>
                <a:gd name="connsiteX32" fmla="*/ 2142235 w 2449182"/>
                <a:gd name="connsiteY32" fmla="*/ 1348961 h 1629640"/>
                <a:gd name="connsiteX33" fmla="*/ 1875535 w 2449182"/>
                <a:gd name="connsiteY33" fmla="*/ 1410873 h 1629640"/>
                <a:gd name="connsiteX34" fmla="*/ 1675510 w 2449182"/>
                <a:gd name="connsiteY34" fmla="*/ 1353723 h 1629640"/>
                <a:gd name="connsiteX35" fmla="*/ 1508822 w 2449182"/>
                <a:gd name="connsiteY35" fmla="*/ 1277523 h 1629640"/>
                <a:gd name="connsiteX36" fmla="*/ 1284985 w 2449182"/>
                <a:gd name="connsiteY36" fmla="*/ 1153698 h 1629640"/>
                <a:gd name="connsiteX37" fmla="*/ 737297 w 2449182"/>
                <a:gd name="connsiteY37" fmla="*/ 782223 h 1629640"/>
                <a:gd name="connsiteX38" fmla="*/ 512692 w 2449182"/>
                <a:gd name="connsiteY38" fmla="*/ 519516 h 1629640"/>
                <a:gd name="connsiteX0" fmla="*/ 512692 w 2449182"/>
                <a:gd name="connsiteY0" fmla="*/ 519516 h 1629640"/>
                <a:gd name="connsiteX1" fmla="*/ 584700 w 2449182"/>
                <a:gd name="connsiteY1" fmla="*/ 303492 h 1629640"/>
                <a:gd name="connsiteX2" fmla="*/ 422972 w 2449182"/>
                <a:gd name="connsiteY2" fmla="*/ 44036 h 1629640"/>
                <a:gd name="connsiteX3" fmla="*/ 132460 w 2449182"/>
                <a:gd name="connsiteY3" fmla="*/ 39273 h 1629640"/>
                <a:gd name="connsiteX4" fmla="*/ 8636 w 2449182"/>
                <a:gd name="connsiteY4" fmla="*/ 231484 h 1629640"/>
                <a:gd name="connsiteX5" fmla="*/ 80644 w 2449182"/>
                <a:gd name="connsiteY5" fmla="*/ 519516 h 1629640"/>
                <a:gd name="connsiteX6" fmla="*/ 394397 w 2449182"/>
                <a:gd name="connsiteY6" fmla="*/ 567911 h 1629640"/>
                <a:gd name="connsiteX7" fmla="*/ 508697 w 2449182"/>
                <a:gd name="connsiteY7" fmla="*/ 625061 h 1629640"/>
                <a:gd name="connsiteX8" fmla="*/ 727772 w 2449182"/>
                <a:gd name="connsiteY8" fmla="*/ 825086 h 1629640"/>
                <a:gd name="connsiteX9" fmla="*/ 1032572 w 2449182"/>
                <a:gd name="connsiteY9" fmla="*/ 1025111 h 1629640"/>
                <a:gd name="connsiteX10" fmla="*/ 1746947 w 2449182"/>
                <a:gd name="connsiteY10" fmla="*/ 1429923 h 1629640"/>
                <a:gd name="connsiteX11" fmla="*/ 2113660 w 2449182"/>
                <a:gd name="connsiteY11" fmla="*/ 1468023 h 1629640"/>
                <a:gd name="connsiteX12" fmla="*/ 2199385 w 2449182"/>
                <a:gd name="connsiteY12" fmla="*/ 1563273 h 1629640"/>
                <a:gd name="connsiteX13" fmla="*/ 2256535 w 2449182"/>
                <a:gd name="connsiteY13" fmla="*/ 1610898 h 1629640"/>
                <a:gd name="connsiteX14" fmla="*/ 2323210 w 2449182"/>
                <a:gd name="connsiteY14" fmla="*/ 1625186 h 1629640"/>
                <a:gd name="connsiteX15" fmla="*/ 2376264 w 2449182"/>
                <a:gd name="connsiteY15" fmla="*/ 1584176 h 1629640"/>
                <a:gd name="connsiteX16" fmla="*/ 2285110 w 2449182"/>
                <a:gd name="connsiteY16" fmla="*/ 1577561 h 1629640"/>
                <a:gd name="connsiteX17" fmla="*/ 2285110 w 2449182"/>
                <a:gd name="connsiteY17" fmla="*/ 1577561 h 1629640"/>
                <a:gd name="connsiteX18" fmla="*/ 2384899 w 2449182"/>
                <a:gd name="connsiteY18" fmla="*/ 1525247 h 1629640"/>
                <a:gd name="connsiteX19" fmla="*/ 2376264 w 2449182"/>
                <a:gd name="connsiteY19" fmla="*/ 1440160 h 1629640"/>
                <a:gd name="connsiteX20" fmla="*/ 2304256 w 2449182"/>
                <a:gd name="connsiteY20" fmla="*/ 1440160 h 1629640"/>
                <a:gd name="connsiteX21" fmla="*/ 2232248 w 2449182"/>
                <a:gd name="connsiteY21" fmla="*/ 1440160 h 1629640"/>
                <a:gd name="connsiteX22" fmla="*/ 2294635 w 2449182"/>
                <a:gd name="connsiteY22" fmla="*/ 1406111 h 1629640"/>
                <a:gd name="connsiteX23" fmla="*/ 2347022 w 2449182"/>
                <a:gd name="connsiteY23" fmla="*/ 1401348 h 1629640"/>
                <a:gd name="connsiteX24" fmla="*/ 2347022 w 2449182"/>
                <a:gd name="connsiteY24" fmla="*/ 1363248 h 1629640"/>
                <a:gd name="connsiteX25" fmla="*/ 2347022 w 2449182"/>
                <a:gd name="connsiteY25" fmla="*/ 1363248 h 1629640"/>
                <a:gd name="connsiteX26" fmla="*/ 2285110 w 2449182"/>
                <a:gd name="connsiteY26" fmla="*/ 1372773 h 1629640"/>
                <a:gd name="connsiteX27" fmla="*/ 2285110 w 2449182"/>
                <a:gd name="connsiteY27" fmla="*/ 1372773 h 1629640"/>
                <a:gd name="connsiteX28" fmla="*/ 2275585 w 2449182"/>
                <a:gd name="connsiteY28" fmla="*/ 1315623 h 1629640"/>
                <a:gd name="connsiteX29" fmla="*/ 2384900 w 2449182"/>
                <a:gd name="connsiteY29" fmla="*/ 1309223 h 1629640"/>
                <a:gd name="connsiteX30" fmla="*/ 2299397 w 2449182"/>
                <a:gd name="connsiteY30" fmla="*/ 1220373 h 1629640"/>
                <a:gd name="connsiteX31" fmla="*/ 2185097 w 2449182"/>
                <a:gd name="connsiteY31" fmla="*/ 1225136 h 1629640"/>
                <a:gd name="connsiteX32" fmla="*/ 2142235 w 2449182"/>
                <a:gd name="connsiteY32" fmla="*/ 1348961 h 1629640"/>
                <a:gd name="connsiteX33" fmla="*/ 1875535 w 2449182"/>
                <a:gd name="connsiteY33" fmla="*/ 1410873 h 1629640"/>
                <a:gd name="connsiteX34" fmla="*/ 1675510 w 2449182"/>
                <a:gd name="connsiteY34" fmla="*/ 1353723 h 1629640"/>
                <a:gd name="connsiteX35" fmla="*/ 1508822 w 2449182"/>
                <a:gd name="connsiteY35" fmla="*/ 1277523 h 1629640"/>
                <a:gd name="connsiteX36" fmla="*/ 1284985 w 2449182"/>
                <a:gd name="connsiteY36" fmla="*/ 1153698 h 1629640"/>
                <a:gd name="connsiteX37" fmla="*/ 737297 w 2449182"/>
                <a:gd name="connsiteY37" fmla="*/ 782223 h 1629640"/>
                <a:gd name="connsiteX38" fmla="*/ 512692 w 2449182"/>
                <a:gd name="connsiteY38" fmla="*/ 519516 h 1629640"/>
                <a:gd name="connsiteX0" fmla="*/ 512692 w 2449182"/>
                <a:gd name="connsiteY0" fmla="*/ 519516 h 1629640"/>
                <a:gd name="connsiteX1" fmla="*/ 584700 w 2449182"/>
                <a:gd name="connsiteY1" fmla="*/ 303492 h 1629640"/>
                <a:gd name="connsiteX2" fmla="*/ 422972 w 2449182"/>
                <a:gd name="connsiteY2" fmla="*/ 44036 h 1629640"/>
                <a:gd name="connsiteX3" fmla="*/ 132460 w 2449182"/>
                <a:gd name="connsiteY3" fmla="*/ 39273 h 1629640"/>
                <a:gd name="connsiteX4" fmla="*/ 8636 w 2449182"/>
                <a:gd name="connsiteY4" fmla="*/ 231484 h 1629640"/>
                <a:gd name="connsiteX5" fmla="*/ 80644 w 2449182"/>
                <a:gd name="connsiteY5" fmla="*/ 519516 h 1629640"/>
                <a:gd name="connsiteX6" fmla="*/ 394397 w 2449182"/>
                <a:gd name="connsiteY6" fmla="*/ 567911 h 1629640"/>
                <a:gd name="connsiteX7" fmla="*/ 508697 w 2449182"/>
                <a:gd name="connsiteY7" fmla="*/ 625061 h 1629640"/>
                <a:gd name="connsiteX8" fmla="*/ 727772 w 2449182"/>
                <a:gd name="connsiteY8" fmla="*/ 825086 h 1629640"/>
                <a:gd name="connsiteX9" fmla="*/ 1032572 w 2449182"/>
                <a:gd name="connsiteY9" fmla="*/ 1025111 h 1629640"/>
                <a:gd name="connsiteX10" fmla="*/ 1746947 w 2449182"/>
                <a:gd name="connsiteY10" fmla="*/ 1429923 h 1629640"/>
                <a:gd name="connsiteX11" fmla="*/ 2113660 w 2449182"/>
                <a:gd name="connsiteY11" fmla="*/ 1468023 h 1629640"/>
                <a:gd name="connsiteX12" fmla="*/ 2199385 w 2449182"/>
                <a:gd name="connsiteY12" fmla="*/ 1563273 h 1629640"/>
                <a:gd name="connsiteX13" fmla="*/ 2256535 w 2449182"/>
                <a:gd name="connsiteY13" fmla="*/ 1610898 h 1629640"/>
                <a:gd name="connsiteX14" fmla="*/ 2323210 w 2449182"/>
                <a:gd name="connsiteY14" fmla="*/ 1625186 h 1629640"/>
                <a:gd name="connsiteX15" fmla="*/ 2376264 w 2449182"/>
                <a:gd name="connsiteY15" fmla="*/ 1584176 h 1629640"/>
                <a:gd name="connsiteX16" fmla="*/ 2285110 w 2449182"/>
                <a:gd name="connsiteY16" fmla="*/ 1577561 h 1629640"/>
                <a:gd name="connsiteX17" fmla="*/ 2285110 w 2449182"/>
                <a:gd name="connsiteY17" fmla="*/ 1577561 h 1629640"/>
                <a:gd name="connsiteX18" fmla="*/ 2384899 w 2449182"/>
                <a:gd name="connsiteY18" fmla="*/ 1525247 h 1629640"/>
                <a:gd name="connsiteX19" fmla="*/ 2376264 w 2449182"/>
                <a:gd name="connsiteY19" fmla="*/ 1440160 h 1629640"/>
                <a:gd name="connsiteX20" fmla="*/ 2304256 w 2449182"/>
                <a:gd name="connsiteY20" fmla="*/ 1440160 h 1629640"/>
                <a:gd name="connsiteX21" fmla="*/ 2232248 w 2449182"/>
                <a:gd name="connsiteY21" fmla="*/ 1440160 h 1629640"/>
                <a:gd name="connsiteX22" fmla="*/ 2294635 w 2449182"/>
                <a:gd name="connsiteY22" fmla="*/ 1406111 h 1629640"/>
                <a:gd name="connsiteX23" fmla="*/ 2347022 w 2449182"/>
                <a:gd name="connsiteY23" fmla="*/ 1401348 h 1629640"/>
                <a:gd name="connsiteX24" fmla="*/ 2347022 w 2449182"/>
                <a:gd name="connsiteY24" fmla="*/ 1363248 h 1629640"/>
                <a:gd name="connsiteX25" fmla="*/ 2347022 w 2449182"/>
                <a:gd name="connsiteY25" fmla="*/ 1363248 h 1629640"/>
                <a:gd name="connsiteX26" fmla="*/ 2285110 w 2449182"/>
                <a:gd name="connsiteY26" fmla="*/ 1372773 h 1629640"/>
                <a:gd name="connsiteX27" fmla="*/ 2285110 w 2449182"/>
                <a:gd name="connsiteY27" fmla="*/ 1372773 h 1629640"/>
                <a:gd name="connsiteX28" fmla="*/ 2275585 w 2449182"/>
                <a:gd name="connsiteY28" fmla="*/ 1315623 h 1629640"/>
                <a:gd name="connsiteX29" fmla="*/ 2384900 w 2449182"/>
                <a:gd name="connsiteY29" fmla="*/ 1309223 h 1629640"/>
                <a:gd name="connsiteX30" fmla="*/ 2299397 w 2449182"/>
                <a:gd name="connsiteY30" fmla="*/ 1220373 h 1629640"/>
                <a:gd name="connsiteX31" fmla="*/ 2185097 w 2449182"/>
                <a:gd name="connsiteY31" fmla="*/ 1225136 h 1629640"/>
                <a:gd name="connsiteX32" fmla="*/ 2142235 w 2449182"/>
                <a:gd name="connsiteY32" fmla="*/ 1348961 h 1629640"/>
                <a:gd name="connsiteX33" fmla="*/ 1875535 w 2449182"/>
                <a:gd name="connsiteY33" fmla="*/ 1410873 h 1629640"/>
                <a:gd name="connsiteX34" fmla="*/ 1675510 w 2449182"/>
                <a:gd name="connsiteY34" fmla="*/ 1353723 h 1629640"/>
                <a:gd name="connsiteX35" fmla="*/ 1508822 w 2449182"/>
                <a:gd name="connsiteY35" fmla="*/ 1277523 h 1629640"/>
                <a:gd name="connsiteX36" fmla="*/ 1284985 w 2449182"/>
                <a:gd name="connsiteY36" fmla="*/ 1153698 h 1629640"/>
                <a:gd name="connsiteX37" fmla="*/ 737297 w 2449182"/>
                <a:gd name="connsiteY37" fmla="*/ 782223 h 1629640"/>
                <a:gd name="connsiteX38" fmla="*/ 512692 w 2449182"/>
                <a:gd name="connsiteY38" fmla="*/ 519516 h 1629640"/>
                <a:gd name="connsiteX0" fmla="*/ 512692 w 2449182"/>
                <a:gd name="connsiteY0" fmla="*/ 519516 h 1629640"/>
                <a:gd name="connsiteX1" fmla="*/ 584700 w 2449182"/>
                <a:gd name="connsiteY1" fmla="*/ 303492 h 1629640"/>
                <a:gd name="connsiteX2" fmla="*/ 422972 w 2449182"/>
                <a:gd name="connsiteY2" fmla="*/ 44036 h 1629640"/>
                <a:gd name="connsiteX3" fmla="*/ 132460 w 2449182"/>
                <a:gd name="connsiteY3" fmla="*/ 39273 h 1629640"/>
                <a:gd name="connsiteX4" fmla="*/ 8636 w 2449182"/>
                <a:gd name="connsiteY4" fmla="*/ 231484 h 1629640"/>
                <a:gd name="connsiteX5" fmla="*/ 80644 w 2449182"/>
                <a:gd name="connsiteY5" fmla="*/ 519516 h 1629640"/>
                <a:gd name="connsiteX6" fmla="*/ 394397 w 2449182"/>
                <a:gd name="connsiteY6" fmla="*/ 567911 h 1629640"/>
                <a:gd name="connsiteX7" fmla="*/ 508697 w 2449182"/>
                <a:gd name="connsiteY7" fmla="*/ 625061 h 1629640"/>
                <a:gd name="connsiteX8" fmla="*/ 727772 w 2449182"/>
                <a:gd name="connsiteY8" fmla="*/ 825086 h 1629640"/>
                <a:gd name="connsiteX9" fmla="*/ 1032572 w 2449182"/>
                <a:gd name="connsiteY9" fmla="*/ 1025111 h 1629640"/>
                <a:gd name="connsiteX10" fmla="*/ 1746947 w 2449182"/>
                <a:gd name="connsiteY10" fmla="*/ 1429923 h 1629640"/>
                <a:gd name="connsiteX11" fmla="*/ 2113660 w 2449182"/>
                <a:gd name="connsiteY11" fmla="*/ 1468023 h 1629640"/>
                <a:gd name="connsiteX12" fmla="*/ 2199385 w 2449182"/>
                <a:gd name="connsiteY12" fmla="*/ 1563273 h 1629640"/>
                <a:gd name="connsiteX13" fmla="*/ 2256535 w 2449182"/>
                <a:gd name="connsiteY13" fmla="*/ 1610898 h 1629640"/>
                <a:gd name="connsiteX14" fmla="*/ 2323210 w 2449182"/>
                <a:gd name="connsiteY14" fmla="*/ 1625186 h 1629640"/>
                <a:gd name="connsiteX15" fmla="*/ 2376264 w 2449182"/>
                <a:gd name="connsiteY15" fmla="*/ 1584176 h 1629640"/>
                <a:gd name="connsiteX16" fmla="*/ 2285110 w 2449182"/>
                <a:gd name="connsiteY16" fmla="*/ 1577561 h 1629640"/>
                <a:gd name="connsiteX17" fmla="*/ 2285110 w 2449182"/>
                <a:gd name="connsiteY17" fmla="*/ 1577561 h 1629640"/>
                <a:gd name="connsiteX18" fmla="*/ 2384899 w 2449182"/>
                <a:gd name="connsiteY18" fmla="*/ 1525247 h 1629640"/>
                <a:gd name="connsiteX19" fmla="*/ 2376264 w 2449182"/>
                <a:gd name="connsiteY19" fmla="*/ 1440160 h 1629640"/>
                <a:gd name="connsiteX20" fmla="*/ 2304256 w 2449182"/>
                <a:gd name="connsiteY20" fmla="*/ 1440160 h 1629640"/>
                <a:gd name="connsiteX21" fmla="*/ 2232248 w 2449182"/>
                <a:gd name="connsiteY21" fmla="*/ 1440160 h 1629640"/>
                <a:gd name="connsiteX22" fmla="*/ 2294635 w 2449182"/>
                <a:gd name="connsiteY22" fmla="*/ 1406111 h 1629640"/>
                <a:gd name="connsiteX23" fmla="*/ 2347022 w 2449182"/>
                <a:gd name="connsiteY23" fmla="*/ 1401348 h 1629640"/>
                <a:gd name="connsiteX24" fmla="*/ 2347022 w 2449182"/>
                <a:gd name="connsiteY24" fmla="*/ 1363248 h 1629640"/>
                <a:gd name="connsiteX25" fmla="*/ 2347022 w 2449182"/>
                <a:gd name="connsiteY25" fmla="*/ 1363248 h 1629640"/>
                <a:gd name="connsiteX26" fmla="*/ 2285110 w 2449182"/>
                <a:gd name="connsiteY26" fmla="*/ 1372773 h 1629640"/>
                <a:gd name="connsiteX27" fmla="*/ 2285110 w 2449182"/>
                <a:gd name="connsiteY27" fmla="*/ 1372773 h 1629640"/>
                <a:gd name="connsiteX28" fmla="*/ 2275585 w 2449182"/>
                <a:gd name="connsiteY28" fmla="*/ 1315623 h 1629640"/>
                <a:gd name="connsiteX29" fmla="*/ 2384900 w 2449182"/>
                <a:gd name="connsiteY29" fmla="*/ 1309223 h 1629640"/>
                <a:gd name="connsiteX30" fmla="*/ 2299397 w 2449182"/>
                <a:gd name="connsiteY30" fmla="*/ 1220373 h 1629640"/>
                <a:gd name="connsiteX31" fmla="*/ 2185097 w 2449182"/>
                <a:gd name="connsiteY31" fmla="*/ 1225136 h 1629640"/>
                <a:gd name="connsiteX32" fmla="*/ 2142235 w 2449182"/>
                <a:gd name="connsiteY32" fmla="*/ 1348961 h 1629640"/>
                <a:gd name="connsiteX33" fmla="*/ 1875535 w 2449182"/>
                <a:gd name="connsiteY33" fmla="*/ 1410873 h 1629640"/>
                <a:gd name="connsiteX34" fmla="*/ 1675510 w 2449182"/>
                <a:gd name="connsiteY34" fmla="*/ 1353723 h 1629640"/>
                <a:gd name="connsiteX35" fmla="*/ 1508822 w 2449182"/>
                <a:gd name="connsiteY35" fmla="*/ 1277523 h 1629640"/>
                <a:gd name="connsiteX36" fmla="*/ 1284985 w 2449182"/>
                <a:gd name="connsiteY36" fmla="*/ 1153698 h 1629640"/>
                <a:gd name="connsiteX37" fmla="*/ 737297 w 2449182"/>
                <a:gd name="connsiteY37" fmla="*/ 782223 h 1629640"/>
                <a:gd name="connsiteX38" fmla="*/ 512692 w 2449182"/>
                <a:gd name="connsiteY38" fmla="*/ 519516 h 1629640"/>
                <a:gd name="connsiteX0" fmla="*/ 512692 w 2449182"/>
                <a:gd name="connsiteY0" fmla="*/ 519516 h 1629640"/>
                <a:gd name="connsiteX1" fmla="*/ 584700 w 2449182"/>
                <a:gd name="connsiteY1" fmla="*/ 303492 h 1629640"/>
                <a:gd name="connsiteX2" fmla="*/ 422972 w 2449182"/>
                <a:gd name="connsiteY2" fmla="*/ 44036 h 1629640"/>
                <a:gd name="connsiteX3" fmla="*/ 132460 w 2449182"/>
                <a:gd name="connsiteY3" fmla="*/ 39273 h 1629640"/>
                <a:gd name="connsiteX4" fmla="*/ 8636 w 2449182"/>
                <a:gd name="connsiteY4" fmla="*/ 231484 h 1629640"/>
                <a:gd name="connsiteX5" fmla="*/ 80644 w 2449182"/>
                <a:gd name="connsiteY5" fmla="*/ 519516 h 1629640"/>
                <a:gd name="connsiteX6" fmla="*/ 394397 w 2449182"/>
                <a:gd name="connsiteY6" fmla="*/ 567911 h 1629640"/>
                <a:gd name="connsiteX7" fmla="*/ 508697 w 2449182"/>
                <a:gd name="connsiteY7" fmla="*/ 625061 h 1629640"/>
                <a:gd name="connsiteX8" fmla="*/ 727772 w 2449182"/>
                <a:gd name="connsiteY8" fmla="*/ 825086 h 1629640"/>
                <a:gd name="connsiteX9" fmla="*/ 1032572 w 2449182"/>
                <a:gd name="connsiteY9" fmla="*/ 1025111 h 1629640"/>
                <a:gd name="connsiteX10" fmla="*/ 1746947 w 2449182"/>
                <a:gd name="connsiteY10" fmla="*/ 1429923 h 1629640"/>
                <a:gd name="connsiteX11" fmla="*/ 2113660 w 2449182"/>
                <a:gd name="connsiteY11" fmla="*/ 1468023 h 1629640"/>
                <a:gd name="connsiteX12" fmla="*/ 2199385 w 2449182"/>
                <a:gd name="connsiteY12" fmla="*/ 1563273 h 1629640"/>
                <a:gd name="connsiteX13" fmla="*/ 2256535 w 2449182"/>
                <a:gd name="connsiteY13" fmla="*/ 1610898 h 1629640"/>
                <a:gd name="connsiteX14" fmla="*/ 2323210 w 2449182"/>
                <a:gd name="connsiteY14" fmla="*/ 1625186 h 1629640"/>
                <a:gd name="connsiteX15" fmla="*/ 2376264 w 2449182"/>
                <a:gd name="connsiteY15" fmla="*/ 1584176 h 1629640"/>
                <a:gd name="connsiteX16" fmla="*/ 2285110 w 2449182"/>
                <a:gd name="connsiteY16" fmla="*/ 1577561 h 1629640"/>
                <a:gd name="connsiteX17" fmla="*/ 2285110 w 2449182"/>
                <a:gd name="connsiteY17" fmla="*/ 1577561 h 1629640"/>
                <a:gd name="connsiteX18" fmla="*/ 2384899 w 2449182"/>
                <a:gd name="connsiteY18" fmla="*/ 1525247 h 1629640"/>
                <a:gd name="connsiteX19" fmla="*/ 2376264 w 2449182"/>
                <a:gd name="connsiteY19" fmla="*/ 1440160 h 1629640"/>
                <a:gd name="connsiteX20" fmla="*/ 2304256 w 2449182"/>
                <a:gd name="connsiteY20" fmla="*/ 1440160 h 1629640"/>
                <a:gd name="connsiteX21" fmla="*/ 2232248 w 2449182"/>
                <a:gd name="connsiteY21" fmla="*/ 1440160 h 1629640"/>
                <a:gd name="connsiteX22" fmla="*/ 2294635 w 2449182"/>
                <a:gd name="connsiteY22" fmla="*/ 1406111 h 1629640"/>
                <a:gd name="connsiteX23" fmla="*/ 2376264 w 2449182"/>
                <a:gd name="connsiteY23" fmla="*/ 1368152 h 1629640"/>
                <a:gd name="connsiteX24" fmla="*/ 2347022 w 2449182"/>
                <a:gd name="connsiteY24" fmla="*/ 1363248 h 1629640"/>
                <a:gd name="connsiteX25" fmla="*/ 2347022 w 2449182"/>
                <a:gd name="connsiteY25" fmla="*/ 1363248 h 1629640"/>
                <a:gd name="connsiteX26" fmla="*/ 2285110 w 2449182"/>
                <a:gd name="connsiteY26" fmla="*/ 1372773 h 1629640"/>
                <a:gd name="connsiteX27" fmla="*/ 2285110 w 2449182"/>
                <a:gd name="connsiteY27" fmla="*/ 1372773 h 1629640"/>
                <a:gd name="connsiteX28" fmla="*/ 2275585 w 2449182"/>
                <a:gd name="connsiteY28" fmla="*/ 1315623 h 1629640"/>
                <a:gd name="connsiteX29" fmla="*/ 2384900 w 2449182"/>
                <a:gd name="connsiteY29" fmla="*/ 1309223 h 1629640"/>
                <a:gd name="connsiteX30" fmla="*/ 2299397 w 2449182"/>
                <a:gd name="connsiteY30" fmla="*/ 1220373 h 1629640"/>
                <a:gd name="connsiteX31" fmla="*/ 2185097 w 2449182"/>
                <a:gd name="connsiteY31" fmla="*/ 1225136 h 1629640"/>
                <a:gd name="connsiteX32" fmla="*/ 2142235 w 2449182"/>
                <a:gd name="connsiteY32" fmla="*/ 1348961 h 1629640"/>
                <a:gd name="connsiteX33" fmla="*/ 1875535 w 2449182"/>
                <a:gd name="connsiteY33" fmla="*/ 1410873 h 1629640"/>
                <a:gd name="connsiteX34" fmla="*/ 1675510 w 2449182"/>
                <a:gd name="connsiteY34" fmla="*/ 1353723 h 1629640"/>
                <a:gd name="connsiteX35" fmla="*/ 1508822 w 2449182"/>
                <a:gd name="connsiteY35" fmla="*/ 1277523 h 1629640"/>
                <a:gd name="connsiteX36" fmla="*/ 1284985 w 2449182"/>
                <a:gd name="connsiteY36" fmla="*/ 1153698 h 1629640"/>
                <a:gd name="connsiteX37" fmla="*/ 737297 w 2449182"/>
                <a:gd name="connsiteY37" fmla="*/ 782223 h 1629640"/>
                <a:gd name="connsiteX38" fmla="*/ 512692 w 2449182"/>
                <a:gd name="connsiteY38" fmla="*/ 519516 h 1629640"/>
                <a:gd name="connsiteX0" fmla="*/ 512692 w 2449182"/>
                <a:gd name="connsiteY0" fmla="*/ 519516 h 1629640"/>
                <a:gd name="connsiteX1" fmla="*/ 584700 w 2449182"/>
                <a:gd name="connsiteY1" fmla="*/ 303492 h 1629640"/>
                <a:gd name="connsiteX2" fmla="*/ 422972 w 2449182"/>
                <a:gd name="connsiteY2" fmla="*/ 44036 h 1629640"/>
                <a:gd name="connsiteX3" fmla="*/ 132460 w 2449182"/>
                <a:gd name="connsiteY3" fmla="*/ 39273 h 1629640"/>
                <a:gd name="connsiteX4" fmla="*/ 8636 w 2449182"/>
                <a:gd name="connsiteY4" fmla="*/ 231484 h 1629640"/>
                <a:gd name="connsiteX5" fmla="*/ 80644 w 2449182"/>
                <a:gd name="connsiteY5" fmla="*/ 519516 h 1629640"/>
                <a:gd name="connsiteX6" fmla="*/ 394397 w 2449182"/>
                <a:gd name="connsiteY6" fmla="*/ 567911 h 1629640"/>
                <a:gd name="connsiteX7" fmla="*/ 508697 w 2449182"/>
                <a:gd name="connsiteY7" fmla="*/ 625061 h 1629640"/>
                <a:gd name="connsiteX8" fmla="*/ 727772 w 2449182"/>
                <a:gd name="connsiteY8" fmla="*/ 825086 h 1629640"/>
                <a:gd name="connsiteX9" fmla="*/ 1032572 w 2449182"/>
                <a:gd name="connsiteY9" fmla="*/ 1025111 h 1629640"/>
                <a:gd name="connsiteX10" fmla="*/ 1746947 w 2449182"/>
                <a:gd name="connsiteY10" fmla="*/ 1429923 h 1629640"/>
                <a:gd name="connsiteX11" fmla="*/ 2113660 w 2449182"/>
                <a:gd name="connsiteY11" fmla="*/ 1468023 h 1629640"/>
                <a:gd name="connsiteX12" fmla="*/ 2199385 w 2449182"/>
                <a:gd name="connsiteY12" fmla="*/ 1563273 h 1629640"/>
                <a:gd name="connsiteX13" fmla="*/ 2256535 w 2449182"/>
                <a:gd name="connsiteY13" fmla="*/ 1610898 h 1629640"/>
                <a:gd name="connsiteX14" fmla="*/ 2323210 w 2449182"/>
                <a:gd name="connsiteY14" fmla="*/ 1625186 h 1629640"/>
                <a:gd name="connsiteX15" fmla="*/ 2376264 w 2449182"/>
                <a:gd name="connsiteY15" fmla="*/ 1584176 h 1629640"/>
                <a:gd name="connsiteX16" fmla="*/ 2285110 w 2449182"/>
                <a:gd name="connsiteY16" fmla="*/ 1577561 h 1629640"/>
                <a:gd name="connsiteX17" fmla="*/ 2285110 w 2449182"/>
                <a:gd name="connsiteY17" fmla="*/ 1577561 h 1629640"/>
                <a:gd name="connsiteX18" fmla="*/ 2376264 w 2449182"/>
                <a:gd name="connsiteY18" fmla="*/ 1512168 h 1629640"/>
                <a:gd name="connsiteX19" fmla="*/ 2376264 w 2449182"/>
                <a:gd name="connsiteY19" fmla="*/ 1440160 h 1629640"/>
                <a:gd name="connsiteX20" fmla="*/ 2304256 w 2449182"/>
                <a:gd name="connsiteY20" fmla="*/ 1440160 h 1629640"/>
                <a:gd name="connsiteX21" fmla="*/ 2232248 w 2449182"/>
                <a:gd name="connsiteY21" fmla="*/ 1440160 h 1629640"/>
                <a:gd name="connsiteX22" fmla="*/ 2294635 w 2449182"/>
                <a:gd name="connsiteY22" fmla="*/ 1406111 h 1629640"/>
                <a:gd name="connsiteX23" fmla="*/ 2376264 w 2449182"/>
                <a:gd name="connsiteY23" fmla="*/ 1368152 h 1629640"/>
                <a:gd name="connsiteX24" fmla="*/ 2347022 w 2449182"/>
                <a:gd name="connsiteY24" fmla="*/ 1363248 h 1629640"/>
                <a:gd name="connsiteX25" fmla="*/ 2347022 w 2449182"/>
                <a:gd name="connsiteY25" fmla="*/ 1363248 h 1629640"/>
                <a:gd name="connsiteX26" fmla="*/ 2285110 w 2449182"/>
                <a:gd name="connsiteY26" fmla="*/ 1372773 h 1629640"/>
                <a:gd name="connsiteX27" fmla="*/ 2285110 w 2449182"/>
                <a:gd name="connsiteY27" fmla="*/ 1372773 h 1629640"/>
                <a:gd name="connsiteX28" fmla="*/ 2275585 w 2449182"/>
                <a:gd name="connsiteY28" fmla="*/ 1315623 h 1629640"/>
                <a:gd name="connsiteX29" fmla="*/ 2384900 w 2449182"/>
                <a:gd name="connsiteY29" fmla="*/ 1309223 h 1629640"/>
                <a:gd name="connsiteX30" fmla="*/ 2299397 w 2449182"/>
                <a:gd name="connsiteY30" fmla="*/ 1220373 h 1629640"/>
                <a:gd name="connsiteX31" fmla="*/ 2185097 w 2449182"/>
                <a:gd name="connsiteY31" fmla="*/ 1225136 h 1629640"/>
                <a:gd name="connsiteX32" fmla="*/ 2142235 w 2449182"/>
                <a:gd name="connsiteY32" fmla="*/ 1348961 h 1629640"/>
                <a:gd name="connsiteX33" fmla="*/ 1875535 w 2449182"/>
                <a:gd name="connsiteY33" fmla="*/ 1410873 h 1629640"/>
                <a:gd name="connsiteX34" fmla="*/ 1675510 w 2449182"/>
                <a:gd name="connsiteY34" fmla="*/ 1353723 h 1629640"/>
                <a:gd name="connsiteX35" fmla="*/ 1508822 w 2449182"/>
                <a:gd name="connsiteY35" fmla="*/ 1277523 h 1629640"/>
                <a:gd name="connsiteX36" fmla="*/ 1284985 w 2449182"/>
                <a:gd name="connsiteY36" fmla="*/ 1153698 h 1629640"/>
                <a:gd name="connsiteX37" fmla="*/ 737297 w 2449182"/>
                <a:gd name="connsiteY37" fmla="*/ 782223 h 1629640"/>
                <a:gd name="connsiteX38" fmla="*/ 512692 w 2449182"/>
                <a:gd name="connsiteY38" fmla="*/ 519516 h 1629640"/>
                <a:gd name="connsiteX0" fmla="*/ 512692 w 2449182"/>
                <a:gd name="connsiteY0" fmla="*/ 519516 h 1629640"/>
                <a:gd name="connsiteX1" fmla="*/ 584700 w 2449182"/>
                <a:gd name="connsiteY1" fmla="*/ 303492 h 1629640"/>
                <a:gd name="connsiteX2" fmla="*/ 422972 w 2449182"/>
                <a:gd name="connsiteY2" fmla="*/ 44036 h 1629640"/>
                <a:gd name="connsiteX3" fmla="*/ 132460 w 2449182"/>
                <a:gd name="connsiteY3" fmla="*/ 39273 h 1629640"/>
                <a:gd name="connsiteX4" fmla="*/ 8636 w 2449182"/>
                <a:gd name="connsiteY4" fmla="*/ 231484 h 1629640"/>
                <a:gd name="connsiteX5" fmla="*/ 80644 w 2449182"/>
                <a:gd name="connsiteY5" fmla="*/ 519516 h 1629640"/>
                <a:gd name="connsiteX6" fmla="*/ 394397 w 2449182"/>
                <a:gd name="connsiteY6" fmla="*/ 567911 h 1629640"/>
                <a:gd name="connsiteX7" fmla="*/ 508697 w 2449182"/>
                <a:gd name="connsiteY7" fmla="*/ 625061 h 1629640"/>
                <a:gd name="connsiteX8" fmla="*/ 727772 w 2449182"/>
                <a:gd name="connsiteY8" fmla="*/ 825086 h 1629640"/>
                <a:gd name="connsiteX9" fmla="*/ 1032572 w 2449182"/>
                <a:gd name="connsiteY9" fmla="*/ 1025111 h 1629640"/>
                <a:gd name="connsiteX10" fmla="*/ 1746947 w 2449182"/>
                <a:gd name="connsiteY10" fmla="*/ 1429923 h 1629640"/>
                <a:gd name="connsiteX11" fmla="*/ 2113660 w 2449182"/>
                <a:gd name="connsiteY11" fmla="*/ 1468023 h 1629640"/>
                <a:gd name="connsiteX12" fmla="*/ 2199385 w 2449182"/>
                <a:gd name="connsiteY12" fmla="*/ 1563273 h 1629640"/>
                <a:gd name="connsiteX13" fmla="*/ 2256535 w 2449182"/>
                <a:gd name="connsiteY13" fmla="*/ 1610898 h 1629640"/>
                <a:gd name="connsiteX14" fmla="*/ 2323210 w 2449182"/>
                <a:gd name="connsiteY14" fmla="*/ 1625186 h 1629640"/>
                <a:gd name="connsiteX15" fmla="*/ 2376264 w 2449182"/>
                <a:gd name="connsiteY15" fmla="*/ 1584176 h 1629640"/>
                <a:gd name="connsiteX16" fmla="*/ 2285110 w 2449182"/>
                <a:gd name="connsiteY16" fmla="*/ 1577561 h 1629640"/>
                <a:gd name="connsiteX17" fmla="*/ 2285110 w 2449182"/>
                <a:gd name="connsiteY17" fmla="*/ 1577561 h 1629640"/>
                <a:gd name="connsiteX18" fmla="*/ 2376264 w 2449182"/>
                <a:gd name="connsiteY18" fmla="*/ 1512168 h 1629640"/>
                <a:gd name="connsiteX19" fmla="*/ 2376264 w 2449182"/>
                <a:gd name="connsiteY19" fmla="*/ 1440160 h 1629640"/>
                <a:gd name="connsiteX20" fmla="*/ 2304256 w 2449182"/>
                <a:gd name="connsiteY20" fmla="*/ 1440160 h 1629640"/>
                <a:gd name="connsiteX21" fmla="*/ 2232248 w 2449182"/>
                <a:gd name="connsiteY21" fmla="*/ 1440160 h 1629640"/>
                <a:gd name="connsiteX22" fmla="*/ 2294635 w 2449182"/>
                <a:gd name="connsiteY22" fmla="*/ 1406111 h 1629640"/>
                <a:gd name="connsiteX23" fmla="*/ 2376264 w 2449182"/>
                <a:gd name="connsiteY23" fmla="*/ 1368152 h 1629640"/>
                <a:gd name="connsiteX24" fmla="*/ 2347022 w 2449182"/>
                <a:gd name="connsiteY24" fmla="*/ 1363248 h 1629640"/>
                <a:gd name="connsiteX25" fmla="*/ 2347022 w 2449182"/>
                <a:gd name="connsiteY25" fmla="*/ 1363248 h 1629640"/>
                <a:gd name="connsiteX26" fmla="*/ 2285110 w 2449182"/>
                <a:gd name="connsiteY26" fmla="*/ 1372773 h 1629640"/>
                <a:gd name="connsiteX27" fmla="*/ 2285110 w 2449182"/>
                <a:gd name="connsiteY27" fmla="*/ 1372773 h 1629640"/>
                <a:gd name="connsiteX28" fmla="*/ 2275585 w 2449182"/>
                <a:gd name="connsiteY28" fmla="*/ 1315623 h 1629640"/>
                <a:gd name="connsiteX29" fmla="*/ 2384900 w 2449182"/>
                <a:gd name="connsiteY29" fmla="*/ 1309223 h 1629640"/>
                <a:gd name="connsiteX30" fmla="*/ 2299397 w 2449182"/>
                <a:gd name="connsiteY30" fmla="*/ 1220373 h 1629640"/>
                <a:gd name="connsiteX31" fmla="*/ 2185097 w 2449182"/>
                <a:gd name="connsiteY31" fmla="*/ 1225136 h 1629640"/>
                <a:gd name="connsiteX32" fmla="*/ 2142235 w 2449182"/>
                <a:gd name="connsiteY32" fmla="*/ 1348961 h 1629640"/>
                <a:gd name="connsiteX33" fmla="*/ 1875535 w 2449182"/>
                <a:gd name="connsiteY33" fmla="*/ 1410873 h 1629640"/>
                <a:gd name="connsiteX34" fmla="*/ 1675510 w 2449182"/>
                <a:gd name="connsiteY34" fmla="*/ 1353723 h 1629640"/>
                <a:gd name="connsiteX35" fmla="*/ 1508822 w 2449182"/>
                <a:gd name="connsiteY35" fmla="*/ 1277523 h 1629640"/>
                <a:gd name="connsiteX36" fmla="*/ 1284985 w 2449182"/>
                <a:gd name="connsiteY36" fmla="*/ 1153698 h 1629640"/>
                <a:gd name="connsiteX37" fmla="*/ 737297 w 2449182"/>
                <a:gd name="connsiteY37" fmla="*/ 782223 h 1629640"/>
                <a:gd name="connsiteX38" fmla="*/ 512692 w 2449182"/>
                <a:gd name="connsiteY38" fmla="*/ 519516 h 1629640"/>
                <a:gd name="connsiteX0" fmla="*/ 512692 w 2449182"/>
                <a:gd name="connsiteY0" fmla="*/ 519516 h 1629640"/>
                <a:gd name="connsiteX1" fmla="*/ 584700 w 2449182"/>
                <a:gd name="connsiteY1" fmla="*/ 303492 h 1629640"/>
                <a:gd name="connsiteX2" fmla="*/ 422972 w 2449182"/>
                <a:gd name="connsiteY2" fmla="*/ 44036 h 1629640"/>
                <a:gd name="connsiteX3" fmla="*/ 132460 w 2449182"/>
                <a:gd name="connsiteY3" fmla="*/ 39273 h 1629640"/>
                <a:gd name="connsiteX4" fmla="*/ 8636 w 2449182"/>
                <a:gd name="connsiteY4" fmla="*/ 231484 h 1629640"/>
                <a:gd name="connsiteX5" fmla="*/ 80644 w 2449182"/>
                <a:gd name="connsiteY5" fmla="*/ 519516 h 1629640"/>
                <a:gd name="connsiteX6" fmla="*/ 394397 w 2449182"/>
                <a:gd name="connsiteY6" fmla="*/ 567911 h 1629640"/>
                <a:gd name="connsiteX7" fmla="*/ 508697 w 2449182"/>
                <a:gd name="connsiteY7" fmla="*/ 625061 h 1629640"/>
                <a:gd name="connsiteX8" fmla="*/ 727772 w 2449182"/>
                <a:gd name="connsiteY8" fmla="*/ 825086 h 1629640"/>
                <a:gd name="connsiteX9" fmla="*/ 1032572 w 2449182"/>
                <a:gd name="connsiteY9" fmla="*/ 1025111 h 1629640"/>
                <a:gd name="connsiteX10" fmla="*/ 1746947 w 2449182"/>
                <a:gd name="connsiteY10" fmla="*/ 1429923 h 1629640"/>
                <a:gd name="connsiteX11" fmla="*/ 2113660 w 2449182"/>
                <a:gd name="connsiteY11" fmla="*/ 1468023 h 1629640"/>
                <a:gd name="connsiteX12" fmla="*/ 2199385 w 2449182"/>
                <a:gd name="connsiteY12" fmla="*/ 1563273 h 1629640"/>
                <a:gd name="connsiteX13" fmla="*/ 2256535 w 2449182"/>
                <a:gd name="connsiteY13" fmla="*/ 1610898 h 1629640"/>
                <a:gd name="connsiteX14" fmla="*/ 2323210 w 2449182"/>
                <a:gd name="connsiteY14" fmla="*/ 1625186 h 1629640"/>
                <a:gd name="connsiteX15" fmla="*/ 2376264 w 2449182"/>
                <a:gd name="connsiteY15" fmla="*/ 1584176 h 1629640"/>
                <a:gd name="connsiteX16" fmla="*/ 2285110 w 2449182"/>
                <a:gd name="connsiteY16" fmla="*/ 1577561 h 1629640"/>
                <a:gd name="connsiteX17" fmla="*/ 2285110 w 2449182"/>
                <a:gd name="connsiteY17" fmla="*/ 1577561 h 1629640"/>
                <a:gd name="connsiteX18" fmla="*/ 2376264 w 2449182"/>
                <a:gd name="connsiteY18" fmla="*/ 1512168 h 1629640"/>
                <a:gd name="connsiteX19" fmla="*/ 2376264 w 2449182"/>
                <a:gd name="connsiteY19" fmla="*/ 1440160 h 1629640"/>
                <a:gd name="connsiteX20" fmla="*/ 2304256 w 2449182"/>
                <a:gd name="connsiteY20" fmla="*/ 1512168 h 1629640"/>
                <a:gd name="connsiteX21" fmla="*/ 2232248 w 2449182"/>
                <a:gd name="connsiteY21" fmla="*/ 1440160 h 1629640"/>
                <a:gd name="connsiteX22" fmla="*/ 2294635 w 2449182"/>
                <a:gd name="connsiteY22" fmla="*/ 1406111 h 1629640"/>
                <a:gd name="connsiteX23" fmla="*/ 2376264 w 2449182"/>
                <a:gd name="connsiteY23" fmla="*/ 1368152 h 1629640"/>
                <a:gd name="connsiteX24" fmla="*/ 2347022 w 2449182"/>
                <a:gd name="connsiteY24" fmla="*/ 1363248 h 1629640"/>
                <a:gd name="connsiteX25" fmla="*/ 2347022 w 2449182"/>
                <a:gd name="connsiteY25" fmla="*/ 1363248 h 1629640"/>
                <a:gd name="connsiteX26" fmla="*/ 2285110 w 2449182"/>
                <a:gd name="connsiteY26" fmla="*/ 1372773 h 1629640"/>
                <a:gd name="connsiteX27" fmla="*/ 2285110 w 2449182"/>
                <a:gd name="connsiteY27" fmla="*/ 1372773 h 1629640"/>
                <a:gd name="connsiteX28" fmla="*/ 2275585 w 2449182"/>
                <a:gd name="connsiteY28" fmla="*/ 1315623 h 1629640"/>
                <a:gd name="connsiteX29" fmla="*/ 2384900 w 2449182"/>
                <a:gd name="connsiteY29" fmla="*/ 1309223 h 1629640"/>
                <a:gd name="connsiteX30" fmla="*/ 2299397 w 2449182"/>
                <a:gd name="connsiteY30" fmla="*/ 1220373 h 1629640"/>
                <a:gd name="connsiteX31" fmla="*/ 2185097 w 2449182"/>
                <a:gd name="connsiteY31" fmla="*/ 1225136 h 1629640"/>
                <a:gd name="connsiteX32" fmla="*/ 2142235 w 2449182"/>
                <a:gd name="connsiteY32" fmla="*/ 1348961 h 1629640"/>
                <a:gd name="connsiteX33" fmla="*/ 1875535 w 2449182"/>
                <a:gd name="connsiteY33" fmla="*/ 1410873 h 1629640"/>
                <a:gd name="connsiteX34" fmla="*/ 1675510 w 2449182"/>
                <a:gd name="connsiteY34" fmla="*/ 1353723 h 1629640"/>
                <a:gd name="connsiteX35" fmla="*/ 1508822 w 2449182"/>
                <a:gd name="connsiteY35" fmla="*/ 1277523 h 1629640"/>
                <a:gd name="connsiteX36" fmla="*/ 1284985 w 2449182"/>
                <a:gd name="connsiteY36" fmla="*/ 1153698 h 1629640"/>
                <a:gd name="connsiteX37" fmla="*/ 737297 w 2449182"/>
                <a:gd name="connsiteY37" fmla="*/ 782223 h 1629640"/>
                <a:gd name="connsiteX38" fmla="*/ 512692 w 2449182"/>
                <a:gd name="connsiteY38" fmla="*/ 519516 h 1629640"/>
                <a:gd name="connsiteX0" fmla="*/ 512692 w 2449182"/>
                <a:gd name="connsiteY0" fmla="*/ 519516 h 1629640"/>
                <a:gd name="connsiteX1" fmla="*/ 584700 w 2449182"/>
                <a:gd name="connsiteY1" fmla="*/ 303492 h 1629640"/>
                <a:gd name="connsiteX2" fmla="*/ 422972 w 2449182"/>
                <a:gd name="connsiteY2" fmla="*/ 44036 h 1629640"/>
                <a:gd name="connsiteX3" fmla="*/ 132460 w 2449182"/>
                <a:gd name="connsiteY3" fmla="*/ 39273 h 1629640"/>
                <a:gd name="connsiteX4" fmla="*/ 8636 w 2449182"/>
                <a:gd name="connsiteY4" fmla="*/ 231484 h 1629640"/>
                <a:gd name="connsiteX5" fmla="*/ 80644 w 2449182"/>
                <a:gd name="connsiteY5" fmla="*/ 519516 h 1629640"/>
                <a:gd name="connsiteX6" fmla="*/ 394397 w 2449182"/>
                <a:gd name="connsiteY6" fmla="*/ 567911 h 1629640"/>
                <a:gd name="connsiteX7" fmla="*/ 508697 w 2449182"/>
                <a:gd name="connsiteY7" fmla="*/ 625061 h 1629640"/>
                <a:gd name="connsiteX8" fmla="*/ 727772 w 2449182"/>
                <a:gd name="connsiteY8" fmla="*/ 825086 h 1629640"/>
                <a:gd name="connsiteX9" fmla="*/ 1032572 w 2449182"/>
                <a:gd name="connsiteY9" fmla="*/ 1025111 h 1629640"/>
                <a:gd name="connsiteX10" fmla="*/ 1746947 w 2449182"/>
                <a:gd name="connsiteY10" fmla="*/ 1429923 h 1629640"/>
                <a:gd name="connsiteX11" fmla="*/ 2113660 w 2449182"/>
                <a:gd name="connsiteY11" fmla="*/ 1468023 h 1629640"/>
                <a:gd name="connsiteX12" fmla="*/ 2199385 w 2449182"/>
                <a:gd name="connsiteY12" fmla="*/ 1563273 h 1629640"/>
                <a:gd name="connsiteX13" fmla="*/ 2256535 w 2449182"/>
                <a:gd name="connsiteY13" fmla="*/ 1610898 h 1629640"/>
                <a:gd name="connsiteX14" fmla="*/ 2323210 w 2449182"/>
                <a:gd name="connsiteY14" fmla="*/ 1625186 h 1629640"/>
                <a:gd name="connsiteX15" fmla="*/ 2376264 w 2449182"/>
                <a:gd name="connsiteY15" fmla="*/ 1584176 h 1629640"/>
                <a:gd name="connsiteX16" fmla="*/ 2285110 w 2449182"/>
                <a:gd name="connsiteY16" fmla="*/ 1577561 h 1629640"/>
                <a:gd name="connsiteX17" fmla="*/ 2285110 w 2449182"/>
                <a:gd name="connsiteY17" fmla="*/ 1577561 h 1629640"/>
                <a:gd name="connsiteX18" fmla="*/ 2376264 w 2449182"/>
                <a:gd name="connsiteY18" fmla="*/ 1512168 h 1629640"/>
                <a:gd name="connsiteX19" fmla="*/ 2376264 w 2449182"/>
                <a:gd name="connsiteY19" fmla="*/ 1440160 h 1629640"/>
                <a:gd name="connsiteX20" fmla="*/ 2304256 w 2449182"/>
                <a:gd name="connsiteY20" fmla="*/ 1512168 h 1629640"/>
                <a:gd name="connsiteX21" fmla="*/ 2232248 w 2449182"/>
                <a:gd name="connsiteY21" fmla="*/ 1440160 h 1629640"/>
                <a:gd name="connsiteX22" fmla="*/ 2294635 w 2449182"/>
                <a:gd name="connsiteY22" fmla="*/ 1406111 h 1629640"/>
                <a:gd name="connsiteX23" fmla="*/ 2376264 w 2449182"/>
                <a:gd name="connsiteY23" fmla="*/ 1368152 h 1629640"/>
                <a:gd name="connsiteX24" fmla="*/ 2347022 w 2449182"/>
                <a:gd name="connsiteY24" fmla="*/ 1363248 h 1629640"/>
                <a:gd name="connsiteX25" fmla="*/ 2347022 w 2449182"/>
                <a:gd name="connsiteY25" fmla="*/ 1363248 h 1629640"/>
                <a:gd name="connsiteX26" fmla="*/ 2285110 w 2449182"/>
                <a:gd name="connsiteY26" fmla="*/ 1372773 h 1629640"/>
                <a:gd name="connsiteX27" fmla="*/ 2285110 w 2449182"/>
                <a:gd name="connsiteY27" fmla="*/ 1372773 h 1629640"/>
                <a:gd name="connsiteX28" fmla="*/ 2275585 w 2449182"/>
                <a:gd name="connsiteY28" fmla="*/ 1315623 h 1629640"/>
                <a:gd name="connsiteX29" fmla="*/ 2384900 w 2449182"/>
                <a:gd name="connsiteY29" fmla="*/ 1309223 h 1629640"/>
                <a:gd name="connsiteX30" fmla="*/ 2299397 w 2449182"/>
                <a:gd name="connsiteY30" fmla="*/ 1220373 h 1629640"/>
                <a:gd name="connsiteX31" fmla="*/ 2185097 w 2449182"/>
                <a:gd name="connsiteY31" fmla="*/ 1225136 h 1629640"/>
                <a:gd name="connsiteX32" fmla="*/ 2142235 w 2449182"/>
                <a:gd name="connsiteY32" fmla="*/ 1348961 h 1629640"/>
                <a:gd name="connsiteX33" fmla="*/ 1875535 w 2449182"/>
                <a:gd name="connsiteY33" fmla="*/ 1410873 h 1629640"/>
                <a:gd name="connsiteX34" fmla="*/ 1675510 w 2449182"/>
                <a:gd name="connsiteY34" fmla="*/ 1353723 h 1629640"/>
                <a:gd name="connsiteX35" fmla="*/ 1508822 w 2449182"/>
                <a:gd name="connsiteY35" fmla="*/ 1277523 h 1629640"/>
                <a:gd name="connsiteX36" fmla="*/ 1284985 w 2449182"/>
                <a:gd name="connsiteY36" fmla="*/ 1153698 h 1629640"/>
                <a:gd name="connsiteX37" fmla="*/ 737297 w 2449182"/>
                <a:gd name="connsiteY37" fmla="*/ 782223 h 1629640"/>
                <a:gd name="connsiteX38" fmla="*/ 512692 w 2449182"/>
                <a:gd name="connsiteY38" fmla="*/ 519516 h 1629640"/>
                <a:gd name="connsiteX0" fmla="*/ 512692 w 2449182"/>
                <a:gd name="connsiteY0" fmla="*/ 519516 h 1629640"/>
                <a:gd name="connsiteX1" fmla="*/ 584700 w 2449182"/>
                <a:gd name="connsiteY1" fmla="*/ 303492 h 1629640"/>
                <a:gd name="connsiteX2" fmla="*/ 422972 w 2449182"/>
                <a:gd name="connsiteY2" fmla="*/ 44036 h 1629640"/>
                <a:gd name="connsiteX3" fmla="*/ 132460 w 2449182"/>
                <a:gd name="connsiteY3" fmla="*/ 39273 h 1629640"/>
                <a:gd name="connsiteX4" fmla="*/ 8636 w 2449182"/>
                <a:gd name="connsiteY4" fmla="*/ 231484 h 1629640"/>
                <a:gd name="connsiteX5" fmla="*/ 80644 w 2449182"/>
                <a:gd name="connsiteY5" fmla="*/ 519516 h 1629640"/>
                <a:gd name="connsiteX6" fmla="*/ 394397 w 2449182"/>
                <a:gd name="connsiteY6" fmla="*/ 567911 h 1629640"/>
                <a:gd name="connsiteX7" fmla="*/ 508697 w 2449182"/>
                <a:gd name="connsiteY7" fmla="*/ 625061 h 1629640"/>
                <a:gd name="connsiteX8" fmla="*/ 727772 w 2449182"/>
                <a:gd name="connsiteY8" fmla="*/ 825086 h 1629640"/>
                <a:gd name="connsiteX9" fmla="*/ 1032572 w 2449182"/>
                <a:gd name="connsiteY9" fmla="*/ 1025111 h 1629640"/>
                <a:gd name="connsiteX10" fmla="*/ 1746947 w 2449182"/>
                <a:gd name="connsiteY10" fmla="*/ 1429923 h 1629640"/>
                <a:gd name="connsiteX11" fmla="*/ 2113660 w 2449182"/>
                <a:gd name="connsiteY11" fmla="*/ 1468023 h 1629640"/>
                <a:gd name="connsiteX12" fmla="*/ 2199385 w 2449182"/>
                <a:gd name="connsiteY12" fmla="*/ 1563273 h 1629640"/>
                <a:gd name="connsiteX13" fmla="*/ 2256535 w 2449182"/>
                <a:gd name="connsiteY13" fmla="*/ 1610898 h 1629640"/>
                <a:gd name="connsiteX14" fmla="*/ 2323210 w 2449182"/>
                <a:gd name="connsiteY14" fmla="*/ 1625186 h 1629640"/>
                <a:gd name="connsiteX15" fmla="*/ 2376264 w 2449182"/>
                <a:gd name="connsiteY15" fmla="*/ 1584176 h 1629640"/>
                <a:gd name="connsiteX16" fmla="*/ 2285110 w 2449182"/>
                <a:gd name="connsiteY16" fmla="*/ 1577561 h 1629640"/>
                <a:gd name="connsiteX17" fmla="*/ 2285110 w 2449182"/>
                <a:gd name="connsiteY17" fmla="*/ 1577561 h 1629640"/>
                <a:gd name="connsiteX18" fmla="*/ 2376264 w 2449182"/>
                <a:gd name="connsiteY18" fmla="*/ 1512168 h 1629640"/>
                <a:gd name="connsiteX19" fmla="*/ 2376264 w 2449182"/>
                <a:gd name="connsiteY19" fmla="*/ 1440160 h 1629640"/>
                <a:gd name="connsiteX20" fmla="*/ 2304256 w 2449182"/>
                <a:gd name="connsiteY20" fmla="*/ 1512168 h 1629640"/>
                <a:gd name="connsiteX21" fmla="*/ 2232248 w 2449182"/>
                <a:gd name="connsiteY21" fmla="*/ 1440160 h 1629640"/>
                <a:gd name="connsiteX22" fmla="*/ 2294635 w 2449182"/>
                <a:gd name="connsiteY22" fmla="*/ 1406111 h 1629640"/>
                <a:gd name="connsiteX23" fmla="*/ 2376264 w 2449182"/>
                <a:gd name="connsiteY23" fmla="*/ 1368152 h 1629640"/>
                <a:gd name="connsiteX24" fmla="*/ 2347022 w 2449182"/>
                <a:gd name="connsiteY24" fmla="*/ 1363248 h 1629640"/>
                <a:gd name="connsiteX25" fmla="*/ 2347022 w 2449182"/>
                <a:gd name="connsiteY25" fmla="*/ 1363248 h 1629640"/>
                <a:gd name="connsiteX26" fmla="*/ 2285110 w 2449182"/>
                <a:gd name="connsiteY26" fmla="*/ 1372773 h 1629640"/>
                <a:gd name="connsiteX27" fmla="*/ 2285110 w 2449182"/>
                <a:gd name="connsiteY27" fmla="*/ 1372773 h 1629640"/>
                <a:gd name="connsiteX28" fmla="*/ 2275585 w 2449182"/>
                <a:gd name="connsiteY28" fmla="*/ 1315623 h 1629640"/>
                <a:gd name="connsiteX29" fmla="*/ 2384900 w 2449182"/>
                <a:gd name="connsiteY29" fmla="*/ 1309223 h 1629640"/>
                <a:gd name="connsiteX30" fmla="*/ 2299397 w 2449182"/>
                <a:gd name="connsiteY30" fmla="*/ 1220373 h 1629640"/>
                <a:gd name="connsiteX31" fmla="*/ 2185097 w 2449182"/>
                <a:gd name="connsiteY31" fmla="*/ 1225136 h 1629640"/>
                <a:gd name="connsiteX32" fmla="*/ 2142235 w 2449182"/>
                <a:gd name="connsiteY32" fmla="*/ 1348961 h 1629640"/>
                <a:gd name="connsiteX33" fmla="*/ 1875535 w 2449182"/>
                <a:gd name="connsiteY33" fmla="*/ 1410873 h 1629640"/>
                <a:gd name="connsiteX34" fmla="*/ 1675510 w 2449182"/>
                <a:gd name="connsiteY34" fmla="*/ 1353723 h 1629640"/>
                <a:gd name="connsiteX35" fmla="*/ 1508822 w 2449182"/>
                <a:gd name="connsiteY35" fmla="*/ 1277523 h 1629640"/>
                <a:gd name="connsiteX36" fmla="*/ 1284985 w 2449182"/>
                <a:gd name="connsiteY36" fmla="*/ 1153698 h 1629640"/>
                <a:gd name="connsiteX37" fmla="*/ 737297 w 2449182"/>
                <a:gd name="connsiteY37" fmla="*/ 782223 h 1629640"/>
                <a:gd name="connsiteX38" fmla="*/ 512692 w 2449182"/>
                <a:gd name="connsiteY38" fmla="*/ 519516 h 1629640"/>
                <a:gd name="connsiteX0" fmla="*/ 512692 w 2449182"/>
                <a:gd name="connsiteY0" fmla="*/ 519516 h 1629640"/>
                <a:gd name="connsiteX1" fmla="*/ 584700 w 2449182"/>
                <a:gd name="connsiteY1" fmla="*/ 303492 h 1629640"/>
                <a:gd name="connsiteX2" fmla="*/ 422972 w 2449182"/>
                <a:gd name="connsiteY2" fmla="*/ 44036 h 1629640"/>
                <a:gd name="connsiteX3" fmla="*/ 132460 w 2449182"/>
                <a:gd name="connsiteY3" fmla="*/ 39273 h 1629640"/>
                <a:gd name="connsiteX4" fmla="*/ 8636 w 2449182"/>
                <a:gd name="connsiteY4" fmla="*/ 231484 h 1629640"/>
                <a:gd name="connsiteX5" fmla="*/ 80644 w 2449182"/>
                <a:gd name="connsiteY5" fmla="*/ 519516 h 1629640"/>
                <a:gd name="connsiteX6" fmla="*/ 394397 w 2449182"/>
                <a:gd name="connsiteY6" fmla="*/ 567911 h 1629640"/>
                <a:gd name="connsiteX7" fmla="*/ 508697 w 2449182"/>
                <a:gd name="connsiteY7" fmla="*/ 625061 h 1629640"/>
                <a:gd name="connsiteX8" fmla="*/ 727772 w 2449182"/>
                <a:gd name="connsiteY8" fmla="*/ 825086 h 1629640"/>
                <a:gd name="connsiteX9" fmla="*/ 1032572 w 2449182"/>
                <a:gd name="connsiteY9" fmla="*/ 1025111 h 1629640"/>
                <a:gd name="connsiteX10" fmla="*/ 1746947 w 2449182"/>
                <a:gd name="connsiteY10" fmla="*/ 1429923 h 1629640"/>
                <a:gd name="connsiteX11" fmla="*/ 2113660 w 2449182"/>
                <a:gd name="connsiteY11" fmla="*/ 1468023 h 1629640"/>
                <a:gd name="connsiteX12" fmla="*/ 2199385 w 2449182"/>
                <a:gd name="connsiteY12" fmla="*/ 1563273 h 1629640"/>
                <a:gd name="connsiteX13" fmla="*/ 2256535 w 2449182"/>
                <a:gd name="connsiteY13" fmla="*/ 1610898 h 1629640"/>
                <a:gd name="connsiteX14" fmla="*/ 2323210 w 2449182"/>
                <a:gd name="connsiteY14" fmla="*/ 1625186 h 1629640"/>
                <a:gd name="connsiteX15" fmla="*/ 2376264 w 2449182"/>
                <a:gd name="connsiteY15" fmla="*/ 1584176 h 1629640"/>
                <a:gd name="connsiteX16" fmla="*/ 2285110 w 2449182"/>
                <a:gd name="connsiteY16" fmla="*/ 1577561 h 1629640"/>
                <a:gd name="connsiteX17" fmla="*/ 2285110 w 2449182"/>
                <a:gd name="connsiteY17" fmla="*/ 1577561 h 1629640"/>
                <a:gd name="connsiteX18" fmla="*/ 2376264 w 2449182"/>
                <a:gd name="connsiteY18" fmla="*/ 1512168 h 1629640"/>
                <a:gd name="connsiteX19" fmla="*/ 2376264 w 2449182"/>
                <a:gd name="connsiteY19" fmla="*/ 1440160 h 1629640"/>
                <a:gd name="connsiteX20" fmla="*/ 2304256 w 2449182"/>
                <a:gd name="connsiteY20" fmla="*/ 1440160 h 1629640"/>
                <a:gd name="connsiteX21" fmla="*/ 2232248 w 2449182"/>
                <a:gd name="connsiteY21" fmla="*/ 1440160 h 1629640"/>
                <a:gd name="connsiteX22" fmla="*/ 2294635 w 2449182"/>
                <a:gd name="connsiteY22" fmla="*/ 1406111 h 1629640"/>
                <a:gd name="connsiteX23" fmla="*/ 2376264 w 2449182"/>
                <a:gd name="connsiteY23" fmla="*/ 1368152 h 1629640"/>
                <a:gd name="connsiteX24" fmla="*/ 2347022 w 2449182"/>
                <a:gd name="connsiteY24" fmla="*/ 1363248 h 1629640"/>
                <a:gd name="connsiteX25" fmla="*/ 2347022 w 2449182"/>
                <a:gd name="connsiteY25" fmla="*/ 1363248 h 1629640"/>
                <a:gd name="connsiteX26" fmla="*/ 2285110 w 2449182"/>
                <a:gd name="connsiteY26" fmla="*/ 1372773 h 1629640"/>
                <a:gd name="connsiteX27" fmla="*/ 2285110 w 2449182"/>
                <a:gd name="connsiteY27" fmla="*/ 1372773 h 1629640"/>
                <a:gd name="connsiteX28" fmla="*/ 2275585 w 2449182"/>
                <a:gd name="connsiteY28" fmla="*/ 1315623 h 1629640"/>
                <a:gd name="connsiteX29" fmla="*/ 2384900 w 2449182"/>
                <a:gd name="connsiteY29" fmla="*/ 1309223 h 1629640"/>
                <a:gd name="connsiteX30" fmla="*/ 2299397 w 2449182"/>
                <a:gd name="connsiteY30" fmla="*/ 1220373 h 1629640"/>
                <a:gd name="connsiteX31" fmla="*/ 2185097 w 2449182"/>
                <a:gd name="connsiteY31" fmla="*/ 1225136 h 1629640"/>
                <a:gd name="connsiteX32" fmla="*/ 2142235 w 2449182"/>
                <a:gd name="connsiteY32" fmla="*/ 1348961 h 1629640"/>
                <a:gd name="connsiteX33" fmla="*/ 1875535 w 2449182"/>
                <a:gd name="connsiteY33" fmla="*/ 1410873 h 1629640"/>
                <a:gd name="connsiteX34" fmla="*/ 1675510 w 2449182"/>
                <a:gd name="connsiteY34" fmla="*/ 1353723 h 1629640"/>
                <a:gd name="connsiteX35" fmla="*/ 1508822 w 2449182"/>
                <a:gd name="connsiteY35" fmla="*/ 1277523 h 1629640"/>
                <a:gd name="connsiteX36" fmla="*/ 1284985 w 2449182"/>
                <a:gd name="connsiteY36" fmla="*/ 1153698 h 1629640"/>
                <a:gd name="connsiteX37" fmla="*/ 737297 w 2449182"/>
                <a:gd name="connsiteY37" fmla="*/ 782223 h 1629640"/>
                <a:gd name="connsiteX38" fmla="*/ 512692 w 2449182"/>
                <a:gd name="connsiteY38" fmla="*/ 519516 h 1629640"/>
                <a:gd name="connsiteX0" fmla="*/ 512692 w 2449182"/>
                <a:gd name="connsiteY0" fmla="*/ 519516 h 1629640"/>
                <a:gd name="connsiteX1" fmla="*/ 584700 w 2449182"/>
                <a:gd name="connsiteY1" fmla="*/ 303492 h 1629640"/>
                <a:gd name="connsiteX2" fmla="*/ 422972 w 2449182"/>
                <a:gd name="connsiteY2" fmla="*/ 44036 h 1629640"/>
                <a:gd name="connsiteX3" fmla="*/ 132460 w 2449182"/>
                <a:gd name="connsiteY3" fmla="*/ 39273 h 1629640"/>
                <a:gd name="connsiteX4" fmla="*/ 8636 w 2449182"/>
                <a:gd name="connsiteY4" fmla="*/ 231484 h 1629640"/>
                <a:gd name="connsiteX5" fmla="*/ 80644 w 2449182"/>
                <a:gd name="connsiteY5" fmla="*/ 519516 h 1629640"/>
                <a:gd name="connsiteX6" fmla="*/ 394397 w 2449182"/>
                <a:gd name="connsiteY6" fmla="*/ 567911 h 1629640"/>
                <a:gd name="connsiteX7" fmla="*/ 508697 w 2449182"/>
                <a:gd name="connsiteY7" fmla="*/ 625061 h 1629640"/>
                <a:gd name="connsiteX8" fmla="*/ 727772 w 2449182"/>
                <a:gd name="connsiteY8" fmla="*/ 825086 h 1629640"/>
                <a:gd name="connsiteX9" fmla="*/ 1032572 w 2449182"/>
                <a:gd name="connsiteY9" fmla="*/ 1025111 h 1629640"/>
                <a:gd name="connsiteX10" fmla="*/ 1746947 w 2449182"/>
                <a:gd name="connsiteY10" fmla="*/ 1429923 h 1629640"/>
                <a:gd name="connsiteX11" fmla="*/ 2113660 w 2449182"/>
                <a:gd name="connsiteY11" fmla="*/ 1468023 h 1629640"/>
                <a:gd name="connsiteX12" fmla="*/ 2199385 w 2449182"/>
                <a:gd name="connsiteY12" fmla="*/ 1563273 h 1629640"/>
                <a:gd name="connsiteX13" fmla="*/ 2256535 w 2449182"/>
                <a:gd name="connsiteY13" fmla="*/ 1610898 h 1629640"/>
                <a:gd name="connsiteX14" fmla="*/ 2323210 w 2449182"/>
                <a:gd name="connsiteY14" fmla="*/ 1625186 h 1629640"/>
                <a:gd name="connsiteX15" fmla="*/ 2376264 w 2449182"/>
                <a:gd name="connsiteY15" fmla="*/ 1584176 h 1629640"/>
                <a:gd name="connsiteX16" fmla="*/ 2285110 w 2449182"/>
                <a:gd name="connsiteY16" fmla="*/ 1577561 h 1629640"/>
                <a:gd name="connsiteX17" fmla="*/ 2285110 w 2449182"/>
                <a:gd name="connsiteY17" fmla="*/ 1577561 h 1629640"/>
                <a:gd name="connsiteX18" fmla="*/ 2376264 w 2449182"/>
                <a:gd name="connsiteY18" fmla="*/ 1512168 h 1629640"/>
                <a:gd name="connsiteX19" fmla="*/ 2376264 w 2449182"/>
                <a:gd name="connsiteY19" fmla="*/ 1440160 h 1629640"/>
                <a:gd name="connsiteX20" fmla="*/ 2304256 w 2449182"/>
                <a:gd name="connsiteY20" fmla="*/ 1440160 h 1629640"/>
                <a:gd name="connsiteX21" fmla="*/ 2232248 w 2449182"/>
                <a:gd name="connsiteY21" fmla="*/ 1440160 h 1629640"/>
                <a:gd name="connsiteX22" fmla="*/ 2294635 w 2449182"/>
                <a:gd name="connsiteY22" fmla="*/ 1406111 h 1629640"/>
                <a:gd name="connsiteX23" fmla="*/ 2376264 w 2449182"/>
                <a:gd name="connsiteY23" fmla="*/ 1368152 h 1629640"/>
                <a:gd name="connsiteX24" fmla="*/ 2347022 w 2449182"/>
                <a:gd name="connsiteY24" fmla="*/ 1363248 h 1629640"/>
                <a:gd name="connsiteX25" fmla="*/ 2347022 w 2449182"/>
                <a:gd name="connsiteY25" fmla="*/ 1363248 h 1629640"/>
                <a:gd name="connsiteX26" fmla="*/ 2285110 w 2449182"/>
                <a:gd name="connsiteY26" fmla="*/ 1372773 h 1629640"/>
                <a:gd name="connsiteX27" fmla="*/ 2285110 w 2449182"/>
                <a:gd name="connsiteY27" fmla="*/ 1372773 h 1629640"/>
                <a:gd name="connsiteX28" fmla="*/ 2275585 w 2449182"/>
                <a:gd name="connsiteY28" fmla="*/ 1315623 h 1629640"/>
                <a:gd name="connsiteX29" fmla="*/ 2384900 w 2449182"/>
                <a:gd name="connsiteY29" fmla="*/ 1309223 h 1629640"/>
                <a:gd name="connsiteX30" fmla="*/ 2299397 w 2449182"/>
                <a:gd name="connsiteY30" fmla="*/ 1220373 h 1629640"/>
                <a:gd name="connsiteX31" fmla="*/ 2185097 w 2449182"/>
                <a:gd name="connsiteY31" fmla="*/ 1225136 h 1629640"/>
                <a:gd name="connsiteX32" fmla="*/ 2142235 w 2449182"/>
                <a:gd name="connsiteY32" fmla="*/ 1348961 h 1629640"/>
                <a:gd name="connsiteX33" fmla="*/ 1875535 w 2449182"/>
                <a:gd name="connsiteY33" fmla="*/ 1410873 h 1629640"/>
                <a:gd name="connsiteX34" fmla="*/ 1675510 w 2449182"/>
                <a:gd name="connsiteY34" fmla="*/ 1353723 h 1629640"/>
                <a:gd name="connsiteX35" fmla="*/ 1508822 w 2449182"/>
                <a:gd name="connsiteY35" fmla="*/ 1277523 h 1629640"/>
                <a:gd name="connsiteX36" fmla="*/ 1284985 w 2449182"/>
                <a:gd name="connsiteY36" fmla="*/ 1153698 h 1629640"/>
                <a:gd name="connsiteX37" fmla="*/ 737297 w 2449182"/>
                <a:gd name="connsiteY37" fmla="*/ 782223 h 1629640"/>
                <a:gd name="connsiteX38" fmla="*/ 512692 w 2449182"/>
                <a:gd name="connsiteY38" fmla="*/ 519516 h 1629640"/>
                <a:gd name="connsiteX0" fmla="*/ 512692 w 2449182"/>
                <a:gd name="connsiteY0" fmla="*/ 519516 h 1629640"/>
                <a:gd name="connsiteX1" fmla="*/ 584700 w 2449182"/>
                <a:gd name="connsiteY1" fmla="*/ 303492 h 1629640"/>
                <a:gd name="connsiteX2" fmla="*/ 422972 w 2449182"/>
                <a:gd name="connsiteY2" fmla="*/ 44036 h 1629640"/>
                <a:gd name="connsiteX3" fmla="*/ 132460 w 2449182"/>
                <a:gd name="connsiteY3" fmla="*/ 39273 h 1629640"/>
                <a:gd name="connsiteX4" fmla="*/ 8636 w 2449182"/>
                <a:gd name="connsiteY4" fmla="*/ 231484 h 1629640"/>
                <a:gd name="connsiteX5" fmla="*/ 80644 w 2449182"/>
                <a:gd name="connsiteY5" fmla="*/ 519516 h 1629640"/>
                <a:gd name="connsiteX6" fmla="*/ 394397 w 2449182"/>
                <a:gd name="connsiteY6" fmla="*/ 567911 h 1629640"/>
                <a:gd name="connsiteX7" fmla="*/ 508697 w 2449182"/>
                <a:gd name="connsiteY7" fmla="*/ 625061 h 1629640"/>
                <a:gd name="connsiteX8" fmla="*/ 727772 w 2449182"/>
                <a:gd name="connsiteY8" fmla="*/ 825086 h 1629640"/>
                <a:gd name="connsiteX9" fmla="*/ 1032572 w 2449182"/>
                <a:gd name="connsiteY9" fmla="*/ 1025111 h 1629640"/>
                <a:gd name="connsiteX10" fmla="*/ 1746947 w 2449182"/>
                <a:gd name="connsiteY10" fmla="*/ 1429923 h 1629640"/>
                <a:gd name="connsiteX11" fmla="*/ 2113660 w 2449182"/>
                <a:gd name="connsiteY11" fmla="*/ 1468023 h 1629640"/>
                <a:gd name="connsiteX12" fmla="*/ 2199385 w 2449182"/>
                <a:gd name="connsiteY12" fmla="*/ 1563273 h 1629640"/>
                <a:gd name="connsiteX13" fmla="*/ 2256535 w 2449182"/>
                <a:gd name="connsiteY13" fmla="*/ 1610898 h 1629640"/>
                <a:gd name="connsiteX14" fmla="*/ 2323210 w 2449182"/>
                <a:gd name="connsiteY14" fmla="*/ 1625186 h 1629640"/>
                <a:gd name="connsiteX15" fmla="*/ 2376264 w 2449182"/>
                <a:gd name="connsiteY15" fmla="*/ 1584176 h 1629640"/>
                <a:gd name="connsiteX16" fmla="*/ 2285110 w 2449182"/>
                <a:gd name="connsiteY16" fmla="*/ 1577561 h 1629640"/>
                <a:gd name="connsiteX17" fmla="*/ 2285110 w 2449182"/>
                <a:gd name="connsiteY17" fmla="*/ 1577561 h 1629640"/>
                <a:gd name="connsiteX18" fmla="*/ 2376264 w 2449182"/>
                <a:gd name="connsiteY18" fmla="*/ 1512168 h 1629640"/>
                <a:gd name="connsiteX19" fmla="*/ 2376264 w 2449182"/>
                <a:gd name="connsiteY19" fmla="*/ 1440160 h 1629640"/>
                <a:gd name="connsiteX20" fmla="*/ 2304256 w 2449182"/>
                <a:gd name="connsiteY20" fmla="*/ 1440160 h 1629640"/>
                <a:gd name="connsiteX21" fmla="*/ 2232248 w 2449182"/>
                <a:gd name="connsiteY21" fmla="*/ 1440160 h 1629640"/>
                <a:gd name="connsiteX22" fmla="*/ 2294635 w 2449182"/>
                <a:gd name="connsiteY22" fmla="*/ 1406111 h 1629640"/>
                <a:gd name="connsiteX23" fmla="*/ 2347022 w 2449182"/>
                <a:gd name="connsiteY23" fmla="*/ 1363248 h 1629640"/>
                <a:gd name="connsiteX24" fmla="*/ 2347022 w 2449182"/>
                <a:gd name="connsiteY24" fmla="*/ 1363248 h 1629640"/>
                <a:gd name="connsiteX25" fmla="*/ 2285110 w 2449182"/>
                <a:gd name="connsiteY25" fmla="*/ 1372773 h 1629640"/>
                <a:gd name="connsiteX26" fmla="*/ 2285110 w 2449182"/>
                <a:gd name="connsiteY26" fmla="*/ 1372773 h 1629640"/>
                <a:gd name="connsiteX27" fmla="*/ 2275585 w 2449182"/>
                <a:gd name="connsiteY27" fmla="*/ 1315623 h 1629640"/>
                <a:gd name="connsiteX28" fmla="*/ 2384900 w 2449182"/>
                <a:gd name="connsiteY28" fmla="*/ 1309223 h 1629640"/>
                <a:gd name="connsiteX29" fmla="*/ 2299397 w 2449182"/>
                <a:gd name="connsiteY29" fmla="*/ 1220373 h 1629640"/>
                <a:gd name="connsiteX30" fmla="*/ 2185097 w 2449182"/>
                <a:gd name="connsiteY30" fmla="*/ 1225136 h 1629640"/>
                <a:gd name="connsiteX31" fmla="*/ 2142235 w 2449182"/>
                <a:gd name="connsiteY31" fmla="*/ 1348961 h 1629640"/>
                <a:gd name="connsiteX32" fmla="*/ 1875535 w 2449182"/>
                <a:gd name="connsiteY32" fmla="*/ 1410873 h 1629640"/>
                <a:gd name="connsiteX33" fmla="*/ 1675510 w 2449182"/>
                <a:gd name="connsiteY33" fmla="*/ 1353723 h 1629640"/>
                <a:gd name="connsiteX34" fmla="*/ 1508822 w 2449182"/>
                <a:gd name="connsiteY34" fmla="*/ 1277523 h 1629640"/>
                <a:gd name="connsiteX35" fmla="*/ 1284985 w 2449182"/>
                <a:gd name="connsiteY35" fmla="*/ 1153698 h 1629640"/>
                <a:gd name="connsiteX36" fmla="*/ 737297 w 2449182"/>
                <a:gd name="connsiteY36" fmla="*/ 782223 h 1629640"/>
                <a:gd name="connsiteX37" fmla="*/ 512692 w 2449182"/>
                <a:gd name="connsiteY37" fmla="*/ 519516 h 1629640"/>
                <a:gd name="connsiteX0" fmla="*/ 512692 w 2449182"/>
                <a:gd name="connsiteY0" fmla="*/ 519516 h 1629640"/>
                <a:gd name="connsiteX1" fmla="*/ 584700 w 2449182"/>
                <a:gd name="connsiteY1" fmla="*/ 303492 h 1629640"/>
                <a:gd name="connsiteX2" fmla="*/ 422972 w 2449182"/>
                <a:gd name="connsiteY2" fmla="*/ 44036 h 1629640"/>
                <a:gd name="connsiteX3" fmla="*/ 132460 w 2449182"/>
                <a:gd name="connsiteY3" fmla="*/ 39273 h 1629640"/>
                <a:gd name="connsiteX4" fmla="*/ 8636 w 2449182"/>
                <a:gd name="connsiteY4" fmla="*/ 231484 h 1629640"/>
                <a:gd name="connsiteX5" fmla="*/ 80644 w 2449182"/>
                <a:gd name="connsiteY5" fmla="*/ 519516 h 1629640"/>
                <a:gd name="connsiteX6" fmla="*/ 394397 w 2449182"/>
                <a:gd name="connsiteY6" fmla="*/ 567911 h 1629640"/>
                <a:gd name="connsiteX7" fmla="*/ 508697 w 2449182"/>
                <a:gd name="connsiteY7" fmla="*/ 625061 h 1629640"/>
                <a:gd name="connsiteX8" fmla="*/ 727772 w 2449182"/>
                <a:gd name="connsiteY8" fmla="*/ 825086 h 1629640"/>
                <a:gd name="connsiteX9" fmla="*/ 1032572 w 2449182"/>
                <a:gd name="connsiteY9" fmla="*/ 1025111 h 1629640"/>
                <a:gd name="connsiteX10" fmla="*/ 1746947 w 2449182"/>
                <a:gd name="connsiteY10" fmla="*/ 1429923 h 1629640"/>
                <a:gd name="connsiteX11" fmla="*/ 2113660 w 2449182"/>
                <a:gd name="connsiteY11" fmla="*/ 1468023 h 1629640"/>
                <a:gd name="connsiteX12" fmla="*/ 2199385 w 2449182"/>
                <a:gd name="connsiteY12" fmla="*/ 1563273 h 1629640"/>
                <a:gd name="connsiteX13" fmla="*/ 2256535 w 2449182"/>
                <a:gd name="connsiteY13" fmla="*/ 1610898 h 1629640"/>
                <a:gd name="connsiteX14" fmla="*/ 2323210 w 2449182"/>
                <a:gd name="connsiteY14" fmla="*/ 1625186 h 1629640"/>
                <a:gd name="connsiteX15" fmla="*/ 2376264 w 2449182"/>
                <a:gd name="connsiteY15" fmla="*/ 1584176 h 1629640"/>
                <a:gd name="connsiteX16" fmla="*/ 2285110 w 2449182"/>
                <a:gd name="connsiteY16" fmla="*/ 1577561 h 1629640"/>
                <a:gd name="connsiteX17" fmla="*/ 2285110 w 2449182"/>
                <a:gd name="connsiteY17" fmla="*/ 1577561 h 1629640"/>
                <a:gd name="connsiteX18" fmla="*/ 2376264 w 2449182"/>
                <a:gd name="connsiteY18" fmla="*/ 1512168 h 1629640"/>
                <a:gd name="connsiteX19" fmla="*/ 2376264 w 2449182"/>
                <a:gd name="connsiteY19" fmla="*/ 1440160 h 1629640"/>
                <a:gd name="connsiteX20" fmla="*/ 2304256 w 2449182"/>
                <a:gd name="connsiteY20" fmla="*/ 1440160 h 1629640"/>
                <a:gd name="connsiteX21" fmla="*/ 2294635 w 2449182"/>
                <a:gd name="connsiteY21" fmla="*/ 1406111 h 1629640"/>
                <a:gd name="connsiteX22" fmla="*/ 2347022 w 2449182"/>
                <a:gd name="connsiteY22" fmla="*/ 1363248 h 1629640"/>
                <a:gd name="connsiteX23" fmla="*/ 2347022 w 2449182"/>
                <a:gd name="connsiteY23" fmla="*/ 1363248 h 1629640"/>
                <a:gd name="connsiteX24" fmla="*/ 2285110 w 2449182"/>
                <a:gd name="connsiteY24" fmla="*/ 1372773 h 1629640"/>
                <a:gd name="connsiteX25" fmla="*/ 2285110 w 2449182"/>
                <a:gd name="connsiteY25" fmla="*/ 1372773 h 1629640"/>
                <a:gd name="connsiteX26" fmla="*/ 2275585 w 2449182"/>
                <a:gd name="connsiteY26" fmla="*/ 1315623 h 1629640"/>
                <a:gd name="connsiteX27" fmla="*/ 2384900 w 2449182"/>
                <a:gd name="connsiteY27" fmla="*/ 1309223 h 1629640"/>
                <a:gd name="connsiteX28" fmla="*/ 2299397 w 2449182"/>
                <a:gd name="connsiteY28" fmla="*/ 1220373 h 1629640"/>
                <a:gd name="connsiteX29" fmla="*/ 2185097 w 2449182"/>
                <a:gd name="connsiteY29" fmla="*/ 1225136 h 1629640"/>
                <a:gd name="connsiteX30" fmla="*/ 2142235 w 2449182"/>
                <a:gd name="connsiteY30" fmla="*/ 1348961 h 1629640"/>
                <a:gd name="connsiteX31" fmla="*/ 1875535 w 2449182"/>
                <a:gd name="connsiteY31" fmla="*/ 1410873 h 1629640"/>
                <a:gd name="connsiteX32" fmla="*/ 1675510 w 2449182"/>
                <a:gd name="connsiteY32" fmla="*/ 1353723 h 1629640"/>
                <a:gd name="connsiteX33" fmla="*/ 1508822 w 2449182"/>
                <a:gd name="connsiteY33" fmla="*/ 1277523 h 1629640"/>
                <a:gd name="connsiteX34" fmla="*/ 1284985 w 2449182"/>
                <a:gd name="connsiteY34" fmla="*/ 1153698 h 1629640"/>
                <a:gd name="connsiteX35" fmla="*/ 737297 w 2449182"/>
                <a:gd name="connsiteY35" fmla="*/ 782223 h 1629640"/>
                <a:gd name="connsiteX36" fmla="*/ 512692 w 2449182"/>
                <a:gd name="connsiteY36" fmla="*/ 519516 h 1629640"/>
                <a:gd name="connsiteX0" fmla="*/ 512692 w 2449182"/>
                <a:gd name="connsiteY0" fmla="*/ 519516 h 1629640"/>
                <a:gd name="connsiteX1" fmla="*/ 584700 w 2449182"/>
                <a:gd name="connsiteY1" fmla="*/ 303492 h 1629640"/>
                <a:gd name="connsiteX2" fmla="*/ 422972 w 2449182"/>
                <a:gd name="connsiteY2" fmla="*/ 44036 h 1629640"/>
                <a:gd name="connsiteX3" fmla="*/ 132460 w 2449182"/>
                <a:gd name="connsiteY3" fmla="*/ 39273 h 1629640"/>
                <a:gd name="connsiteX4" fmla="*/ 8636 w 2449182"/>
                <a:gd name="connsiteY4" fmla="*/ 231484 h 1629640"/>
                <a:gd name="connsiteX5" fmla="*/ 80644 w 2449182"/>
                <a:gd name="connsiteY5" fmla="*/ 519516 h 1629640"/>
                <a:gd name="connsiteX6" fmla="*/ 394397 w 2449182"/>
                <a:gd name="connsiteY6" fmla="*/ 567911 h 1629640"/>
                <a:gd name="connsiteX7" fmla="*/ 508697 w 2449182"/>
                <a:gd name="connsiteY7" fmla="*/ 625061 h 1629640"/>
                <a:gd name="connsiteX8" fmla="*/ 727772 w 2449182"/>
                <a:gd name="connsiteY8" fmla="*/ 825086 h 1629640"/>
                <a:gd name="connsiteX9" fmla="*/ 1032572 w 2449182"/>
                <a:gd name="connsiteY9" fmla="*/ 1025111 h 1629640"/>
                <a:gd name="connsiteX10" fmla="*/ 1746947 w 2449182"/>
                <a:gd name="connsiteY10" fmla="*/ 1429923 h 1629640"/>
                <a:gd name="connsiteX11" fmla="*/ 2113660 w 2449182"/>
                <a:gd name="connsiteY11" fmla="*/ 1468023 h 1629640"/>
                <a:gd name="connsiteX12" fmla="*/ 2199385 w 2449182"/>
                <a:gd name="connsiteY12" fmla="*/ 1563273 h 1629640"/>
                <a:gd name="connsiteX13" fmla="*/ 2256535 w 2449182"/>
                <a:gd name="connsiteY13" fmla="*/ 1610898 h 1629640"/>
                <a:gd name="connsiteX14" fmla="*/ 2323210 w 2449182"/>
                <a:gd name="connsiteY14" fmla="*/ 1625186 h 1629640"/>
                <a:gd name="connsiteX15" fmla="*/ 2376264 w 2449182"/>
                <a:gd name="connsiteY15" fmla="*/ 1584176 h 1629640"/>
                <a:gd name="connsiteX16" fmla="*/ 2285110 w 2449182"/>
                <a:gd name="connsiteY16" fmla="*/ 1577561 h 1629640"/>
                <a:gd name="connsiteX17" fmla="*/ 2285110 w 2449182"/>
                <a:gd name="connsiteY17" fmla="*/ 1577561 h 1629640"/>
                <a:gd name="connsiteX18" fmla="*/ 2376264 w 2449182"/>
                <a:gd name="connsiteY18" fmla="*/ 1512168 h 1629640"/>
                <a:gd name="connsiteX19" fmla="*/ 2376264 w 2449182"/>
                <a:gd name="connsiteY19" fmla="*/ 1440160 h 1629640"/>
                <a:gd name="connsiteX20" fmla="*/ 2304256 w 2449182"/>
                <a:gd name="connsiteY20" fmla="*/ 1440160 h 1629640"/>
                <a:gd name="connsiteX21" fmla="*/ 2294635 w 2449182"/>
                <a:gd name="connsiteY21" fmla="*/ 1406111 h 1629640"/>
                <a:gd name="connsiteX22" fmla="*/ 2376264 w 2449182"/>
                <a:gd name="connsiteY22" fmla="*/ 1368152 h 1629640"/>
                <a:gd name="connsiteX23" fmla="*/ 2347022 w 2449182"/>
                <a:gd name="connsiteY23" fmla="*/ 1363248 h 1629640"/>
                <a:gd name="connsiteX24" fmla="*/ 2347022 w 2449182"/>
                <a:gd name="connsiteY24" fmla="*/ 1363248 h 1629640"/>
                <a:gd name="connsiteX25" fmla="*/ 2285110 w 2449182"/>
                <a:gd name="connsiteY25" fmla="*/ 1372773 h 1629640"/>
                <a:gd name="connsiteX26" fmla="*/ 2285110 w 2449182"/>
                <a:gd name="connsiteY26" fmla="*/ 1372773 h 1629640"/>
                <a:gd name="connsiteX27" fmla="*/ 2275585 w 2449182"/>
                <a:gd name="connsiteY27" fmla="*/ 1315623 h 1629640"/>
                <a:gd name="connsiteX28" fmla="*/ 2384900 w 2449182"/>
                <a:gd name="connsiteY28" fmla="*/ 1309223 h 1629640"/>
                <a:gd name="connsiteX29" fmla="*/ 2299397 w 2449182"/>
                <a:gd name="connsiteY29" fmla="*/ 1220373 h 1629640"/>
                <a:gd name="connsiteX30" fmla="*/ 2185097 w 2449182"/>
                <a:gd name="connsiteY30" fmla="*/ 1225136 h 1629640"/>
                <a:gd name="connsiteX31" fmla="*/ 2142235 w 2449182"/>
                <a:gd name="connsiteY31" fmla="*/ 1348961 h 1629640"/>
                <a:gd name="connsiteX32" fmla="*/ 1875535 w 2449182"/>
                <a:gd name="connsiteY32" fmla="*/ 1410873 h 1629640"/>
                <a:gd name="connsiteX33" fmla="*/ 1675510 w 2449182"/>
                <a:gd name="connsiteY33" fmla="*/ 1353723 h 1629640"/>
                <a:gd name="connsiteX34" fmla="*/ 1508822 w 2449182"/>
                <a:gd name="connsiteY34" fmla="*/ 1277523 h 1629640"/>
                <a:gd name="connsiteX35" fmla="*/ 1284985 w 2449182"/>
                <a:gd name="connsiteY35" fmla="*/ 1153698 h 1629640"/>
                <a:gd name="connsiteX36" fmla="*/ 737297 w 2449182"/>
                <a:gd name="connsiteY36" fmla="*/ 782223 h 1629640"/>
                <a:gd name="connsiteX37" fmla="*/ 512692 w 2449182"/>
                <a:gd name="connsiteY37" fmla="*/ 519516 h 1629640"/>
                <a:gd name="connsiteX0" fmla="*/ 512692 w 2457003"/>
                <a:gd name="connsiteY0" fmla="*/ 519516 h 1629640"/>
                <a:gd name="connsiteX1" fmla="*/ 584700 w 2457003"/>
                <a:gd name="connsiteY1" fmla="*/ 303492 h 1629640"/>
                <a:gd name="connsiteX2" fmla="*/ 422972 w 2457003"/>
                <a:gd name="connsiteY2" fmla="*/ 44036 h 1629640"/>
                <a:gd name="connsiteX3" fmla="*/ 132460 w 2457003"/>
                <a:gd name="connsiteY3" fmla="*/ 39273 h 1629640"/>
                <a:gd name="connsiteX4" fmla="*/ 8636 w 2457003"/>
                <a:gd name="connsiteY4" fmla="*/ 231484 h 1629640"/>
                <a:gd name="connsiteX5" fmla="*/ 80644 w 2457003"/>
                <a:gd name="connsiteY5" fmla="*/ 519516 h 1629640"/>
                <a:gd name="connsiteX6" fmla="*/ 394397 w 2457003"/>
                <a:gd name="connsiteY6" fmla="*/ 567911 h 1629640"/>
                <a:gd name="connsiteX7" fmla="*/ 508697 w 2457003"/>
                <a:gd name="connsiteY7" fmla="*/ 625061 h 1629640"/>
                <a:gd name="connsiteX8" fmla="*/ 727772 w 2457003"/>
                <a:gd name="connsiteY8" fmla="*/ 825086 h 1629640"/>
                <a:gd name="connsiteX9" fmla="*/ 1032572 w 2457003"/>
                <a:gd name="connsiteY9" fmla="*/ 1025111 h 1629640"/>
                <a:gd name="connsiteX10" fmla="*/ 1746947 w 2457003"/>
                <a:gd name="connsiteY10" fmla="*/ 1429923 h 1629640"/>
                <a:gd name="connsiteX11" fmla="*/ 2113660 w 2457003"/>
                <a:gd name="connsiteY11" fmla="*/ 1468023 h 1629640"/>
                <a:gd name="connsiteX12" fmla="*/ 2199385 w 2457003"/>
                <a:gd name="connsiteY12" fmla="*/ 1563273 h 1629640"/>
                <a:gd name="connsiteX13" fmla="*/ 2256535 w 2457003"/>
                <a:gd name="connsiteY13" fmla="*/ 1610898 h 1629640"/>
                <a:gd name="connsiteX14" fmla="*/ 2323210 w 2457003"/>
                <a:gd name="connsiteY14" fmla="*/ 1625186 h 1629640"/>
                <a:gd name="connsiteX15" fmla="*/ 2376264 w 2457003"/>
                <a:gd name="connsiteY15" fmla="*/ 1584176 h 1629640"/>
                <a:gd name="connsiteX16" fmla="*/ 2285110 w 2457003"/>
                <a:gd name="connsiteY16" fmla="*/ 1577561 h 1629640"/>
                <a:gd name="connsiteX17" fmla="*/ 2285110 w 2457003"/>
                <a:gd name="connsiteY17" fmla="*/ 1577561 h 1629640"/>
                <a:gd name="connsiteX18" fmla="*/ 2376264 w 2457003"/>
                <a:gd name="connsiteY18" fmla="*/ 1512168 h 1629640"/>
                <a:gd name="connsiteX19" fmla="*/ 2376264 w 2457003"/>
                <a:gd name="connsiteY19" fmla="*/ 1440160 h 1629640"/>
                <a:gd name="connsiteX20" fmla="*/ 2304256 w 2457003"/>
                <a:gd name="connsiteY20" fmla="*/ 1440160 h 1629640"/>
                <a:gd name="connsiteX21" fmla="*/ 2294635 w 2457003"/>
                <a:gd name="connsiteY21" fmla="*/ 1406111 h 1629640"/>
                <a:gd name="connsiteX22" fmla="*/ 2448272 w 2457003"/>
                <a:gd name="connsiteY22" fmla="*/ 1296144 h 1629640"/>
                <a:gd name="connsiteX23" fmla="*/ 2347022 w 2457003"/>
                <a:gd name="connsiteY23" fmla="*/ 1363248 h 1629640"/>
                <a:gd name="connsiteX24" fmla="*/ 2347022 w 2457003"/>
                <a:gd name="connsiteY24" fmla="*/ 1363248 h 1629640"/>
                <a:gd name="connsiteX25" fmla="*/ 2285110 w 2457003"/>
                <a:gd name="connsiteY25" fmla="*/ 1372773 h 1629640"/>
                <a:gd name="connsiteX26" fmla="*/ 2285110 w 2457003"/>
                <a:gd name="connsiteY26" fmla="*/ 1372773 h 1629640"/>
                <a:gd name="connsiteX27" fmla="*/ 2275585 w 2457003"/>
                <a:gd name="connsiteY27" fmla="*/ 1315623 h 1629640"/>
                <a:gd name="connsiteX28" fmla="*/ 2384900 w 2457003"/>
                <a:gd name="connsiteY28" fmla="*/ 1309223 h 1629640"/>
                <a:gd name="connsiteX29" fmla="*/ 2299397 w 2457003"/>
                <a:gd name="connsiteY29" fmla="*/ 1220373 h 1629640"/>
                <a:gd name="connsiteX30" fmla="*/ 2185097 w 2457003"/>
                <a:gd name="connsiteY30" fmla="*/ 1225136 h 1629640"/>
                <a:gd name="connsiteX31" fmla="*/ 2142235 w 2457003"/>
                <a:gd name="connsiteY31" fmla="*/ 1348961 h 1629640"/>
                <a:gd name="connsiteX32" fmla="*/ 1875535 w 2457003"/>
                <a:gd name="connsiteY32" fmla="*/ 1410873 h 1629640"/>
                <a:gd name="connsiteX33" fmla="*/ 1675510 w 2457003"/>
                <a:gd name="connsiteY33" fmla="*/ 1353723 h 1629640"/>
                <a:gd name="connsiteX34" fmla="*/ 1508822 w 2457003"/>
                <a:gd name="connsiteY34" fmla="*/ 1277523 h 1629640"/>
                <a:gd name="connsiteX35" fmla="*/ 1284985 w 2457003"/>
                <a:gd name="connsiteY35" fmla="*/ 1153698 h 1629640"/>
                <a:gd name="connsiteX36" fmla="*/ 737297 w 2457003"/>
                <a:gd name="connsiteY36" fmla="*/ 782223 h 1629640"/>
                <a:gd name="connsiteX37" fmla="*/ 512692 w 2457003"/>
                <a:gd name="connsiteY37" fmla="*/ 519516 h 1629640"/>
                <a:gd name="connsiteX0" fmla="*/ 512692 w 2449182"/>
                <a:gd name="connsiteY0" fmla="*/ 519516 h 1629640"/>
                <a:gd name="connsiteX1" fmla="*/ 584700 w 2449182"/>
                <a:gd name="connsiteY1" fmla="*/ 303492 h 1629640"/>
                <a:gd name="connsiteX2" fmla="*/ 422972 w 2449182"/>
                <a:gd name="connsiteY2" fmla="*/ 44036 h 1629640"/>
                <a:gd name="connsiteX3" fmla="*/ 132460 w 2449182"/>
                <a:gd name="connsiteY3" fmla="*/ 39273 h 1629640"/>
                <a:gd name="connsiteX4" fmla="*/ 8636 w 2449182"/>
                <a:gd name="connsiteY4" fmla="*/ 231484 h 1629640"/>
                <a:gd name="connsiteX5" fmla="*/ 80644 w 2449182"/>
                <a:gd name="connsiteY5" fmla="*/ 519516 h 1629640"/>
                <a:gd name="connsiteX6" fmla="*/ 394397 w 2449182"/>
                <a:gd name="connsiteY6" fmla="*/ 567911 h 1629640"/>
                <a:gd name="connsiteX7" fmla="*/ 508697 w 2449182"/>
                <a:gd name="connsiteY7" fmla="*/ 625061 h 1629640"/>
                <a:gd name="connsiteX8" fmla="*/ 727772 w 2449182"/>
                <a:gd name="connsiteY8" fmla="*/ 825086 h 1629640"/>
                <a:gd name="connsiteX9" fmla="*/ 1032572 w 2449182"/>
                <a:gd name="connsiteY9" fmla="*/ 1025111 h 1629640"/>
                <a:gd name="connsiteX10" fmla="*/ 1746947 w 2449182"/>
                <a:gd name="connsiteY10" fmla="*/ 1429923 h 1629640"/>
                <a:gd name="connsiteX11" fmla="*/ 2113660 w 2449182"/>
                <a:gd name="connsiteY11" fmla="*/ 1468023 h 1629640"/>
                <a:gd name="connsiteX12" fmla="*/ 2199385 w 2449182"/>
                <a:gd name="connsiteY12" fmla="*/ 1563273 h 1629640"/>
                <a:gd name="connsiteX13" fmla="*/ 2256535 w 2449182"/>
                <a:gd name="connsiteY13" fmla="*/ 1610898 h 1629640"/>
                <a:gd name="connsiteX14" fmla="*/ 2323210 w 2449182"/>
                <a:gd name="connsiteY14" fmla="*/ 1625186 h 1629640"/>
                <a:gd name="connsiteX15" fmla="*/ 2376264 w 2449182"/>
                <a:gd name="connsiteY15" fmla="*/ 1584176 h 1629640"/>
                <a:gd name="connsiteX16" fmla="*/ 2285110 w 2449182"/>
                <a:gd name="connsiteY16" fmla="*/ 1577561 h 1629640"/>
                <a:gd name="connsiteX17" fmla="*/ 2285110 w 2449182"/>
                <a:gd name="connsiteY17" fmla="*/ 1577561 h 1629640"/>
                <a:gd name="connsiteX18" fmla="*/ 2376264 w 2449182"/>
                <a:gd name="connsiteY18" fmla="*/ 1512168 h 1629640"/>
                <a:gd name="connsiteX19" fmla="*/ 2376264 w 2449182"/>
                <a:gd name="connsiteY19" fmla="*/ 1440160 h 1629640"/>
                <a:gd name="connsiteX20" fmla="*/ 2304256 w 2449182"/>
                <a:gd name="connsiteY20" fmla="*/ 1440160 h 1629640"/>
                <a:gd name="connsiteX21" fmla="*/ 2294635 w 2449182"/>
                <a:gd name="connsiteY21" fmla="*/ 1406111 h 1629640"/>
                <a:gd name="connsiteX22" fmla="*/ 2376264 w 2449182"/>
                <a:gd name="connsiteY22" fmla="*/ 1368152 h 1629640"/>
                <a:gd name="connsiteX23" fmla="*/ 2347022 w 2449182"/>
                <a:gd name="connsiteY23" fmla="*/ 1363248 h 1629640"/>
                <a:gd name="connsiteX24" fmla="*/ 2347022 w 2449182"/>
                <a:gd name="connsiteY24" fmla="*/ 1363248 h 1629640"/>
                <a:gd name="connsiteX25" fmla="*/ 2285110 w 2449182"/>
                <a:gd name="connsiteY25" fmla="*/ 1372773 h 1629640"/>
                <a:gd name="connsiteX26" fmla="*/ 2285110 w 2449182"/>
                <a:gd name="connsiteY26" fmla="*/ 1372773 h 1629640"/>
                <a:gd name="connsiteX27" fmla="*/ 2275585 w 2449182"/>
                <a:gd name="connsiteY27" fmla="*/ 1315623 h 1629640"/>
                <a:gd name="connsiteX28" fmla="*/ 2384900 w 2449182"/>
                <a:gd name="connsiteY28" fmla="*/ 1309223 h 1629640"/>
                <a:gd name="connsiteX29" fmla="*/ 2299397 w 2449182"/>
                <a:gd name="connsiteY29" fmla="*/ 1220373 h 1629640"/>
                <a:gd name="connsiteX30" fmla="*/ 2185097 w 2449182"/>
                <a:gd name="connsiteY30" fmla="*/ 1225136 h 1629640"/>
                <a:gd name="connsiteX31" fmla="*/ 2142235 w 2449182"/>
                <a:gd name="connsiteY31" fmla="*/ 1348961 h 1629640"/>
                <a:gd name="connsiteX32" fmla="*/ 1875535 w 2449182"/>
                <a:gd name="connsiteY32" fmla="*/ 1410873 h 1629640"/>
                <a:gd name="connsiteX33" fmla="*/ 1675510 w 2449182"/>
                <a:gd name="connsiteY33" fmla="*/ 1353723 h 1629640"/>
                <a:gd name="connsiteX34" fmla="*/ 1508822 w 2449182"/>
                <a:gd name="connsiteY34" fmla="*/ 1277523 h 1629640"/>
                <a:gd name="connsiteX35" fmla="*/ 1284985 w 2449182"/>
                <a:gd name="connsiteY35" fmla="*/ 1153698 h 1629640"/>
                <a:gd name="connsiteX36" fmla="*/ 737297 w 2449182"/>
                <a:gd name="connsiteY36" fmla="*/ 782223 h 1629640"/>
                <a:gd name="connsiteX37" fmla="*/ 512692 w 2449182"/>
                <a:gd name="connsiteY37" fmla="*/ 519516 h 1629640"/>
                <a:gd name="connsiteX0" fmla="*/ 512692 w 2449182"/>
                <a:gd name="connsiteY0" fmla="*/ 519516 h 1629640"/>
                <a:gd name="connsiteX1" fmla="*/ 584700 w 2449182"/>
                <a:gd name="connsiteY1" fmla="*/ 303492 h 1629640"/>
                <a:gd name="connsiteX2" fmla="*/ 422972 w 2449182"/>
                <a:gd name="connsiteY2" fmla="*/ 44036 h 1629640"/>
                <a:gd name="connsiteX3" fmla="*/ 132460 w 2449182"/>
                <a:gd name="connsiteY3" fmla="*/ 39273 h 1629640"/>
                <a:gd name="connsiteX4" fmla="*/ 8636 w 2449182"/>
                <a:gd name="connsiteY4" fmla="*/ 231484 h 1629640"/>
                <a:gd name="connsiteX5" fmla="*/ 80644 w 2449182"/>
                <a:gd name="connsiteY5" fmla="*/ 519516 h 1629640"/>
                <a:gd name="connsiteX6" fmla="*/ 394397 w 2449182"/>
                <a:gd name="connsiteY6" fmla="*/ 567911 h 1629640"/>
                <a:gd name="connsiteX7" fmla="*/ 508697 w 2449182"/>
                <a:gd name="connsiteY7" fmla="*/ 625061 h 1629640"/>
                <a:gd name="connsiteX8" fmla="*/ 727772 w 2449182"/>
                <a:gd name="connsiteY8" fmla="*/ 825086 h 1629640"/>
                <a:gd name="connsiteX9" fmla="*/ 1032572 w 2449182"/>
                <a:gd name="connsiteY9" fmla="*/ 1025111 h 1629640"/>
                <a:gd name="connsiteX10" fmla="*/ 1746947 w 2449182"/>
                <a:gd name="connsiteY10" fmla="*/ 1429923 h 1629640"/>
                <a:gd name="connsiteX11" fmla="*/ 2113660 w 2449182"/>
                <a:gd name="connsiteY11" fmla="*/ 1468023 h 1629640"/>
                <a:gd name="connsiteX12" fmla="*/ 2199385 w 2449182"/>
                <a:gd name="connsiteY12" fmla="*/ 1563273 h 1629640"/>
                <a:gd name="connsiteX13" fmla="*/ 2256535 w 2449182"/>
                <a:gd name="connsiteY13" fmla="*/ 1610898 h 1629640"/>
                <a:gd name="connsiteX14" fmla="*/ 2323210 w 2449182"/>
                <a:gd name="connsiteY14" fmla="*/ 1625186 h 1629640"/>
                <a:gd name="connsiteX15" fmla="*/ 2376264 w 2449182"/>
                <a:gd name="connsiteY15" fmla="*/ 1584176 h 1629640"/>
                <a:gd name="connsiteX16" fmla="*/ 2285110 w 2449182"/>
                <a:gd name="connsiteY16" fmla="*/ 1577561 h 1629640"/>
                <a:gd name="connsiteX17" fmla="*/ 2285110 w 2449182"/>
                <a:gd name="connsiteY17" fmla="*/ 1577561 h 1629640"/>
                <a:gd name="connsiteX18" fmla="*/ 2376264 w 2449182"/>
                <a:gd name="connsiteY18" fmla="*/ 1512168 h 1629640"/>
                <a:gd name="connsiteX19" fmla="*/ 2376264 w 2449182"/>
                <a:gd name="connsiteY19" fmla="*/ 1440160 h 1629640"/>
                <a:gd name="connsiteX20" fmla="*/ 2304256 w 2449182"/>
                <a:gd name="connsiteY20" fmla="*/ 1440160 h 1629640"/>
                <a:gd name="connsiteX21" fmla="*/ 2294635 w 2449182"/>
                <a:gd name="connsiteY21" fmla="*/ 1406111 h 1629640"/>
                <a:gd name="connsiteX22" fmla="*/ 2376264 w 2449182"/>
                <a:gd name="connsiteY22" fmla="*/ 1368152 h 1629640"/>
                <a:gd name="connsiteX23" fmla="*/ 2347022 w 2449182"/>
                <a:gd name="connsiteY23" fmla="*/ 1363248 h 1629640"/>
                <a:gd name="connsiteX24" fmla="*/ 2285110 w 2449182"/>
                <a:gd name="connsiteY24" fmla="*/ 1372773 h 1629640"/>
                <a:gd name="connsiteX25" fmla="*/ 2285110 w 2449182"/>
                <a:gd name="connsiteY25" fmla="*/ 1372773 h 1629640"/>
                <a:gd name="connsiteX26" fmla="*/ 2275585 w 2449182"/>
                <a:gd name="connsiteY26" fmla="*/ 1315623 h 1629640"/>
                <a:gd name="connsiteX27" fmla="*/ 2384900 w 2449182"/>
                <a:gd name="connsiteY27" fmla="*/ 1309223 h 1629640"/>
                <a:gd name="connsiteX28" fmla="*/ 2299397 w 2449182"/>
                <a:gd name="connsiteY28" fmla="*/ 1220373 h 1629640"/>
                <a:gd name="connsiteX29" fmla="*/ 2185097 w 2449182"/>
                <a:gd name="connsiteY29" fmla="*/ 1225136 h 1629640"/>
                <a:gd name="connsiteX30" fmla="*/ 2142235 w 2449182"/>
                <a:gd name="connsiteY30" fmla="*/ 1348961 h 1629640"/>
                <a:gd name="connsiteX31" fmla="*/ 1875535 w 2449182"/>
                <a:gd name="connsiteY31" fmla="*/ 1410873 h 1629640"/>
                <a:gd name="connsiteX32" fmla="*/ 1675510 w 2449182"/>
                <a:gd name="connsiteY32" fmla="*/ 1353723 h 1629640"/>
                <a:gd name="connsiteX33" fmla="*/ 1508822 w 2449182"/>
                <a:gd name="connsiteY33" fmla="*/ 1277523 h 1629640"/>
                <a:gd name="connsiteX34" fmla="*/ 1284985 w 2449182"/>
                <a:gd name="connsiteY34" fmla="*/ 1153698 h 1629640"/>
                <a:gd name="connsiteX35" fmla="*/ 737297 w 2449182"/>
                <a:gd name="connsiteY35" fmla="*/ 782223 h 1629640"/>
                <a:gd name="connsiteX36" fmla="*/ 512692 w 2449182"/>
                <a:gd name="connsiteY36" fmla="*/ 519516 h 1629640"/>
                <a:gd name="connsiteX0" fmla="*/ 512692 w 2449182"/>
                <a:gd name="connsiteY0" fmla="*/ 519516 h 1629640"/>
                <a:gd name="connsiteX1" fmla="*/ 584700 w 2449182"/>
                <a:gd name="connsiteY1" fmla="*/ 303492 h 1629640"/>
                <a:gd name="connsiteX2" fmla="*/ 422972 w 2449182"/>
                <a:gd name="connsiteY2" fmla="*/ 44036 h 1629640"/>
                <a:gd name="connsiteX3" fmla="*/ 132460 w 2449182"/>
                <a:gd name="connsiteY3" fmla="*/ 39273 h 1629640"/>
                <a:gd name="connsiteX4" fmla="*/ 8636 w 2449182"/>
                <a:gd name="connsiteY4" fmla="*/ 231484 h 1629640"/>
                <a:gd name="connsiteX5" fmla="*/ 80644 w 2449182"/>
                <a:gd name="connsiteY5" fmla="*/ 519516 h 1629640"/>
                <a:gd name="connsiteX6" fmla="*/ 394397 w 2449182"/>
                <a:gd name="connsiteY6" fmla="*/ 567911 h 1629640"/>
                <a:gd name="connsiteX7" fmla="*/ 508697 w 2449182"/>
                <a:gd name="connsiteY7" fmla="*/ 625061 h 1629640"/>
                <a:gd name="connsiteX8" fmla="*/ 727772 w 2449182"/>
                <a:gd name="connsiteY8" fmla="*/ 825086 h 1629640"/>
                <a:gd name="connsiteX9" fmla="*/ 1032572 w 2449182"/>
                <a:gd name="connsiteY9" fmla="*/ 1025111 h 1629640"/>
                <a:gd name="connsiteX10" fmla="*/ 1746947 w 2449182"/>
                <a:gd name="connsiteY10" fmla="*/ 1429923 h 1629640"/>
                <a:gd name="connsiteX11" fmla="*/ 2113660 w 2449182"/>
                <a:gd name="connsiteY11" fmla="*/ 1468023 h 1629640"/>
                <a:gd name="connsiteX12" fmla="*/ 2199385 w 2449182"/>
                <a:gd name="connsiteY12" fmla="*/ 1563273 h 1629640"/>
                <a:gd name="connsiteX13" fmla="*/ 2256535 w 2449182"/>
                <a:gd name="connsiteY13" fmla="*/ 1610898 h 1629640"/>
                <a:gd name="connsiteX14" fmla="*/ 2323210 w 2449182"/>
                <a:gd name="connsiteY14" fmla="*/ 1625186 h 1629640"/>
                <a:gd name="connsiteX15" fmla="*/ 2376264 w 2449182"/>
                <a:gd name="connsiteY15" fmla="*/ 1584176 h 1629640"/>
                <a:gd name="connsiteX16" fmla="*/ 2285110 w 2449182"/>
                <a:gd name="connsiteY16" fmla="*/ 1577561 h 1629640"/>
                <a:gd name="connsiteX17" fmla="*/ 2285110 w 2449182"/>
                <a:gd name="connsiteY17" fmla="*/ 1577561 h 1629640"/>
                <a:gd name="connsiteX18" fmla="*/ 2376264 w 2449182"/>
                <a:gd name="connsiteY18" fmla="*/ 1512168 h 1629640"/>
                <a:gd name="connsiteX19" fmla="*/ 2376264 w 2449182"/>
                <a:gd name="connsiteY19" fmla="*/ 1440160 h 1629640"/>
                <a:gd name="connsiteX20" fmla="*/ 2304256 w 2449182"/>
                <a:gd name="connsiteY20" fmla="*/ 1440160 h 1629640"/>
                <a:gd name="connsiteX21" fmla="*/ 2294635 w 2449182"/>
                <a:gd name="connsiteY21" fmla="*/ 1406111 h 1629640"/>
                <a:gd name="connsiteX22" fmla="*/ 2376264 w 2449182"/>
                <a:gd name="connsiteY22" fmla="*/ 1368152 h 1629640"/>
                <a:gd name="connsiteX23" fmla="*/ 2285110 w 2449182"/>
                <a:gd name="connsiteY23" fmla="*/ 1372773 h 1629640"/>
                <a:gd name="connsiteX24" fmla="*/ 2285110 w 2449182"/>
                <a:gd name="connsiteY24" fmla="*/ 1372773 h 1629640"/>
                <a:gd name="connsiteX25" fmla="*/ 2275585 w 2449182"/>
                <a:gd name="connsiteY25" fmla="*/ 1315623 h 1629640"/>
                <a:gd name="connsiteX26" fmla="*/ 2384900 w 2449182"/>
                <a:gd name="connsiteY26" fmla="*/ 1309223 h 1629640"/>
                <a:gd name="connsiteX27" fmla="*/ 2299397 w 2449182"/>
                <a:gd name="connsiteY27" fmla="*/ 1220373 h 1629640"/>
                <a:gd name="connsiteX28" fmla="*/ 2185097 w 2449182"/>
                <a:gd name="connsiteY28" fmla="*/ 1225136 h 1629640"/>
                <a:gd name="connsiteX29" fmla="*/ 2142235 w 2449182"/>
                <a:gd name="connsiteY29" fmla="*/ 1348961 h 1629640"/>
                <a:gd name="connsiteX30" fmla="*/ 1875535 w 2449182"/>
                <a:gd name="connsiteY30" fmla="*/ 1410873 h 1629640"/>
                <a:gd name="connsiteX31" fmla="*/ 1675510 w 2449182"/>
                <a:gd name="connsiteY31" fmla="*/ 1353723 h 1629640"/>
                <a:gd name="connsiteX32" fmla="*/ 1508822 w 2449182"/>
                <a:gd name="connsiteY32" fmla="*/ 1277523 h 1629640"/>
                <a:gd name="connsiteX33" fmla="*/ 1284985 w 2449182"/>
                <a:gd name="connsiteY33" fmla="*/ 1153698 h 1629640"/>
                <a:gd name="connsiteX34" fmla="*/ 737297 w 2449182"/>
                <a:gd name="connsiteY34" fmla="*/ 782223 h 1629640"/>
                <a:gd name="connsiteX35" fmla="*/ 512692 w 2449182"/>
                <a:gd name="connsiteY35" fmla="*/ 519516 h 1629640"/>
                <a:gd name="connsiteX0" fmla="*/ 512692 w 2449182"/>
                <a:gd name="connsiteY0" fmla="*/ 519516 h 1629640"/>
                <a:gd name="connsiteX1" fmla="*/ 584700 w 2449182"/>
                <a:gd name="connsiteY1" fmla="*/ 303492 h 1629640"/>
                <a:gd name="connsiteX2" fmla="*/ 422972 w 2449182"/>
                <a:gd name="connsiteY2" fmla="*/ 44036 h 1629640"/>
                <a:gd name="connsiteX3" fmla="*/ 132460 w 2449182"/>
                <a:gd name="connsiteY3" fmla="*/ 39273 h 1629640"/>
                <a:gd name="connsiteX4" fmla="*/ 8636 w 2449182"/>
                <a:gd name="connsiteY4" fmla="*/ 231484 h 1629640"/>
                <a:gd name="connsiteX5" fmla="*/ 80644 w 2449182"/>
                <a:gd name="connsiteY5" fmla="*/ 519516 h 1629640"/>
                <a:gd name="connsiteX6" fmla="*/ 394397 w 2449182"/>
                <a:gd name="connsiteY6" fmla="*/ 567911 h 1629640"/>
                <a:gd name="connsiteX7" fmla="*/ 508697 w 2449182"/>
                <a:gd name="connsiteY7" fmla="*/ 625061 h 1629640"/>
                <a:gd name="connsiteX8" fmla="*/ 727772 w 2449182"/>
                <a:gd name="connsiteY8" fmla="*/ 825086 h 1629640"/>
                <a:gd name="connsiteX9" fmla="*/ 1032572 w 2449182"/>
                <a:gd name="connsiteY9" fmla="*/ 1025111 h 1629640"/>
                <a:gd name="connsiteX10" fmla="*/ 1746947 w 2449182"/>
                <a:gd name="connsiteY10" fmla="*/ 1429923 h 1629640"/>
                <a:gd name="connsiteX11" fmla="*/ 2113660 w 2449182"/>
                <a:gd name="connsiteY11" fmla="*/ 1468023 h 1629640"/>
                <a:gd name="connsiteX12" fmla="*/ 2199385 w 2449182"/>
                <a:gd name="connsiteY12" fmla="*/ 1563273 h 1629640"/>
                <a:gd name="connsiteX13" fmla="*/ 2256535 w 2449182"/>
                <a:gd name="connsiteY13" fmla="*/ 1610898 h 1629640"/>
                <a:gd name="connsiteX14" fmla="*/ 2323210 w 2449182"/>
                <a:gd name="connsiteY14" fmla="*/ 1625186 h 1629640"/>
                <a:gd name="connsiteX15" fmla="*/ 2376264 w 2449182"/>
                <a:gd name="connsiteY15" fmla="*/ 1584176 h 1629640"/>
                <a:gd name="connsiteX16" fmla="*/ 2285110 w 2449182"/>
                <a:gd name="connsiteY16" fmla="*/ 1577561 h 1629640"/>
                <a:gd name="connsiteX17" fmla="*/ 2376264 w 2449182"/>
                <a:gd name="connsiteY17" fmla="*/ 1512168 h 1629640"/>
                <a:gd name="connsiteX18" fmla="*/ 2376264 w 2449182"/>
                <a:gd name="connsiteY18" fmla="*/ 1440160 h 1629640"/>
                <a:gd name="connsiteX19" fmla="*/ 2304256 w 2449182"/>
                <a:gd name="connsiteY19" fmla="*/ 1440160 h 1629640"/>
                <a:gd name="connsiteX20" fmla="*/ 2294635 w 2449182"/>
                <a:gd name="connsiteY20" fmla="*/ 1406111 h 1629640"/>
                <a:gd name="connsiteX21" fmla="*/ 2376264 w 2449182"/>
                <a:gd name="connsiteY21" fmla="*/ 1368152 h 1629640"/>
                <a:gd name="connsiteX22" fmla="*/ 2285110 w 2449182"/>
                <a:gd name="connsiteY22" fmla="*/ 1372773 h 1629640"/>
                <a:gd name="connsiteX23" fmla="*/ 2285110 w 2449182"/>
                <a:gd name="connsiteY23" fmla="*/ 1372773 h 1629640"/>
                <a:gd name="connsiteX24" fmla="*/ 2275585 w 2449182"/>
                <a:gd name="connsiteY24" fmla="*/ 1315623 h 1629640"/>
                <a:gd name="connsiteX25" fmla="*/ 2384900 w 2449182"/>
                <a:gd name="connsiteY25" fmla="*/ 1309223 h 1629640"/>
                <a:gd name="connsiteX26" fmla="*/ 2299397 w 2449182"/>
                <a:gd name="connsiteY26" fmla="*/ 1220373 h 1629640"/>
                <a:gd name="connsiteX27" fmla="*/ 2185097 w 2449182"/>
                <a:gd name="connsiteY27" fmla="*/ 1225136 h 1629640"/>
                <a:gd name="connsiteX28" fmla="*/ 2142235 w 2449182"/>
                <a:gd name="connsiteY28" fmla="*/ 1348961 h 1629640"/>
                <a:gd name="connsiteX29" fmla="*/ 1875535 w 2449182"/>
                <a:gd name="connsiteY29" fmla="*/ 1410873 h 1629640"/>
                <a:gd name="connsiteX30" fmla="*/ 1675510 w 2449182"/>
                <a:gd name="connsiteY30" fmla="*/ 1353723 h 1629640"/>
                <a:gd name="connsiteX31" fmla="*/ 1508822 w 2449182"/>
                <a:gd name="connsiteY31" fmla="*/ 1277523 h 1629640"/>
                <a:gd name="connsiteX32" fmla="*/ 1284985 w 2449182"/>
                <a:gd name="connsiteY32" fmla="*/ 1153698 h 1629640"/>
                <a:gd name="connsiteX33" fmla="*/ 737297 w 2449182"/>
                <a:gd name="connsiteY33" fmla="*/ 782223 h 1629640"/>
                <a:gd name="connsiteX34" fmla="*/ 512692 w 2449182"/>
                <a:gd name="connsiteY34" fmla="*/ 519516 h 1629640"/>
                <a:gd name="connsiteX0" fmla="*/ 512692 w 2449182"/>
                <a:gd name="connsiteY0" fmla="*/ 519516 h 1629640"/>
                <a:gd name="connsiteX1" fmla="*/ 584700 w 2449182"/>
                <a:gd name="connsiteY1" fmla="*/ 303492 h 1629640"/>
                <a:gd name="connsiteX2" fmla="*/ 422972 w 2449182"/>
                <a:gd name="connsiteY2" fmla="*/ 44036 h 1629640"/>
                <a:gd name="connsiteX3" fmla="*/ 132460 w 2449182"/>
                <a:gd name="connsiteY3" fmla="*/ 39273 h 1629640"/>
                <a:gd name="connsiteX4" fmla="*/ 8636 w 2449182"/>
                <a:gd name="connsiteY4" fmla="*/ 231484 h 1629640"/>
                <a:gd name="connsiteX5" fmla="*/ 80644 w 2449182"/>
                <a:gd name="connsiteY5" fmla="*/ 519516 h 1629640"/>
                <a:gd name="connsiteX6" fmla="*/ 394397 w 2449182"/>
                <a:gd name="connsiteY6" fmla="*/ 567911 h 1629640"/>
                <a:gd name="connsiteX7" fmla="*/ 508697 w 2449182"/>
                <a:gd name="connsiteY7" fmla="*/ 625061 h 1629640"/>
                <a:gd name="connsiteX8" fmla="*/ 727772 w 2449182"/>
                <a:gd name="connsiteY8" fmla="*/ 825086 h 1629640"/>
                <a:gd name="connsiteX9" fmla="*/ 1032572 w 2449182"/>
                <a:gd name="connsiteY9" fmla="*/ 1025111 h 1629640"/>
                <a:gd name="connsiteX10" fmla="*/ 1746947 w 2449182"/>
                <a:gd name="connsiteY10" fmla="*/ 1429923 h 1629640"/>
                <a:gd name="connsiteX11" fmla="*/ 2113660 w 2449182"/>
                <a:gd name="connsiteY11" fmla="*/ 1468023 h 1629640"/>
                <a:gd name="connsiteX12" fmla="*/ 2199385 w 2449182"/>
                <a:gd name="connsiteY12" fmla="*/ 1563273 h 1629640"/>
                <a:gd name="connsiteX13" fmla="*/ 2256535 w 2449182"/>
                <a:gd name="connsiteY13" fmla="*/ 1610898 h 1629640"/>
                <a:gd name="connsiteX14" fmla="*/ 2323210 w 2449182"/>
                <a:gd name="connsiteY14" fmla="*/ 1625186 h 1629640"/>
                <a:gd name="connsiteX15" fmla="*/ 2376264 w 2449182"/>
                <a:gd name="connsiteY15" fmla="*/ 1584176 h 1629640"/>
                <a:gd name="connsiteX16" fmla="*/ 2232248 w 2449182"/>
                <a:gd name="connsiteY16" fmla="*/ 1512168 h 1629640"/>
                <a:gd name="connsiteX17" fmla="*/ 2376264 w 2449182"/>
                <a:gd name="connsiteY17" fmla="*/ 1512168 h 1629640"/>
                <a:gd name="connsiteX18" fmla="*/ 2376264 w 2449182"/>
                <a:gd name="connsiteY18" fmla="*/ 1440160 h 1629640"/>
                <a:gd name="connsiteX19" fmla="*/ 2304256 w 2449182"/>
                <a:gd name="connsiteY19" fmla="*/ 1440160 h 1629640"/>
                <a:gd name="connsiteX20" fmla="*/ 2294635 w 2449182"/>
                <a:gd name="connsiteY20" fmla="*/ 1406111 h 1629640"/>
                <a:gd name="connsiteX21" fmla="*/ 2376264 w 2449182"/>
                <a:gd name="connsiteY21" fmla="*/ 1368152 h 1629640"/>
                <a:gd name="connsiteX22" fmla="*/ 2285110 w 2449182"/>
                <a:gd name="connsiteY22" fmla="*/ 1372773 h 1629640"/>
                <a:gd name="connsiteX23" fmla="*/ 2285110 w 2449182"/>
                <a:gd name="connsiteY23" fmla="*/ 1372773 h 1629640"/>
                <a:gd name="connsiteX24" fmla="*/ 2275585 w 2449182"/>
                <a:gd name="connsiteY24" fmla="*/ 1315623 h 1629640"/>
                <a:gd name="connsiteX25" fmla="*/ 2384900 w 2449182"/>
                <a:gd name="connsiteY25" fmla="*/ 1309223 h 1629640"/>
                <a:gd name="connsiteX26" fmla="*/ 2299397 w 2449182"/>
                <a:gd name="connsiteY26" fmla="*/ 1220373 h 1629640"/>
                <a:gd name="connsiteX27" fmla="*/ 2185097 w 2449182"/>
                <a:gd name="connsiteY27" fmla="*/ 1225136 h 1629640"/>
                <a:gd name="connsiteX28" fmla="*/ 2142235 w 2449182"/>
                <a:gd name="connsiteY28" fmla="*/ 1348961 h 1629640"/>
                <a:gd name="connsiteX29" fmla="*/ 1875535 w 2449182"/>
                <a:gd name="connsiteY29" fmla="*/ 1410873 h 1629640"/>
                <a:gd name="connsiteX30" fmla="*/ 1675510 w 2449182"/>
                <a:gd name="connsiteY30" fmla="*/ 1353723 h 1629640"/>
                <a:gd name="connsiteX31" fmla="*/ 1508822 w 2449182"/>
                <a:gd name="connsiteY31" fmla="*/ 1277523 h 1629640"/>
                <a:gd name="connsiteX32" fmla="*/ 1284985 w 2449182"/>
                <a:gd name="connsiteY32" fmla="*/ 1153698 h 1629640"/>
                <a:gd name="connsiteX33" fmla="*/ 737297 w 2449182"/>
                <a:gd name="connsiteY33" fmla="*/ 782223 h 1629640"/>
                <a:gd name="connsiteX34" fmla="*/ 512692 w 2449182"/>
                <a:gd name="connsiteY34" fmla="*/ 519516 h 1629640"/>
                <a:gd name="connsiteX0" fmla="*/ 512692 w 2449182"/>
                <a:gd name="connsiteY0" fmla="*/ 519516 h 1629640"/>
                <a:gd name="connsiteX1" fmla="*/ 584700 w 2449182"/>
                <a:gd name="connsiteY1" fmla="*/ 303492 h 1629640"/>
                <a:gd name="connsiteX2" fmla="*/ 422972 w 2449182"/>
                <a:gd name="connsiteY2" fmla="*/ 44036 h 1629640"/>
                <a:gd name="connsiteX3" fmla="*/ 132460 w 2449182"/>
                <a:gd name="connsiteY3" fmla="*/ 39273 h 1629640"/>
                <a:gd name="connsiteX4" fmla="*/ 8636 w 2449182"/>
                <a:gd name="connsiteY4" fmla="*/ 231484 h 1629640"/>
                <a:gd name="connsiteX5" fmla="*/ 80644 w 2449182"/>
                <a:gd name="connsiteY5" fmla="*/ 519516 h 1629640"/>
                <a:gd name="connsiteX6" fmla="*/ 394397 w 2449182"/>
                <a:gd name="connsiteY6" fmla="*/ 567911 h 1629640"/>
                <a:gd name="connsiteX7" fmla="*/ 508697 w 2449182"/>
                <a:gd name="connsiteY7" fmla="*/ 625061 h 1629640"/>
                <a:gd name="connsiteX8" fmla="*/ 727772 w 2449182"/>
                <a:gd name="connsiteY8" fmla="*/ 825086 h 1629640"/>
                <a:gd name="connsiteX9" fmla="*/ 1032572 w 2449182"/>
                <a:gd name="connsiteY9" fmla="*/ 1025111 h 1629640"/>
                <a:gd name="connsiteX10" fmla="*/ 1746947 w 2449182"/>
                <a:gd name="connsiteY10" fmla="*/ 1429923 h 1629640"/>
                <a:gd name="connsiteX11" fmla="*/ 2113660 w 2449182"/>
                <a:gd name="connsiteY11" fmla="*/ 1468023 h 1629640"/>
                <a:gd name="connsiteX12" fmla="*/ 2199385 w 2449182"/>
                <a:gd name="connsiteY12" fmla="*/ 1563273 h 1629640"/>
                <a:gd name="connsiteX13" fmla="*/ 2256535 w 2449182"/>
                <a:gd name="connsiteY13" fmla="*/ 1610898 h 1629640"/>
                <a:gd name="connsiteX14" fmla="*/ 2323210 w 2449182"/>
                <a:gd name="connsiteY14" fmla="*/ 1625186 h 1629640"/>
                <a:gd name="connsiteX15" fmla="*/ 2376264 w 2449182"/>
                <a:gd name="connsiteY15" fmla="*/ 1584176 h 1629640"/>
                <a:gd name="connsiteX16" fmla="*/ 2304256 w 2449182"/>
                <a:gd name="connsiteY16" fmla="*/ 1512168 h 1629640"/>
                <a:gd name="connsiteX17" fmla="*/ 2376264 w 2449182"/>
                <a:gd name="connsiteY17" fmla="*/ 1512168 h 1629640"/>
                <a:gd name="connsiteX18" fmla="*/ 2376264 w 2449182"/>
                <a:gd name="connsiteY18" fmla="*/ 1440160 h 1629640"/>
                <a:gd name="connsiteX19" fmla="*/ 2304256 w 2449182"/>
                <a:gd name="connsiteY19" fmla="*/ 1440160 h 1629640"/>
                <a:gd name="connsiteX20" fmla="*/ 2294635 w 2449182"/>
                <a:gd name="connsiteY20" fmla="*/ 1406111 h 1629640"/>
                <a:gd name="connsiteX21" fmla="*/ 2376264 w 2449182"/>
                <a:gd name="connsiteY21" fmla="*/ 1368152 h 1629640"/>
                <a:gd name="connsiteX22" fmla="*/ 2285110 w 2449182"/>
                <a:gd name="connsiteY22" fmla="*/ 1372773 h 1629640"/>
                <a:gd name="connsiteX23" fmla="*/ 2285110 w 2449182"/>
                <a:gd name="connsiteY23" fmla="*/ 1372773 h 1629640"/>
                <a:gd name="connsiteX24" fmla="*/ 2275585 w 2449182"/>
                <a:gd name="connsiteY24" fmla="*/ 1315623 h 1629640"/>
                <a:gd name="connsiteX25" fmla="*/ 2384900 w 2449182"/>
                <a:gd name="connsiteY25" fmla="*/ 1309223 h 1629640"/>
                <a:gd name="connsiteX26" fmla="*/ 2299397 w 2449182"/>
                <a:gd name="connsiteY26" fmla="*/ 1220373 h 1629640"/>
                <a:gd name="connsiteX27" fmla="*/ 2185097 w 2449182"/>
                <a:gd name="connsiteY27" fmla="*/ 1225136 h 1629640"/>
                <a:gd name="connsiteX28" fmla="*/ 2142235 w 2449182"/>
                <a:gd name="connsiteY28" fmla="*/ 1348961 h 1629640"/>
                <a:gd name="connsiteX29" fmla="*/ 1875535 w 2449182"/>
                <a:gd name="connsiteY29" fmla="*/ 1410873 h 1629640"/>
                <a:gd name="connsiteX30" fmla="*/ 1675510 w 2449182"/>
                <a:gd name="connsiteY30" fmla="*/ 1353723 h 1629640"/>
                <a:gd name="connsiteX31" fmla="*/ 1508822 w 2449182"/>
                <a:gd name="connsiteY31" fmla="*/ 1277523 h 1629640"/>
                <a:gd name="connsiteX32" fmla="*/ 1284985 w 2449182"/>
                <a:gd name="connsiteY32" fmla="*/ 1153698 h 1629640"/>
                <a:gd name="connsiteX33" fmla="*/ 737297 w 2449182"/>
                <a:gd name="connsiteY33" fmla="*/ 782223 h 1629640"/>
                <a:gd name="connsiteX34" fmla="*/ 512692 w 2449182"/>
                <a:gd name="connsiteY34" fmla="*/ 519516 h 1629640"/>
                <a:gd name="connsiteX0" fmla="*/ 512692 w 2449182"/>
                <a:gd name="connsiteY0" fmla="*/ 519516 h 1629640"/>
                <a:gd name="connsiteX1" fmla="*/ 584700 w 2449182"/>
                <a:gd name="connsiteY1" fmla="*/ 303492 h 1629640"/>
                <a:gd name="connsiteX2" fmla="*/ 422972 w 2449182"/>
                <a:gd name="connsiteY2" fmla="*/ 44036 h 1629640"/>
                <a:gd name="connsiteX3" fmla="*/ 132460 w 2449182"/>
                <a:gd name="connsiteY3" fmla="*/ 39273 h 1629640"/>
                <a:gd name="connsiteX4" fmla="*/ 8636 w 2449182"/>
                <a:gd name="connsiteY4" fmla="*/ 231484 h 1629640"/>
                <a:gd name="connsiteX5" fmla="*/ 80644 w 2449182"/>
                <a:gd name="connsiteY5" fmla="*/ 519516 h 1629640"/>
                <a:gd name="connsiteX6" fmla="*/ 394397 w 2449182"/>
                <a:gd name="connsiteY6" fmla="*/ 567911 h 1629640"/>
                <a:gd name="connsiteX7" fmla="*/ 508697 w 2449182"/>
                <a:gd name="connsiteY7" fmla="*/ 625061 h 1629640"/>
                <a:gd name="connsiteX8" fmla="*/ 727772 w 2449182"/>
                <a:gd name="connsiteY8" fmla="*/ 825086 h 1629640"/>
                <a:gd name="connsiteX9" fmla="*/ 1032572 w 2449182"/>
                <a:gd name="connsiteY9" fmla="*/ 1025111 h 1629640"/>
                <a:gd name="connsiteX10" fmla="*/ 1746947 w 2449182"/>
                <a:gd name="connsiteY10" fmla="*/ 1429923 h 1629640"/>
                <a:gd name="connsiteX11" fmla="*/ 2113660 w 2449182"/>
                <a:gd name="connsiteY11" fmla="*/ 1468023 h 1629640"/>
                <a:gd name="connsiteX12" fmla="*/ 2199385 w 2449182"/>
                <a:gd name="connsiteY12" fmla="*/ 1563273 h 1629640"/>
                <a:gd name="connsiteX13" fmla="*/ 2256535 w 2449182"/>
                <a:gd name="connsiteY13" fmla="*/ 1610898 h 1629640"/>
                <a:gd name="connsiteX14" fmla="*/ 2323210 w 2449182"/>
                <a:gd name="connsiteY14" fmla="*/ 1625186 h 1629640"/>
                <a:gd name="connsiteX15" fmla="*/ 2376264 w 2449182"/>
                <a:gd name="connsiteY15" fmla="*/ 1584176 h 1629640"/>
                <a:gd name="connsiteX16" fmla="*/ 2304256 w 2449182"/>
                <a:gd name="connsiteY16" fmla="*/ 1512168 h 1629640"/>
                <a:gd name="connsiteX17" fmla="*/ 2376264 w 2449182"/>
                <a:gd name="connsiteY17" fmla="*/ 1512168 h 1629640"/>
                <a:gd name="connsiteX18" fmla="*/ 2376264 w 2449182"/>
                <a:gd name="connsiteY18" fmla="*/ 1440160 h 1629640"/>
                <a:gd name="connsiteX19" fmla="*/ 2304256 w 2449182"/>
                <a:gd name="connsiteY19" fmla="*/ 1440160 h 1629640"/>
                <a:gd name="connsiteX20" fmla="*/ 2294635 w 2449182"/>
                <a:gd name="connsiteY20" fmla="*/ 1406111 h 1629640"/>
                <a:gd name="connsiteX21" fmla="*/ 2376264 w 2449182"/>
                <a:gd name="connsiteY21" fmla="*/ 1368152 h 1629640"/>
                <a:gd name="connsiteX22" fmla="*/ 2285110 w 2449182"/>
                <a:gd name="connsiteY22" fmla="*/ 1372773 h 1629640"/>
                <a:gd name="connsiteX23" fmla="*/ 2285110 w 2449182"/>
                <a:gd name="connsiteY23" fmla="*/ 1372773 h 1629640"/>
                <a:gd name="connsiteX24" fmla="*/ 2275585 w 2449182"/>
                <a:gd name="connsiteY24" fmla="*/ 1315623 h 1629640"/>
                <a:gd name="connsiteX25" fmla="*/ 2384900 w 2449182"/>
                <a:gd name="connsiteY25" fmla="*/ 1309223 h 1629640"/>
                <a:gd name="connsiteX26" fmla="*/ 2299397 w 2449182"/>
                <a:gd name="connsiteY26" fmla="*/ 1220373 h 1629640"/>
                <a:gd name="connsiteX27" fmla="*/ 2185097 w 2449182"/>
                <a:gd name="connsiteY27" fmla="*/ 1225136 h 1629640"/>
                <a:gd name="connsiteX28" fmla="*/ 2142235 w 2449182"/>
                <a:gd name="connsiteY28" fmla="*/ 1348961 h 1629640"/>
                <a:gd name="connsiteX29" fmla="*/ 1875535 w 2449182"/>
                <a:gd name="connsiteY29" fmla="*/ 1410873 h 1629640"/>
                <a:gd name="connsiteX30" fmla="*/ 1675510 w 2449182"/>
                <a:gd name="connsiteY30" fmla="*/ 1353723 h 1629640"/>
                <a:gd name="connsiteX31" fmla="*/ 1508822 w 2449182"/>
                <a:gd name="connsiteY31" fmla="*/ 1277523 h 1629640"/>
                <a:gd name="connsiteX32" fmla="*/ 1284985 w 2449182"/>
                <a:gd name="connsiteY32" fmla="*/ 1153698 h 1629640"/>
                <a:gd name="connsiteX33" fmla="*/ 737297 w 2449182"/>
                <a:gd name="connsiteY33" fmla="*/ 782223 h 1629640"/>
                <a:gd name="connsiteX34" fmla="*/ 512692 w 2449182"/>
                <a:gd name="connsiteY34" fmla="*/ 519516 h 1629640"/>
                <a:gd name="connsiteX0" fmla="*/ 512692 w 2449182"/>
                <a:gd name="connsiteY0" fmla="*/ 519516 h 1629640"/>
                <a:gd name="connsiteX1" fmla="*/ 584700 w 2449182"/>
                <a:gd name="connsiteY1" fmla="*/ 303492 h 1629640"/>
                <a:gd name="connsiteX2" fmla="*/ 422972 w 2449182"/>
                <a:gd name="connsiteY2" fmla="*/ 44036 h 1629640"/>
                <a:gd name="connsiteX3" fmla="*/ 132460 w 2449182"/>
                <a:gd name="connsiteY3" fmla="*/ 39273 h 1629640"/>
                <a:gd name="connsiteX4" fmla="*/ 8636 w 2449182"/>
                <a:gd name="connsiteY4" fmla="*/ 231484 h 1629640"/>
                <a:gd name="connsiteX5" fmla="*/ 80644 w 2449182"/>
                <a:gd name="connsiteY5" fmla="*/ 519516 h 1629640"/>
                <a:gd name="connsiteX6" fmla="*/ 394397 w 2449182"/>
                <a:gd name="connsiteY6" fmla="*/ 567911 h 1629640"/>
                <a:gd name="connsiteX7" fmla="*/ 508697 w 2449182"/>
                <a:gd name="connsiteY7" fmla="*/ 625061 h 1629640"/>
                <a:gd name="connsiteX8" fmla="*/ 727772 w 2449182"/>
                <a:gd name="connsiteY8" fmla="*/ 825086 h 1629640"/>
                <a:gd name="connsiteX9" fmla="*/ 1032572 w 2449182"/>
                <a:gd name="connsiteY9" fmla="*/ 1025111 h 1629640"/>
                <a:gd name="connsiteX10" fmla="*/ 1746947 w 2449182"/>
                <a:gd name="connsiteY10" fmla="*/ 1429923 h 1629640"/>
                <a:gd name="connsiteX11" fmla="*/ 2113660 w 2449182"/>
                <a:gd name="connsiteY11" fmla="*/ 1468023 h 1629640"/>
                <a:gd name="connsiteX12" fmla="*/ 2199385 w 2449182"/>
                <a:gd name="connsiteY12" fmla="*/ 1563273 h 1629640"/>
                <a:gd name="connsiteX13" fmla="*/ 2256535 w 2449182"/>
                <a:gd name="connsiteY13" fmla="*/ 1610898 h 1629640"/>
                <a:gd name="connsiteX14" fmla="*/ 2323210 w 2449182"/>
                <a:gd name="connsiteY14" fmla="*/ 1625186 h 1629640"/>
                <a:gd name="connsiteX15" fmla="*/ 2376264 w 2449182"/>
                <a:gd name="connsiteY15" fmla="*/ 1584176 h 1629640"/>
                <a:gd name="connsiteX16" fmla="*/ 2304256 w 2449182"/>
                <a:gd name="connsiteY16" fmla="*/ 1512168 h 1629640"/>
                <a:gd name="connsiteX17" fmla="*/ 2376264 w 2449182"/>
                <a:gd name="connsiteY17" fmla="*/ 1512168 h 1629640"/>
                <a:gd name="connsiteX18" fmla="*/ 2376264 w 2449182"/>
                <a:gd name="connsiteY18" fmla="*/ 1440160 h 1629640"/>
                <a:gd name="connsiteX19" fmla="*/ 2304256 w 2449182"/>
                <a:gd name="connsiteY19" fmla="*/ 1440160 h 1629640"/>
                <a:gd name="connsiteX20" fmla="*/ 2294635 w 2449182"/>
                <a:gd name="connsiteY20" fmla="*/ 1406111 h 1629640"/>
                <a:gd name="connsiteX21" fmla="*/ 2376264 w 2449182"/>
                <a:gd name="connsiteY21" fmla="*/ 1368152 h 1629640"/>
                <a:gd name="connsiteX22" fmla="*/ 2285110 w 2449182"/>
                <a:gd name="connsiteY22" fmla="*/ 1372773 h 1629640"/>
                <a:gd name="connsiteX23" fmla="*/ 2285110 w 2449182"/>
                <a:gd name="connsiteY23" fmla="*/ 1372773 h 1629640"/>
                <a:gd name="connsiteX24" fmla="*/ 2275585 w 2449182"/>
                <a:gd name="connsiteY24" fmla="*/ 1315623 h 1629640"/>
                <a:gd name="connsiteX25" fmla="*/ 2384900 w 2449182"/>
                <a:gd name="connsiteY25" fmla="*/ 1309223 h 1629640"/>
                <a:gd name="connsiteX26" fmla="*/ 2299397 w 2449182"/>
                <a:gd name="connsiteY26" fmla="*/ 1220373 h 1629640"/>
                <a:gd name="connsiteX27" fmla="*/ 2185097 w 2449182"/>
                <a:gd name="connsiteY27" fmla="*/ 1225136 h 1629640"/>
                <a:gd name="connsiteX28" fmla="*/ 2142235 w 2449182"/>
                <a:gd name="connsiteY28" fmla="*/ 1348961 h 1629640"/>
                <a:gd name="connsiteX29" fmla="*/ 1875535 w 2449182"/>
                <a:gd name="connsiteY29" fmla="*/ 1410873 h 1629640"/>
                <a:gd name="connsiteX30" fmla="*/ 1675510 w 2449182"/>
                <a:gd name="connsiteY30" fmla="*/ 1353723 h 1629640"/>
                <a:gd name="connsiteX31" fmla="*/ 1508822 w 2449182"/>
                <a:gd name="connsiteY31" fmla="*/ 1277523 h 1629640"/>
                <a:gd name="connsiteX32" fmla="*/ 1284985 w 2449182"/>
                <a:gd name="connsiteY32" fmla="*/ 1153698 h 1629640"/>
                <a:gd name="connsiteX33" fmla="*/ 737297 w 2449182"/>
                <a:gd name="connsiteY33" fmla="*/ 782223 h 1629640"/>
                <a:gd name="connsiteX34" fmla="*/ 512692 w 2449182"/>
                <a:gd name="connsiteY34" fmla="*/ 519516 h 1629640"/>
                <a:gd name="connsiteX0" fmla="*/ 512692 w 2449182"/>
                <a:gd name="connsiteY0" fmla="*/ 519516 h 1629640"/>
                <a:gd name="connsiteX1" fmla="*/ 584700 w 2449182"/>
                <a:gd name="connsiteY1" fmla="*/ 303492 h 1629640"/>
                <a:gd name="connsiteX2" fmla="*/ 422972 w 2449182"/>
                <a:gd name="connsiteY2" fmla="*/ 44036 h 1629640"/>
                <a:gd name="connsiteX3" fmla="*/ 132460 w 2449182"/>
                <a:gd name="connsiteY3" fmla="*/ 39273 h 1629640"/>
                <a:gd name="connsiteX4" fmla="*/ 8636 w 2449182"/>
                <a:gd name="connsiteY4" fmla="*/ 231484 h 1629640"/>
                <a:gd name="connsiteX5" fmla="*/ 80644 w 2449182"/>
                <a:gd name="connsiteY5" fmla="*/ 519516 h 1629640"/>
                <a:gd name="connsiteX6" fmla="*/ 394397 w 2449182"/>
                <a:gd name="connsiteY6" fmla="*/ 567911 h 1629640"/>
                <a:gd name="connsiteX7" fmla="*/ 508697 w 2449182"/>
                <a:gd name="connsiteY7" fmla="*/ 625061 h 1629640"/>
                <a:gd name="connsiteX8" fmla="*/ 727772 w 2449182"/>
                <a:gd name="connsiteY8" fmla="*/ 825086 h 1629640"/>
                <a:gd name="connsiteX9" fmla="*/ 1032572 w 2449182"/>
                <a:gd name="connsiteY9" fmla="*/ 1025111 h 1629640"/>
                <a:gd name="connsiteX10" fmla="*/ 1746947 w 2449182"/>
                <a:gd name="connsiteY10" fmla="*/ 1429923 h 1629640"/>
                <a:gd name="connsiteX11" fmla="*/ 2113660 w 2449182"/>
                <a:gd name="connsiteY11" fmla="*/ 1468023 h 1629640"/>
                <a:gd name="connsiteX12" fmla="*/ 2199385 w 2449182"/>
                <a:gd name="connsiteY12" fmla="*/ 1563273 h 1629640"/>
                <a:gd name="connsiteX13" fmla="*/ 2256535 w 2449182"/>
                <a:gd name="connsiteY13" fmla="*/ 1610898 h 1629640"/>
                <a:gd name="connsiteX14" fmla="*/ 2323210 w 2449182"/>
                <a:gd name="connsiteY14" fmla="*/ 1625186 h 1629640"/>
                <a:gd name="connsiteX15" fmla="*/ 2376264 w 2449182"/>
                <a:gd name="connsiteY15" fmla="*/ 1584176 h 1629640"/>
                <a:gd name="connsiteX16" fmla="*/ 2304256 w 2449182"/>
                <a:gd name="connsiteY16" fmla="*/ 1512168 h 1629640"/>
                <a:gd name="connsiteX17" fmla="*/ 2376264 w 2449182"/>
                <a:gd name="connsiteY17" fmla="*/ 1512168 h 1629640"/>
                <a:gd name="connsiteX18" fmla="*/ 2376264 w 2449182"/>
                <a:gd name="connsiteY18" fmla="*/ 1440160 h 1629640"/>
                <a:gd name="connsiteX19" fmla="*/ 2304256 w 2449182"/>
                <a:gd name="connsiteY19" fmla="*/ 1440160 h 1629640"/>
                <a:gd name="connsiteX20" fmla="*/ 2294635 w 2449182"/>
                <a:gd name="connsiteY20" fmla="*/ 1406111 h 1629640"/>
                <a:gd name="connsiteX21" fmla="*/ 2376264 w 2449182"/>
                <a:gd name="connsiteY21" fmla="*/ 1368152 h 1629640"/>
                <a:gd name="connsiteX22" fmla="*/ 2285110 w 2449182"/>
                <a:gd name="connsiteY22" fmla="*/ 1372773 h 1629640"/>
                <a:gd name="connsiteX23" fmla="*/ 2285110 w 2449182"/>
                <a:gd name="connsiteY23" fmla="*/ 1372773 h 1629640"/>
                <a:gd name="connsiteX24" fmla="*/ 2275585 w 2449182"/>
                <a:gd name="connsiteY24" fmla="*/ 1315623 h 1629640"/>
                <a:gd name="connsiteX25" fmla="*/ 2384900 w 2449182"/>
                <a:gd name="connsiteY25" fmla="*/ 1309223 h 1629640"/>
                <a:gd name="connsiteX26" fmla="*/ 2299397 w 2449182"/>
                <a:gd name="connsiteY26" fmla="*/ 1220373 h 1629640"/>
                <a:gd name="connsiteX27" fmla="*/ 2185097 w 2449182"/>
                <a:gd name="connsiteY27" fmla="*/ 1225136 h 1629640"/>
                <a:gd name="connsiteX28" fmla="*/ 2142235 w 2449182"/>
                <a:gd name="connsiteY28" fmla="*/ 1348961 h 1629640"/>
                <a:gd name="connsiteX29" fmla="*/ 1875535 w 2449182"/>
                <a:gd name="connsiteY29" fmla="*/ 1410873 h 1629640"/>
                <a:gd name="connsiteX30" fmla="*/ 1675510 w 2449182"/>
                <a:gd name="connsiteY30" fmla="*/ 1353723 h 1629640"/>
                <a:gd name="connsiteX31" fmla="*/ 1508822 w 2449182"/>
                <a:gd name="connsiteY31" fmla="*/ 1277523 h 1629640"/>
                <a:gd name="connsiteX32" fmla="*/ 1284985 w 2449182"/>
                <a:gd name="connsiteY32" fmla="*/ 1153698 h 1629640"/>
                <a:gd name="connsiteX33" fmla="*/ 737297 w 2449182"/>
                <a:gd name="connsiteY33" fmla="*/ 782223 h 1629640"/>
                <a:gd name="connsiteX34" fmla="*/ 512692 w 2449182"/>
                <a:gd name="connsiteY34" fmla="*/ 519516 h 1629640"/>
                <a:gd name="connsiteX0" fmla="*/ 512692 w 2449182"/>
                <a:gd name="connsiteY0" fmla="*/ 519516 h 1629640"/>
                <a:gd name="connsiteX1" fmla="*/ 584700 w 2449182"/>
                <a:gd name="connsiteY1" fmla="*/ 303492 h 1629640"/>
                <a:gd name="connsiteX2" fmla="*/ 422972 w 2449182"/>
                <a:gd name="connsiteY2" fmla="*/ 44036 h 1629640"/>
                <a:gd name="connsiteX3" fmla="*/ 132460 w 2449182"/>
                <a:gd name="connsiteY3" fmla="*/ 39273 h 1629640"/>
                <a:gd name="connsiteX4" fmla="*/ 8636 w 2449182"/>
                <a:gd name="connsiteY4" fmla="*/ 231484 h 1629640"/>
                <a:gd name="connsiteX5" fmla="*/ 80644 w 2449182"/>
                <a:gd name="connsiteY5" fmla="*/ 519516 h 1629640"/>
                <a:gd name="connsiteX6" fmla="*/ 394397 w 2449182"/>
                <a:gd name="connsiteY6" fmla="*/ 567911 h 1629640"/>
                <a:gd name="connsiteX7" fmla="*/ 508697 w 2449182"/>
                <a:gd name="connsiteY7" fmla="*/ 625061 h 1629640"/>
                <a:gd name="connsiteX8" fmla="*/ 727772 w 2449182"/>
                <a:gd name="connsiteY8" fmla="*/ 825086 h 1629640"/>
                <a:gd name="connsiteX9" fmla="*/ 1032572 w 2449182"/>
                <a:gd name="connsiteY9" fmla="*/ 1025111 h 1629640"/>
                <a:gd name="connsiteX10" fmla="*/ 1746947 w 2449182"/>
                <a:gd name="connsiteY10" fmla="*/ 1429923 h 1629640"/>
                <a:gd name="connsiteX11" fmla="*/ 2113660 w 2449182"/>
                <a:gd name="connsiteY11" fmla="*/ 1468023 h 1629640"/>
                <a:gd name="connsiteX12" fmla="*/ 2199385 w 2449182"/>
                <a:gd name="connsiteY12" fmla="*/ 1563273 h 1629640"/>
                <a:gd name="connsiteX13" fmla="*/ 2256535 w 2449182"/>
                <a:gd name="connsiteY13" fmla="*/ 1610898 h 1629640"/>
                <a:gd name="connsiteX14" fmla="*/ 2323210 w 2449182"/>
                <a:gd name="connsiteY14" fmla="*/ 1625186 h 1629640"/>
                <a:gd name="connsiteX15" fmla="*/ 2376264 w 2449182"/>
                <a:gd name="connsiteY15" fmla="*/ 1584176 h 1629640"/>
                <a:gd name="connsiteX16" fmla="*/ 2304256 w 2449182"/>
                <a:gd name="connsiteY16" fmla="*/ 1512168 h 1629640"/>
                <a:gd name="connsiteX17" fmla="*/ 2376264 w 2449182"/>
                <a:gd name="connsiteY17" fmla="*/ 1512168 h 1629640"/>
                <a:gd name="connsiteX18" fmla="*/ 2376264 w 2449182"/>
                <a:gd name="connsiteY18" fmla="*/ 1440160 h 1629640"/>
                <a:gd name="connsiteX19" fmla="*/ 2304256 w 2449182"/>
                <a:gd name="connsiteY19" fmla="*/ 1440160 h 1629640"/>
                <a:gd name="connsiteX20" fmla="*/ 2294635 w 2449182"/>
                <a:gd name="connsiteY20" fmla="*/ 1406111 h 1629640"/>
                <a:gd name="connsiteX21" fmla="*/ 2376264 w 2449182"/>
                <a:gd name="connsiteY21" fmla="*/ 1368152 h 1629640"/>
                <a:gd name="connsiteX22" fmla="*/ 2285110 w 2449182"/>
                <a:gd name="connsiteY22" fmla="*/ 1372773 h 1629640"/>
                <a:gd name="connsiteX23" fmla="*/ 2285110 w 2449182"/>
                <a:gd name="connsiteY23" fmla="*/ 1372773 h 1629640"/>
                <a:gd name="connsiteX24" fmla="*/ 2275585 w 2449182"/>
                <a:gd name="connsiteY24" fmla="*/ 1315623 h 1629640"/>
                <a:gd name="connsiteX25" fmla="*/ 2384900 w 2449182"/>
                <a:gd name="connsiteY25" fmla="*/ 1309223 h 1629640"/>
                <a:gd name="connsiteX26" fmla="*/ 2299397 w 2449182"/>
                <a:gd name="connsiteY26" fmla="*/ 1220373 h 1629640"/>
                <a:gd name="connsiteX27" fmla="*/ 2185097 w 2449182"/>
                <a:gd name="connsiteY27" fmla="*/ 1225136 h 1629640"/>
                <a:gd name="connsiteX28" fmla="*/ 2142235 w 2449182"/>
                <a:gd name="connsiteY28" fmla="*/ 1348961 h 1629640"/>
                <a:gd name="connsiteX29" fmla="*/ 1875535 w 2449182"/>
                <a:gd name="connsiteY29" fmla="*/ 1410873 h 1629640"/>
                <a:gd name="connsiteX30" fmla="*/ 1675510 w 2449182"/>
                <a:gd name="connsiteY30" fmla="*/ 1353723 h 1629640"/>
                <a:gd name="connsiteX31" fmla="*/ 1508822 w 2449182"/>
                <a:gd name="connsiteY31" fmla="*/ 1277523 h 1629640"/>
                <a:gd name="connsiteX32" fmla="*/ 1284985 w 2449182"/>
                <a:gd name="connsiteY32" fmla="*/ 1153698 h 1629640"/>
                <a:gd name="connsiteX33" fmla="*/ 737297 w 2449182"/>
                <a:gd name="connsiteY33" fmla="*/ 782223 h 1629640"/>
                <a:gd name="connsiteX34" fmla="*/ 512692 w 2449182"/>
                <a:gd name="connsiteY34" fmla="*/ 519516 h 1629640"/>
                <a:gd name="connsiteX0" fmla="*/ 512692 w 2388869"/>
                <a:gd name="connsiteY0" fmla="*/ 519516 h 1629640"/>
                <a:gd name="connsiteX1" fmla="*/ 584700 w 2388869"/>
                <a:gd name="connsiteY1" fmla="*/ 303492 h 1629640"/>
                <a:gd name="connsiteX2" fmla="*/ 422972 w 2388869"/>
                <a:gd name="connsiteY2" fmla="*/ 44036 h 1629640"/>
                <a:gd name="connsiteX3" fmla="*/ 132460 w 2388869"/>
                <a:gd name="connsiteY3" fmla="*/ 39273 h 1629640"/>
                <a:gd name="connsiteX4" fmla="*/ 8636 w 2388869"/>
                <a:gd name="connsiteY4" fmla="*/ 231484 h 1629640"/>
                <a:gd name="connsiteX5" fmla="*/ 80644 w 2388869"/>
                <a:gd name="connsiteY5" fmla="*/ 519516 h 1629640"/>
                <a:gd name="connsiteX6" fmla="*/ 394397 w 2388869"/>
                <a:gd name="connsiteY6" fmla="*/ 567911 h 1629640"/>
                <a:gd name="connsiteX7" fmla="*/ 508697 w 2388869"/>
                <a:gd name="connsiteY7" fmla="*/ 625061 h 1629640"/>
                <a:gd name="connsiteX8" fmla="*/ 727772 w 2388869"/>
                <a:gd name="connsiteY8" fmla="*/ 825086 h 1629640"/>
                <a:gd name="connsiteX9" fmla="*/ 1032572 w 2388869"/>
                <a:gd name="connsiteY9" fmla="*/ 1025111 h 1629640"/>
                <a:gd name="connsiteX10" fmla="*/ 1746947 w 2388869"/>
                <a:gd name="connsiteY10" fmla="*/ 1429923 h 1629640"/>
                <a:gd name="connsiteX11" fmla="*/ 2113660 w 2388869"/>
                <a:gd name="connsiteY11" fmla="*/ 1468023 h 1629640"/>
                <a:gd name="connsiteX12" fmla="*/ 2199385 w 2388869"/>
                <a:gd name="connsiteY12" fmla="*/ 1563273 h 1629640"/>
                <a:gd name="connsiteX13" fmla="*/ 2256535 w 2388869"/>
                <a:gd name="connsiteY13" fmla="*/ 1610898 h 1629640"/>
                <a:gd name="connsiteX14" fmla="*/ 2323210 w 2388869"/>
                <a:gd name="connsiteY14" fmla="*/ 1625186 h 1629640"/>
                <a:gd name="connsiteX15" fmla="*/ 2376264 w 2388869"/>
                <a:gd name="connsiteY15" fmla="*/ 1584176 h 1629640"/>
                <a:gd name="connsiteX16" fmla="*/ 2304256 w 2388869"/>
                <a:gd name="connsiteY16" fmla="*/ 1512168 h 1629640"/>
                <a:gd name="connsiteX17" fmla="*/ 2376264 w 2388869"/>
                <a:gd name="connsiteY17" fmla="*/ 1440160 h 1629640"/>
                <a:gd name="connsiteX18" fmla="*/ 2304256 w 2388869"/>
                <a:gd name="connsiteY18" fmla="*/ 1440160 h 1629640"/>
                <a:gd name="connsiteX19" fmla="*/ 2294635 w 2388869"/>
                <a:gd name="connsiteY19" fmla="*/ 1406111 h 1629640"/>
                <a:gd name="connsiteX20" fmla="*/ 2376264 w 2388869"/>
                <a:gd name="connsiteY20" fmla="*/ 1368152 h 1629640"/>
                <a:gd name="connsiteX21" fmla="*/ 2285110 w 2388869"/>
                <a:gd name="connsiteY21" fmla="*/ 1372773 h 1629640"/>
                <a:gd name="connsiteX22" fmla="*/ 2285110 w 2388869"/>
                <a:gd name="connsiteY22" fmla="*/ 1372773 h 1629640"/>
                <a:gd name="connsiteX23" fmla="*/ 2275585 w 2388869"/>
                <a:gd name="connsiteY23" fmla="*/ 1315623 h 1629640"/>
                <a:gd name="connsiteX24" fmla="*/ 2384900 w 2388869"/>
                <a:gd name="connsiteY24" fmla="*/ 1309223 h 1629640"/>
                <a:gd name="connsiteX25" fmla="*/ 2299397 w 2388869"/>
                <a:gd name="connsiteY25" fmla="*/ 1220373 h 1629640"/>
                <a:gd name="connsiteX26" fmla="*/ 2185097 w 2388869"/>
                <a:gd name="connsiteY26" fmla="*/ 1225136 h 1629640"/>
                <a:gd name="connsiteX27" fmla="*/ 2142235 w 2388869"/>
                <a:gd name="connsiteY27" fmla="*/ 1348961 h 1629640"/>
                <a:gd name="connsiteX28" fmla="*/ 1875535 w 2388869"/>
                <a:gd name="connsiteY28" fmla="*/ 1410873 h 1629640"/>
                <a:gd name="connsiteX29" fmla="*/ 1675510 w 2388869"/>
                <a:gd name="connsiteY29" fmla="*/ 1353723 h 1629640"/>
                <a:gd name="connsiteX30" fmla="*/ 1508822 w 2388869"/>
                <a:gd name="connsiteY30" fmla="*/ 1277523 h 1629640"/>
                <a:gd name="connsiteX31" fmla="*/ 1284985 w 2388869"/>
                <a:gd name="connsiteY31" fmla="*/ 1153698 h 1629640"/>
                <a:gd name="connsiteX32" fmla="*/ 737297 w 2388869"/>
                <a:gd name="connsiteY32" fmla="*/ 782223 h 1629640"/>
                <a:gd name="connsiteX33" fmla="*/ 512692 w 2388869"/>
                <a:gd name="connsiteY33" fmla="*/ 519516 h 1629640"/>
                <a:gd name="connsiteX0" fmla="*/ 512692 w 2417564"/>
                <a:gd name="connsiteY0" fmla="*/ 519516 h 1629640"/>
                <a:gd name="connsiteX1" fmla="*/ 584700 w 2417564"/>
                <a:gd name="connsiteY1" fmla="*/ 303492 h 1629640"/>
                <a:gd name="connsiteX2" fmla="*/ 422972 w 2417564"/>
                <a:gd name="connsiteY2" fmla="*/ 44036 h 1629640"/>
                <a:gd name="connsiteX3" fmla="*/ 132460 w 2417564"/>
                <a:gd name="connsiteY3" fmla="*/ 39273 h 1629640"/>
                <a:gd name="connsiteX4" fmla="*/ 8636 w 2417564"/>
                <a:gd name="connsiteY4" fmla="*/ 231484 h 1629640"/>
                <a:gd name="connsiteX5" fmla="*/ 80644 w 2417564"/>
                <a:gd name="connsiteY5" fmla="*/ 519516 h 1629640"/>
                <a:gd name="connsiteX6" fmla="*/ 394397 w 2417564"/>
                <a:gd name="connsiteY6" fmla="*/ 567911 h 1629640"/>
                <a:gd name="connsiteX7" fmla="*/ 508697 w 2417564"/>
                <a:gd name="connsiteY7" fmla="*/ 625061 h 1629640"/>
                <a:gd name="connsiteX8" fmla="*/ 727772 w 2417564"/>
                <a:gd name="connsiteY8" fmla="*/ 825086 h 1629640"/>
                <a:gd name="connsiteX9" fmla="*/ 1032572 w 2417564"/>
                <a:gd name="connsiteY9" fmla="*/ 1025111 h 1629640"/>
                <a:gd name="connsiteX10" fmla="*/ 1746947 w 2417564"/>
                <a:gd name="connsiteY10" fmla="*/ 1429923 h 1629640"/>
                <a:gd name="connsiteX11" fmla="*/ 2113660 w 2417564"/>
                <a:gd name="connsiteY11" fmla="*/ 1468023 h 1629640"/>
                <a:gd name="connsiteX12" fmla="*/ 2199385 w 2417564"/>
                <a:gd name="connsiteY12" fmla="*/ 1563273 h 1629640"/>
                <a:gd name="connsiteX13" fmla="*/ 2256535 w 2417564"/>
                <a:gd name="connsiteY13" fmla="*/ 1610898 h 1629640"/>
                <a:gd name="connsiteX14" fmla="*/ 2323210 w 2417564"/>
                <a:gd name="connsiteY14" fmla="*/ 1625186 h 1629640"/>
                <a:gd name="connsiteX15" fmla="*/ 2376264 w 2417564"/>
                <a:gd name="connsiteY15" fmla="*/ 1584176 h 1629640"/>
                <a:gd name="connsiteX16" fmla="*/ 2304256 w 2417564"/>
                <a:gd name="connsiteY16" fmla="*/ 1512168 h 1629640"/>
                <a:gd name="connsiteX17" fmla="*/ 2376264 w 2417564"/>
                <a:gd name="connsiteY17" fmla="*/ 1440160 h 1629640"/>
                <a:gd name="connsiteX18" fmla="*/ 2304256 w 2417564"/>
                <a:gd name="connsiteY18" fmla="*/ 1440160 h 1629640"/>
                <a:gd name="connsiteX19" fmla="*/ 2294635 w 2417564"/>
                <a:gd name="connsiteY19" fmla="*/ 1406111 h 1629640"/>
                <a:gd name="connsiteX20" fmla="*/ 2376264 w 2417564"/>
                <a:gd name="connsiteY20" fmla="*/ 1368152 h 1629640"/>
                <a:gd name="connsiteX21" fmla="*/ 2285110 w 2417564"/>
                <a:gd name="connsiteY21" fmla="*/ 1372773 h 1629640"/>
                <a:gd name="connsiteX22" fmla="*/ 2285110 w 2417564"/>
                <a:gd name="connsiteY22" fmla="*/ 1372773 h 1629640"/>
                <a:gd name="connsiteX23" fmla="*/ 2275585 w 2417564"/>
                <a:gd name="connsiteY23" fmla="*/ 1315623 h 1629640"/>
                <a:gd name="connsiteX24" fmla="*/ 2384900 w 2417564"/>
                <a:gd name="connsiteY24" fmla="*/ 1309223 h 1629640"/>
                <a:gd name="connsiteX25" fmla="*/ 2299397 w 2417564"/>
                <a:gd name="connsiteY25" fmla="*/ 1220373 h 1629640"/>
                <a:gd name="connsiteX26" fmla="*/ 2185097 w 2417564"/>
                <a:gd name="connsiteY26" fmla="*/ 1225136 h 1629640"/>
                <a:gd name="connsiteX27" fmla="*/ 2142235 w 2417564"/>
                <a:gd name="connsiteY27" fmla="*/ 1348961 h 1629640"/>
                <a:gd name="connsiteX28" fmla="*/ 1875535 w 2417564"/>
                <a:gd name="connsiteY28" fmla="*/ 1410873 h 1629640"/>
                <a:gd name="connsiteX29" fmla="*/ 1675510 w 2417564"/>
                <a:gd name="connsiteY29" fmla="*/ 1353723 h 1629640"/>
                <a:gd name="connsiteX30" fmla="*/ 1508822 w 2417564"/>
                <a:gd name="connsiteY30" fmla="*/ 1277523 h 1629640"/>
                <a:gd name="connsiteX31" fmla="*/ 1284985 w 2417564"/>
                <a:gd name="connsiteY31" fmla="*/ 1153698 h 1629640"/>
                <a:gd name="connsiteX32" fmla="*/ 737297 w 2417564"/>
                <a:gd name="connsiteY32" fmla="*/ 782223 h 1629640"/>
                <a:gd name="connsiteX33" fmla="*/ 512692 w 2417564"/>
                <a:gd name="connsiteY33" fmla="*/ 519516 h 1629640"/>
                <a:gd name="connsiteX0" fmla="*/ 512692 w 2417564"/>
                <a:gd name="connsiteY0" fmla="*/ 519516 h 1629640"/>
                <a:gd name="connsiteX1" fmla="*/ 584700 w 2417564"/>
                <a:gd name="connsiteY1" fmla="*/ 303492 h 1629640"/>
                <a:gd name="connsiteX2" fmla="*/ 422972 w 2417564"/>
                <a:gd name="connsiteY2" fmla="*/ 44036 h 1629640"/>
                <a:gd name="connsiteX3" fmla="*/ 132460 w 2417564"/>
                <a:gd name="connsiteY3" fmla="*/ 39273 h 1629640"/>
                <a:gd name="connsiteX4" fmla="*/ 8636 w 2417564"/>
                <a:gd name="connsiteY4" fmla="*/ 231484 h 1629640"/>
                <a:gd name="connsiteX5" fmla="*/ 80644 w 2417564"/>
                <a:gd name="connsiteY5" fmla="*/ 519516 h 1629640"/>
                <a:gd name="connsiteX6" fmla="*/ 394397 w 2417564"/>
                <a:gd name="connsiteY6" fmla="*/ 567911 h 1629640"/>
                <a:gd name="connsiteX7" fmla="*/ 508697 w 2417564"/>
                <a:gd name="connsiteY7" fmla="*/ 625061 h 1629640"/>
                <a:gd name="connsiteX8" fmla="*/ 727772 w 2417564"/>
                <a:gd name="connsiteY8" fmla="*/ 825086 h 1629640"/>
                <a:gd name="connsiteX9" fmla="*/ 1032572 w 2417564"/>
                <a:gd name="connsiteY9" fmla="*/ 1025111 h 1629640"/>
                <a:gd name="connsiteX10" fmla="*/ 1746947 w 2417564"/>
                <a:gd name="connsiteY10" fmla="*/ 1429923 h 1629640"/>
                <a:gd name="connsiteX11" fmla="*/ 2113660 w 2417564"/>
                <a:gd name="connsiteY11" fmla="*/ 1468023 h 1629640"/>
                <a:gd name="connsiteX12" fmla="*/ 2199385 w 2417564"/>
                <a:gd name="connsiteY12" fmla="*/ 1563273 h 1629640"/>
                <a:gd name="connsiteX13" fmla="*/ 2256535 w 2417564"/>
                <a:gd name="connsiteY13" fmla="*/ 1610898 h 1629640"/>
                <a:gd name="connsiteX14" fmla="*/ 2323210 w 2417564"/>
                <a:gd name="connsiteY14" fmla="*/ 1625186 h 1629640"/>
                <a:gd name="connsiteX15" fmla="*/ 2376264 w 2417564"/>
                <a:gd name="connsiteY15" fmla="*/ 1584176 h 1629640"/>
                <a:gd name="connsiteX16" fmla="*/ 2304256 w 2417564"/>
                <a:gd name="connsiteY16" fmla="*/ 1512168 h 1629640"/>
                <a:gd name="connsiteX17" fmla="*/ 2376264 w 2417564"/>
                <a:gd name="connsiteY17" fmla="*/ 1440160 h 1629640"/>
                <a:gd name="connsiteX18" fmla="*/ 2304256 w 2417564"/>
                <a:gd name="connsiteY18" fmla="*/ 1440160 h 1629640"/>
                <a:gd name="connsiteX19" fmla="*/ 2294635 w 2417564"/>
                <a:gd name="connsiteY19" fmla="*/ 1406111 h 1629640"/>
                <a:gd name="connsiteX20" fmla="*/ 2376264 w 2417564"/>
                <a:gd name="connsiteY20" fmla="*/ 1368152 h 1629640"/>
                <a:gd name="connsiteX21" fmla="*/ 2285110 w 2417564"/>
                <a:gd name="connsiteY21" fmla="*/ 1372773 h 1629640"/>
                <a:gd name="connsiteX22" fmla="*/ 2285110 w 2417564"/>
                <a:gd name="connsiteY22" fmla="*/ 1372773 h 1629640"/>
                <a:gd name="connsiteX23" fmla="*/ 2275585 w 2417564"/>
                <a:gd name="connsiteY23" fmla="*/ 1315623 h 1629640"/>
                <a:gd name="connsiteX24" fmla="*/ 2384900 w 2417564"/>
                <a:gd name="connsiteY24" fmla="*/ 1309223 h 1629640"/>
                <a:gd name="connsiteX25" fmla="*/ 2299397 w 2417564"/>
                <a:gd name="connsiteY25" fmla="*/ 1220373 h 1629640"/>
                <a:gd name="connsiteX26" fmla="*/ 2185097 w 2417564"/>
                <a:gd name="connsiteY26" fmla="*/ 1225136 h 1629640"/>
                <a:gd name="connsiteX27" fmla="*/ 2142235 w 2417564"/>
                <a:gd name="connsiteY27" fmla="*/ 1348961 h 1629640"/>
                <a:gd name="connsiteX28" fmla="*/ 1875535 w 2417564"/>
                <a:gd name="connsiteY28" fmla="*/ 1410873 h 1629640"/>
                <a:gd name="connsiteX29" fmla="*/ 1675510 w 2417564"/>
                <a:gd name="connsiteY29" fmla="*/ 1353723 h 1629640"/>
                <a:gd name="connsiteX30" fmla="*/ 1508822 w 2417564"/>
                <a:gd name="connsiteY30" fmla="*/ 1277523 h 1629640"/>
                <a:gd name="connsiteX31" fmla="*/ 1284985 w 2417564"/>
                <a:gd name="connsiteY31" fmla="*/ 1153698 h 1629640"/>
                <a:gd name="connsiteX32" fmla="*/ 737297 w 2417564"/>
                <a:gd name="connsiteY32" fmla="*/ 782223 h 1629640"/>
                <a:gd name="connsiteX33" fmla="*/ 512692 w 2417564"/>
                <a:gd name="connsiteY33" fmla="*/ 519516 h 1629640"/>
                <a:gd name="connsiteX0" fmla="*/ 512692 w 2417564"/>
                <a:gd name="connsiteY0" fmla="*/ 519516 h 1629640"/>
                <a:gd name="connsiteX1" fmla="*/ 584700 w 2417564"/>
                <a:gd name="connsiteY1" fmla="*/ 303492 h 1629640"/>
                <a:gd name="connsiteX2" fmla="*/ 422972 w 2417564"/>
                <a:gd name="connsiteY2" fmla="*/ 44036 h 1629640"/>
                <a:gd name="connsiteX3" fmla="*/ 132460 w 2417564"/>
                <a:gd name="connsiteY3" fmla="*/ 39273 h 1629640"/>
                <a:gd name="connsiteX4" fmla="*/ 8636 w 2417564"/>
                <a:gd name="connsiteY4" fmla="*/ 231484 h 1629640"/>
                <a:gd name="connsiteX5" fmla="*/ 80644 w 2417564"/>
                <a:gd name="connsiteY5" fmla="*/ 519516 h 1629640"/>
                <a:gd name="connsiteX6" fmla="*/ 394397 w 2417564"/>
                <a:gd name="connsiteY6" fmla="*/ 567911 h 1629640"/>
                <a:gd name="connsiteX7" fmla="*/ 508697 w 2417564"/>
                <a:gd name="connsiteY7" fmla="*/ 625061 h 1629640"/>
                <a:gd name="connsiteX8" fmla="*/ 727772 w 2417564"/>
                <a:gd name="connsiteY8" fmla="*/ 825086 h 1629640"/>
                <a:gd name="connsiteX9" fmla="*/ 1032572 w 2417564"/>
                <a:gd name="connsiteY9" fmla="*/ 1025111 h 1629640"/>
                <a:gd name="connsiteX10" fmla="*/ 1746947 w 2417564"/>
                <a:gd name="connsiteY10" fmla="*/ 1429923 h 1629640"/>
                <a:gd name="connsiteX11" fmla="*/ 2113660 w 2417564"/>
                <a:gd name="connsiteY11" fmla="*/ 1468023 h 1629640"/>
                <a:gd name="connsiteX12" fmla="*/ 2199385 w 2417564"/>
                <a:gd name="connsiteY12" fmla="*/ 1563273 h 1629640"/>
                <a:gd name="connsiteX13" fmla="*/ 2256535 w 2417564"/>
                <a:gd name="connsiteY13" fmla="*/ 1610898 h 1629640"/>
                <a:gd name="connsiteX14" fmla="*/ 2323210 w 2417564"/>
                <a:gd name="connsiteY14" fmla="*/ 1625186 h 1629640"/>
                <a:gd name="connsiteX15" fmla="*/ 2376264 w 2417564"/>
                <a:gd name="connsiteY15" fmla="*/ 1584176 h 1629640"/>
                <a:gd name="connsiteX16" fmla="*/ 2304256 w 2417564"/>
                <a:gd name="connsiteY16" fmla="*/ 1512168 h 1629640"/>
                <a:gd name="connsiteX17" fmla="*/ 2376264 w 2417564"/>
                <a:gd name="connsiteY17" fmla="*/ 1440160 h 1629640"/>
                <a:gd name="connsiteX18" fmla="*/ 2304256 w 2417564"/>
                <a:gd name="connsiteY18" fmla="*/ 1440160 h 1629640"/>
                <a:gd name="connsiteX19" fmla="*/ 2294635 w 2417564"/>
                <a:gd name="connsiteY19" fmla="*/ 1406111 h 1629640"/>
                <a:gd name="connsiteX20" fmla="*/ 2376264 w 2417564"/>
                <a:gd name="connsiteY20" fmla="*/ 1368152 h 1629640"/>
                <a:gd name="connsiteX21" fmla="*/ 2285110 w 2417564"/>
                <a:gd name="connsiteY21" fmla="*/ 1372773 h 1629640"/>
                <a:gd name="connsiteX22" fmla="*/ 2285110 w 2417564"/>
                <a:gd name="connsiteY22" fmla="*/ 1372773 h 1629640"/>
                <a:gd name="connsiteX23" fmla="*/ 2275585 w 2417564"/>
                <a:gd name="connsiteY23" fmla="*/ 1315623 h 1629640"/>
                <a:gd name="connsiteX24" fmla="*/ 2384900 w 2417564"/>
                <a:gd name="connsiteY24" fmla="*/ 1309223 h 1629640"/>
                <a:gd name="connsiteX25" fmla="*/ 2299397 w 2417564"/>
                <a:gd name="connsiteY25" fmla="*/ 1220373 h 1629640"/>
                <a:gd name="connsiteX26" fmla="*/ 2185097 w 2417564"/>
                <a:gd name="connsiteY26" fmla="*/ 1225136 h 1629640"/>
                <a:gd name="connsiteX27" fmla="*/ 2142235 w 2417564"/>
                <a:gd name="connsiteY27" fmla="*/ 1348961 h 1629640"/>
                <a:gd name="connsiteX28" fmla="*/ 1875535 w 2417564"/>
                <a:gd name="connsiteY28" fmla="*/ 1410873 h 1629640"/>
                <a:gd name="connsiteX29" fmla="*/ 1675510 w 2417564"/>
                <a:gd name="connsiteY29" fmla="*/ 1353723 h 1629640"/>
                <a:gd name="connsiteX30" fmla="*/ 1508822 w 2417564"/>
                <a:gd name="connsiteY30" fmla="*/ 1277523 h 1629640"/>
                <a:gd name="connsiteX31" fmla="*/ 1284985 w 2417564"/>
                <a:gd name="connsiteY31" fmla="*/ 1153698 h 1629640"/>
                <a:gd name="connsiteX32" fmla="*/ 737297 w 2417564"/>
                <a:gd name="connsiteY32" fmla="*/ 782223 h 1629640"/>
                <a:gd name="connsiteX33" fmla="*/ 512692 w 2417564"/>
                <a:gd name="connsiteY33" fmla="*/ 519516 h 1629640"/>
                <a:gd name="connsiteX0" fmla="*/ 512692 w 2417564"/>
                <a:gd name="connsiteY0" fmla="*/ 519516 h 1629640"/>
                <a:gd name="connsiteX1" fmla="*/ 584700 w 2417564"/>
                <a:gd name="connsiteY1" fmla="*/ 303492 h 1629640"/>
                <a:gd name="connsiteX2" fmla="*/ 422972 w 2417564"/>
                <a:gd name="connsiteY2" fmla="*/ 44036 h 1629640"/>
                <a:gd name="connsiteX3" fmla="*/ 132460 w 2417564"/>
                <a:gd name="connsiteY3" fmla="*/ 39273 h 1629640"/>
                <a:gd name="connsiteX4" fmla="*/ 8636 w 2417564"/>
                <a:gd name="connsiteY4" fmla="*/ 231484 h 1629640"/>
                <a:gd name="connsiteX5" fmla="*/ 80644 w 2417564"/>
                <a:gd name="connsiteY5" fmla="*/ 519516 h 1629640"/>
                <a:gd name="connsiteX6" fmla="*/ 394397 w 2417564"/>
                <a:gd name="connsiteY6" fmla="*/ 567911 h 1629640"/>
                <a:gd name="connsiteX7" fmla="*/ 508697 w 2417564"/>
                <a:gd name="connsiteY7" fmla="*/ 625061 h 1629640"/>
                <a:gd name="connsiteX8" fmla="*/ 727772 w 2417564"/>
                <a:gd name="connsiteY8" fmla="*/ 825086 h 1629640"/>
                <a:gd name="connsiteX9" fmla="*/ 1032572 w 2417564"/>
                <a:gd name="connsiteY9" fmla="*/ 1025111 h 1629640"/>
                <a:gd name="connsiteX10" fmla="*/ 1746947 w 2417564"/>
                <a:gd name="connsiteY10" fmla="*/ 1429923 h 1629640"/>
                <a:gd name="connsiteX11" fmla="*/ 2113660 w 2417564"/>
                <a:gd name="connsiteY11" fmla="*/ 1468023 h 1629640"/>
                <a:gd name="connsiteX12" fmla="*/ 2199385 w 2417564"/>
                <a:gd name="connsiteY12" fmla="*/ 1563273 h 1629640"/>
                <a:gd name="connsiteX13" fmla="*/ 2256535 w 2417564"/>
                <a:gd name="connsiteY13" fmla="*/ 1610898 h 1629640"/>
                <a:gd name="connsiteX14" fmla="*/ 2323210 w 2417564"/>
                <a:gd name="connsiteY14" fmla="*/ 1625186 h 1629640"/>
                <a:gd name="connsiteX15" fmla="*/ 2376264 w 2417564"/>
                <a:gd name="connsiteY15" fmla="*/ 1584176 h 1629640"/>
                <a:gd name="connsiteX16" fmla="*/ 2304256 w 2417564"/>
                <a:gd name="connsiteY16" fmla="*/ 1512168 h 1629640"/>
                <a:gd name="connsiteX17" fmla="*/ 2376264 w 2417564"/>
                <a:gd name="connsiteY17" fmla="*/ 1440160 h 1629640"/>
                <a:gd name="connsiteX18" fmla="*/ 2304256 w 2417564"/>
                <a:gd name="connsiteY18" fmla="*/ 1440160 h 1629640"/>
                <a:gd name="connsiteX19" fmla="*/ 2294635 w 2417564"/>
                <a:gd name="connsiteY19" fmla="*/ 1406111 h 1629640"/>
                <a:gd name="connsiteX20" fmla="*/ 2376264 w 2417564"/>
                <a:gd name="connsiteY20" fmla="*/ 1368152 h 1629640"/>
                <a:gd name="connsiteX21" fmla="*/ 2285110 w 2417564"/>
                <a:gd name="connsiteY21" fmla="*/ 1372773 h 1629640"/>
                <a:gd name="connsiteX22" fmla="*/ 2285110 w 2417564"/>
                <a:gd name="connsiteY22" fmla="*/ 1372773 h 1629640"/>
                <a:gd name="connsiteX23" fmla="*/ 2275585 w 2417564"/>
                <a:gd name="connsiteY23" fmla="*/ 1315623 h 1629640"/>
                <a:gd name="connsiteX24" fmla="*/ 2384900 w 2417564"/>
                <a:gd name="connsiteY24" fmla="*/ 1309223 h 1629640"/>
                <a:gd name="connsiteX25" fmla="*/ 2299397 w 2417564"/>
                <a:gd name="connsiteY25" fmla="*/ 1220373 h 1629640"/>
                <a:gd name="connsiteX26" fmla="*/ 2185097 w 2417564"/>
                <a:gd name="connsiteY26" fmla="*/ 1225136 h 1629640"/>
                <a:gd name="connsiteX27" fmla="*/ 2142235 w 2417564"/>
                <a:gd name="connsiteY27" fmla="*/ 1348961 h 1629640"/>
                <a:gd name="connsiteX28" fmla="*/ 1875535 w 2417564"/>
                <a:gd name="connsiteY28" fmla="*/ 1410873 h 1629640"/>
                <a:gd name="connsiteX29" fmla="*/ 1675510 w 2417564"/>
                <a:gd name="connsiteY29" fmla="*/ 1353723 h 1629640"/>
                <a:gd name="connsiteX30" fmla="*/ 1508822 w 2417564"/>
                <a:gd name="connsiteY30" fmla="*/ 1277523 h 1629640"/>
                <a:gd name="connsiteX31" fmla="*/ 1284985 w 2417564"/>
                <a:gd name="connsiteY31" fmla="*/ 1153698 h 1629640"/>
                <a:gd name="connsiteX32" fmla="*/ 737297 w 2417564"/>
                <a:gd name="connsiteY32" fmla="*/ 782223 h 1629640"/>
                <a:gd name="connsiteX33" fmla="*/ 512692 w 2417564"/>
                <a:gd name="connsiteY33" fmla="*/ 519516 h 1629640"/>
                <a:gd name="connsiteX0" fmla="*/ 512692 w 2417564"/>
                <a:gd name="connsiteY0" fmla="*/ 519516 h 1629640"/>
                <a:gd name="connsiteX1" fmla="*/ 584700 w 2417564"/>
                <a:gd name="connsiteY1" fmla="*/ 303492 h 1629640"/>
                <a:gd name="connsiteX2" fmla="*/ 422972 w 2417564"/>
                <a:gd name="connsiteY2" fmla="*/ 44036 h 1629640"/>
                <a:gd name="connsiteX3" fmla="*/ 132460 w 2417564"/>
                <a:gd name="connsiteY3" fmla="*/ 39273 h 1629640"/>
                <a:gd name="connsiteX4" fmla="*/ 8636 w 2417564"/>
                <a:gd name="connsiteY4" fmla="*/ 231484 h 1629640"/>
                <a:gd name="connsiteX5" fmla="*/ 80644 w 2417564"/>
                <a:gd name="connsiteY5" fmla="*/ 519516 h 1629640"/>
                <a:gd name="connsiteX6" fmla="*/ 394397 w 2417564"/>
                <a:gd name="connsiteY6" fmla="*/ 567911 h 1629640"/>
                <a:gd name="connsiteX7" fmla="*/ 508697 w 2417564"/>
                <a:gd name="connsiteY7" fmla="*/ 625061 h 1629640"/>
                <a:gd name="connsiteX8" fmla="*/ 727772 w 2417564"/>
                <a:gd name="connsiteY8" fmla="*/ 825086 h 1629640"/>
                <a:gd name="connsiteX9" fmla="*/ 1032572 w 2417564"/>
                <a:gd name="connsiteY9" fmla="*/ 1025111 h 1629640"/>
                <a:gd name="connsiteX10" fmla="*/ 1746947 w 2417564"/>
                <a:gd name="connsiteY10" fmla="*/ 1429923 h 1629640"/>
                <a:gd name="connsiteX11" fmla="*/ 2113660 w 2417564"/>
                <a:gd name="connsiteY11" fmla="*/ 1468023 h 1629640"/>
                <a:gd name="connsiteX12" fmla="*/ 2199385 w 2417564"/>
                <a:gd name="connsiteY12" fmla="*/ 1563273 h 1629640"/>
                <a:gd name="connsiteX13" fmla="*/ 2256535 w 2417564"/>
                <a:gd name="connsiteY13" fmla="*/ 1610898 h 1629640"/>
                <a:gd name="connsiteX14" fmla="*/ 2323210 w 2417564"/>
                <a:gd name="connsiteY14" fmla="*/ 1625186 h 1629640"/>
                <a:gd name="connsiteX15" fmla="*/ 2376264 w 2417564"/>
                <a:gd name="connsiteY15" fmla="*/ 1584176 h 1629640"/>
                <a:gd name="connsiteX16" fmla="*/ 2304256 w 2417564"/>
                <a:gd name="connsiteY16" fmla="*/ 1512168 h 1629640"/>
                <a:gd name="connsiteX17" fmla="*/ 2376264 w 2417564"/>
                <a:gd name="connsiteY17" fmla="*/ 1440160 h 1629640"/>
                <a:gd name="connsiteX18" fmla="*/ 2304256 w 2417564"/>
                <a:gd name="connsiteY18" fmla="*/ 1440160 h 1629640"/>
                <a:gd name="connsiteX19" fmla="*/ 2294635 w 2417564"/>
                <a:gd name="connsiteY19" fmla="*/ 1406111 h 1629640"/>
                <a:gd name="connsiteX20" fmla="*/ 2376264 w 2417564"/>
                <a:gd name="connsiteY20" fmla="*/ 1368152 h 1629640"/>
                <a:gd name="connsiteX21" fmla="*/ 2285110 w 2417564"/>
                <a:gd name="connsiteY21" fmla="*/ 1372773 h 1629640"/>
                <a:gd name="connsiteX22" fmla="*/ 2285110 w 2417564"/>
                <a:gd name="connsiteY22" fmla="*/ 1372773 h 1629640"/>
                <a:gd name="connsiteX23" fmla="*/ 2275585 w 2417564"/>
                <a:gd name="connsiteY23" fmla="*/ 1315623 h 1629640"/>
                <a:gd name="connsiteX24" fmla="*/ 2384900 w 2417564"/>
                <a:gd name="connsiteY24" fmla="*/ 1309223 h 1629640"/>
                <a:gd name="connsiteX25" fmla="*/ 2299397 w 2417564"/>
                <a:gd name="connsiteY25" fmla="*/ 1220373 h 1629640"/>
                <a:gd name="connsiteX26" fmla="*/ 2185097 w 2417564"/>
                <a:gd name="connsiteY26" fmla="*/ 1225136 h 1629640"/>
                <a:gd name="connsiteX27" fmla="*/ 2142235 w 2417564"/>
                <a:gd name="connsiteY27" fmla="*/ 1348961 h 1629640"/>
                <a:gd name="connsiteX28" fmla="*/ 1875535 w 2417564"/>
                <a:gd name="connsiteY28" fmla="*/ 1410873 h 1629640"/>
                <a:gd name="connsiteX29" fmla="*/ 1675510 w 2417564"/>
                <a:gd name="connsiteY29" fmla="*/ 1353723 h 1629640"/>
                <a:gd name="connsiteX30" fmla="*/ 1508822 w 2417564"/>
                <a:gd name="connsiteY30" fmla="*/ 1277523 h 1629640"/>
                <a:gd name="connsiteX31" fmla="*/ 1284985 w 2417564"/>
                <a:gd name="connsiteY31" fmla="*/ 1153698 h 1629640"/>
                <a:gd name="connsiteX32" fmla="*/ 737297 w 2417564"/>
                <a:gd name="connsiteY32" fmla="*/ 782223 h 1629640"/>
                <a:gd name="connsiteX33" fmla="*/ 512692 w 2417564"/>
                <a:gd name="connsiteY33" fmla="*/ 519516 h 1629640"/>
                <a:gd name="connsiteX0" fmla="*/ 512692 w 2417564"/>
                <a:gd name="connsiteY0" fmla="*/ 519516 h 1629640"/>
                <a:gd name="connsiteX1" fmla="*/ 584700 w 2417564"/>
                <a:gd name="connsiteY1" fmla="*/ 303492 h 1629640"/>
                <a:gd name="connsiteX2" fmla="*/ 422972 w 2417564"/>
                <a:gd name="connsiteY2" fmla="*/ 44036 h 1629640"/>
                <a:gd name="connsiteX3" fmla="*/ 132460 w 2417564"/>
                <a:gd name="connsiteY3" fmla="*/ 39273 h 1629640"/>
                <a:gd name="connsiteX4" fmla="*/ 8636 w 2417564"/>
                <a:gd name="connsiteY4" fmla="*/ 231484 h 1629640"/>
                <a:gd name="connsiteX5" fmla="*/ 80644 w 2417564"/>
                <a:gd name="connsiteY5" fmla="*/ 519516 h 1629640"/>
                <a:gd name="connsiteX6" fmla="*/ 394397 w 2417564"/>
                <a:gd name="connsiteY6" fmla="*/ 567911 h 1629640"/>
                <a:gd name="connsiteX7" fmla="*/ 508697 w 2417564"/>
                <a:gd name="connsiteY7" fmla="*/ 625061 h 1629640"/>
                <a:gd name="connsiteX8" fmla="*/ 727772 w 2417564"/>
                <a:gd name="connsiteY8" fmla="*/ 825086 h 1629640"/>
                <a:gd name="connsiteX9" fmla="*/ 1032572 w 2417564"/>
                <a:gd name="connsiteY9" fmla="*/ 1025111 h 1629640"/>
                <a:gd name="connsiteX10" fmla="*/ 1746947 w 2417564"/>
                <a:gd name="connsiteY10" fmla="*/ 1429923 h 1629640"/>
                <a:gd name="connsiteX11" fmla="*/ 2113660 w 2417564"/>
                <a:gd name="connsiteY11" fmla="*/ 1468023 h 1629640"/>
                <a:gd name="connsiteX12" fmla="*/ 2199385 w 2417564"/>
                <a:gd name="connsiteY12" fmla="*/ 1563273 h 1629640"/>
                <a:gd name="connsiteX13" fmla="*/ 2256535 w 2417564"/>
                <a:gd name="connsiteY13" fmla="*/ 1610898 h 1629640"/>
                <a:gd name="connsiteX14" fmla="*/ 2323210 w 2417564"/>
                <a:gd name="connsiteY14" fmla="*/ 1625186 h 1629640"/>
                <a:gd name="connsiteX15" fmla="*/ 2376264 w 2417564"/>
                <a:gd name="connsiteY15" fmla="*/ 1584176 h 1629640"/>
                <a:gd name="connsiteX16" fmla="*/ 2304256 w 2417564"/>
                <a:gd name="connsiteY16" fmla="*/ 1512168 h 1629640"/>
                <a:gd name="connsiteX17" fmla="*/ 2376264 w 2417564"/>
                <a:gd name="connsiteY17" fmla="*/ 1440160 h 1629640"/>
                <a:gd name="connsiteX18" fmla="*/ 2304256 w 2417564"/>
                <a:gd name="connsiteY18" fmla="*/ 1440160 h 1629640"/>
                <a:gd name="connsiteX19" fmla="*/ 2294635 w 2417564"/>
                <a:gd name="connsiteY19" fmla="*/ 1406111 h 1629640"/>
                <a:gd name="connsiteX20" fmla="*/ 2376264 w 2417564"/>
                <a:gd name="connsiteY20" fmla="*/ 1368152 h 1629640"/>
                <a:gd name="connsiteX21" fmla="*/ 2285110 w 2417564"/>
                <a:gd name="connsiteY21" fmla="*/ 1372773 h 1629640"/>
                <a:gd name="connsiteX22" fmla="*/ 2285110 w 2417564"/>
                <a:gd name="connsiteY22" fmla="*/ 1372773 h 1629640"/>
                <a:gd name="connsiteX23" fmla="*/ 2275585 w 2417564"/>
                <a:gd name="connsiteY23" fmla="*/ 1315623 h 1629640"/>
                <a:gd name="connsiteX24" fmla="*/ 2384900 w 2417564"/>
                <a:gd name="connsiteY24" fmla="*/ 1309223 h 1629640"/>
                <a:gd name="connsiteX25" fmla="*/ 2299397 w 2417564"/>
                <a:gd name="connsiteY25" fmla="*/ 1220373 h 1629640"/>
                <a:gd name="connsiteX26" fmla="*/ 2185097 w 2417564"/>
                <a:gd name="connsiteY26" fmla="*/ 1225136 h 1629640"/>
                <a:gd name="connsiteX27" fmla="*/ 2142235 w 2417564"/>
                <a:gd name="connsiteY27" fmla="*/ 1348961 h 1629640"/>
                <a:gd name="connsiteX28" fmla="*/ 1875535 w 2417564"/>
                <a:gd name="connsiteY28" fmla="*/ 1410873 h 1629640"/>
                <a:gd name="connsiteX29" fmla="*/ 1675510 w 2417564"/>
                <a:gd name="connsiteY29" fmla="*/ 1353723 h 1629640"/>
                <a:gd name="connsiteX30" fmla="*/ 1508822 w 2417564"/>
                <a:gd name="connsiteY30" fmla="*/ 1277523 h 1629640"/>
                <a:gd name="connsiteX31" fmla="*/ 1284985 w 2417564"/>
                <a:gd name="connsiteY31" fmla="*/ 1153698 h 1629640"/>
                <a:gd name="connsiteX32" fmla="*/ 737297 w 2417564"/>
                <a:gd name="connsiteY32" fmla="*/ 782223 h 1629640"/>
                <a:gd name="connsiteX33" fmla="*/ 512692 w 2417564"/>
                <a:gd name="connsiteY33" fmla="*/ 519516 h 1629640"/>
                <a:gd name="connsiteX0" fmla="*/ 512692 w 2417564"/>
                <a:gd name="connsiteY0" fmla="*/ 519516 h 1629640"/>
                <a:gd name="connsiteX1" fmla="*/ 584700 w 2417564"/>
                <a:gd name="connsiteY1" fmla="*/ 303492 h 1629640"/>
                <a:gd name="connsiteX2" fmla="*/ 422972 w 2417564"/>
                <a:gd name="connsiteY2" fmla="*/ 44036 h 1629640"/>
                <a:gd name="connsiteX3" fmla="*/ 132460 w 2417564"/>
                <a:gd name="connsiteY3" fmla="*/ 39273 h 1629640"/>
                <a:gd name="connsiteX4" fmla="*/ 8636 w 2417564"/>
                <a:gd name="connsiteY4" fmla="*/ 231484 h 1629640"/>
                <a:gd name="connsiteX5" fmla="*/ 80644 w 2417564"/>
                <a:gd name="connsiteY5" fmla="*/ 519516 h 1629640"/>
                <a:gd name="connsiteX6" fmla="*/ 394397 w 2417564"/>
                <a:gd name="connsiteY6" fmla="*/ 567911 h 1629640"/>
                <a:gd name="connsiteX7" fmla="*/ 508697 w 2417564"/>
                <a:gd name="connsiteY7" fmla="*/ 625061 h 1629640"/>
                <a:gd name="connsiteX8" fmla="*/ 727772 w 2417564"/>
                <a:gd name="connsiteY8" fmla="*/ 825086 h 1629640"/>
                <a:gd name="connsiteX9" fmla="*/ 1032572 w 2417564"/>
                <a:gd name="connsiteY9" fmla="*/ 1025111 h 1629640"/>
                <a:gd name="connsiteX10" fmla="*/ 1746947 w 2417564"/>
                <a:gd name="connsiteY10" fmla="*/ 1429923 h 1629640"/>
                <a:gd name="connsiteX11" fmla="*/ 2113660 w 2417564"/>
                <a:gd name="connsiteY11" fmla="*/ 1468023 h 1629640"/>
                <a:gd name="connsiteX12" fmla="*/ 2199385 w 2417564"/>
                <a:gd name="connsiteY12" fmla="*/ 1563273 h 1629640"/>
                <a:gd name="connsiteX13" fmla="*/ 2256535 w 2417564"/>
                <a:gd name="connsiteY13" fmla="*/ 1610898 h 1629640"/>
                <a:gd name="connsiteX14" fmla="*/ 2323210 w 2417564"/>
                <a:gd name="connsiteY14" fmla="*/ 1625186 h 1629640"/>
                <a:gd name="connsiteX15" fmla="*/ 2376264 w 2417564"/>
                <a:gd name="connsiteY15" fmla="*/ 1584176 h 1629640"/>
                <a:gd name="connsiteX16" fmla="*/ 2304256 w 2417564"/>
                <a:gd name="connsiteY16" fmla="*/ 1512168 h 1629640"/>
                <a:gd name="connsiteX17" fmla="*/ 2376264 w 2417564"/>
                <a:gd name="connsiteY17" fmla="*/ 1440160 h 1629640"/>
                <a:gd name="connsiteX18" fmla="*/ 2304256 w 2417564"/>
                <a:gd name="connsiteY18" fmla="*/ 1440160 h 1629640"/>
                <a:gd name="connsiteX19" fmla="*/ 2294635 w 2417564"/>
                <a:gd name="connsiteY19" fmla="*/ 1406111 h 1629640"/>
                <a:gd name="connsiteX20" fmla="*/ 2376264 w 2417564"/>
                <a:gd name="connsiteY20" fmla="*/ 1368152 h 1629640"/>
                <a:gd name="connsiteX21" fmla="*/ 2285110 w 2417564"/>
                <a:gd name="connsiteY21" fmla="*/ 1372773 h 1629640"/>
                <a:gd name="connsiteX22" fmla="*/ 2285110 w 2417564"/>
                <a:gd name="connsiteY22" fmla="*/ 1372773 h 1629640"/>
                <a:gd name="connsiteX23" fmla="*/ 2275585 w 2417564"/>
                <a:gd name="connsiteY23" fmla="*/ 1315623 h 1629640"/>
                <a:gd name="connsiteX24" fmla="*/ 2384900 w 2417564"/>
                <a:gd name="connsiteY24" fmla="*/ 1309223 h 1629640"/>
                <a:gd name="connsiteX25" fmla="*/ 2299397 w 2417564"/>
                <a:gd name="connsiteY25" fmla="*/ 1220373 h 1629640"/>
                <a:gd name="connsiteX26" fmla="*/ 2232248 w 2417564"/>
                <a:gd name="connsiteY26" fmla="*/ 1224136 h 1629640"/>
                <a:gd name="connsiteX27" fmla="*/ 2142235 w 2417564"/>
                <a:gd name="connsiteY27" fmla="*/ 1348961 h 1629640"/>
                <a:gd name="connsiteX28" fmla="*/ 1875535 w 2417564"/>
                <a:gd name="connsiteY28" fmla="*/ 1410873 h 1629640"/>
                <a:gd name="connsiteX29" fmla="*/ 1675510 w 2417564"/>
                <a:gd name="connsiteY29" fmla="*/ 1353723 h 1629640"/>
                <a:gd name="connsiteX30" fmla="*/ 1508822 w 2417564"/>
                <a:gd name="connsiteY30" fmla="*/ 1277523 h 1629640"/>
                <a:gd name="connsiteX31" fmla="*/ 1284985 w 2417564"/>
                <a:gd name="connsiteY31" fmla="*/ 1153698 h 1629640"/>
                <a:gd name="connsiteX32" fmla="*/ 737297 w 2417564"/>
                <a:gd name="connsiteY32" fmla="*/ 782223 h 1629640"/>
                <a:gd name="connsiteX33" fmla="*/ 512692 w 2417564"/>
                <a:gd name="connsiteY33" fmla="*/ 519516 h 1629640"/>
                <a:gd name="connsiteX0" fmla="*/ 512692 w 2417564"/>
                <a:gd name="connsiteY0" fmla="*/ 519516 h 1629640"/>
                <a:gd name="connsiteX1" fmla="*/ 584700 w 2417564"/>
                <a:gd name="connsiteY1" fmla="*/ 303492 h 1629640"/>
                <a:gd name="connsiteX2" fmla="*/ 422972 w 2417564"/>
                <a:gd name="connsiteY2" fmla="*/ 44036 h 1629640"/>
                <a:gd name="connsiteX3" fmla="*/ 132460 w 2417564"/>
                <a:gd name="connsiteY3" fmla="*/ 39273 h 1629640"/>
                <a:gd name="connsiteX4" fmla="*/ 8636 w 2417564"/>
                <a:gd name="connsiteY4" fmla="*/ 231484 h 1629640"/>
                <a:gd name="connsiteX5" fmla="*/ 80644 w 2417564"/>
                <a:gd name="connsiteY5" fmla="*/ 519516 h 1629640"/>
                <a:gd name="connsiteX6" fmla="*/ 394397 w 2417564"/>
                <a:gd name="connsiteY6" fmla="*/ 567911 h 1629640"/>
                <a:gd name="connsiteX7" fmla="*/ 508697 w 2417564"/>
                <a:gd name="connsiteY7" fmla="*/ 625061 h 1629640"/>
                <a:gd name="connsiteX8" fmla="*/ 727772 w 2417564"/>
                <a:gd name="connsiteY8" fmla="*/ 825086 h 1629640"/>
                <a:gd name="connsiteX9" fmla="*/ 1032572 w 2417564"/>
                <a:gd name="connsiteY9" fmla="*/ 1025111 h 1629640"/>
                <a:gd name="connsiteX10" fmla="*/ 1746947 w 2417564"/>
                <a:gd name="connsiteY10" fmla="*/ 1429923 h 1629640"/>
                <a:gd name="connsiteX11" fmla="*/ 2113660 w 2417564"/>
                <a:gd name="connsiteY11" fmla="*/ 1468023 h 1629640"/>
                <a:gd name="connsiteX12" fmla="*/ 2199385 w 2417564"/>
                <a:gd name="connsiteY12" fmla="*/ 1563273 h 1629640"/>
                <a:gd name="connsiteX13" fmla="*/ 2256535 w 2417564"/>
                <a:gd name="connsiteY13" fmla="*/ 1610898 h 1629640"/>
                <a:gd name="connsiteX14" fmla="*/ 2323210 w 2417564"/>
                <a:gd name="connsiteY14" fmla="*/ 1625186 h 1629640"/>
                <a:gd name="connsiteX15" fmla="*/ 2376264 w 2417564"/>
                <a:gd name="connsiteY15" fmla="*/ 1584176 h 1629640"/>
                <a:gd name="connsiteX16" fmla="*/ 2304256 w 2417564"/>
                <a:gd name="connsiteY16" fmla="*/ 1512168 h 1629640"/>
                <a:gd name="connsiteX17" fmla="*/ 2376264 w 2417564"/>
                <a:gd name="connsiteY17" fmla="*/ 1440160 h 1629640"/>
                <a:gd name="connsiteX18" fmla="*/ 2304256 w 2417564"/>
                <a:gd name="connsiteY18" fmla="*/ 1440160 h 1629640"/>
                <a:gd name="connsiteX19" fmla="*/ 2294635 w 2417564"/>
                <a:gd name="connsiteY19" fmla="*/ 1406111 h 1629640"/>
                <a:gd name="connsiteX20" fmla="*/ 2376264 w 2417564"/>
                <a:gd name="connsiteY20" fmla="*/ 1368152 h 1629640"/>
                <a:gd name="connsiteX21" fmla="*/ 2285110 w 2417564"/>
                <a:gd name="connsiteY21" fmla="*/ 1372773 h 1629640"/>
                <a:gd name="connsiteX22" fmla="*/ 2285110 w 2417564"/>
                <a:gd name="connsiteY22" fmla="*/ 1372773 h 1629640"/>
                <a:gd name="connsiteX23" fmla="*/ 2275585 w 2417564"/>
                <a:gd name="connsiteY23" fmla="*/ 1315623 h 1629640"/>
                <a:gd name="connsiteX24" fmla="*/ 2384900 w 2417564"/>
                <a:gd name="connsiteY24" fmla="*/ 1309223 h 1629640"/>
                <a:gd name="connsiteX25" fmla="*/ 2304256 w 2417564"/>
                <a:gd name="connsiteY25" fmla="*/ 1224136 h 1629640"/>
                <a:gd name="connsiteX26" fmla="*/ 2232248 w 2417564"/>
                <a:gd name="connsiteY26" fmla="*/ 1224136 h 1629640"/>
                <a:gd name="connsiteX27" fmla="*/ 2142235 w 2417564"/>
                <a:gd name="connsiteY27" fmla="*/ 1348961 h 1629640"/>
                <a:gd name="connsiteX28" fmla="*/ 1875535 w 2417564"/>
                <a:gd name="connsiteY28" fmla="*/ 1410873 h 1629640"/>
                <a:gd name="connsiteX29" fmla="*/ 1675510 w 2417564"/>
                <a:gd name="connsiteY29" fmla="*/ 1353723 h 1629640"/>
                <a:gd name="connsiteX30" fmla="*/ 1508822 w 2417564"/>
                <a:gd name="connsiteY30" fmla="*/ 1277523 h 1629640"/>
                <a:gd name="connsiteX31" fmla="*/ 1284985 w 2417564"/>
                <a:gd name="connsiteY31" fmla="*/ 1153698 h 1629640"/>
                <a:gd name="connsiteX32" fmla="*/ 737297 w 2417564"/>
                <a:gd name="connsiteY32" fmla="*/ 782223 h 1629640"/>
                <a:gd name="connsiteX33" fmla="*/ 512692 w 2417564"/>
                <a:gd name="connsiteY33" fmla="*/ 519516 h 1629640"/>
                <a:gd name="connsiteX0" fmla="*/ 512692 w 2417564"/>
                <a:gd name="connsiteY0" fmla="*/ 519516 h 1629640"/>
                <a:gd name="connsiteX1" fmla="*/ 584700 w 2417564"/>
                <a:gd name="connsiteY1" fmla="*/ 303492 h 1629640"/>
                <a:gd name="connsiteX2" fmla="*/ 422972 w 2417564"/>
                <a:gd name="connsiteY2" fmla="*/ 44036 h 1629640"/>
                <a:gd name="connsiteX3" fmla="*/ 132460 w 2417564"/>
                <a:gd name="connsiteY3" fmla="*/ 39273 h 1629640"/>
                <a:gd name="connsiteX4" fmla="*/ 8636 w 2417564"/>
                <a:gd name="connsiteY4" fmla="*/ 231484 h 1629640"/>
                <a:gd name="connsiteX5" fmla="*/ 80644 w 2417564"/>
                <a:gd name="connsiteY5" fmla="*/ 519516 h 1629640"/>
                <a:gd name="connsiteX6" fmla="*/ 394397 w 2417564"/>
                <a:gd name="connsiteY6" fmla="*/ 567911 h 1629640"/>
                <a:gd name="connsiteX7" fmla="*/ 508697 w 2417564"/>
                <a:gd name="connsiteY7" fmla="*/ 625061 h 1629640"/>
                <a:gd name="connsiteX8" fmla="*/ 727772 w 2417564"/>
                <a:gd name="connsiteY8" fmla="*/ 825086 h 1629640"/>
                <a:gd name="connsiteX9" fmla="*/ 1032572 w 2417564"/>
                <a:gd name="connsiteY9" fmla="*/ 1025111 h 1629640"/>
                <a:gd name="connsiteX10" fmla="*/ 1746947 w 2417564"/>
                <a:gd name="connsiteY10" fmla="*/ 1429923 h 1629640"/>
                <a:gd name="connsiteX11" fmla="*/ 2113660 w 2417564"/>
                <a:gd name="connsiteY11" fmla="*/ 1468023 h 1629640"/>
                <a:gd name="connsiteX12" fmla="*/ 2199385 w 2417564"/>
                <a:gd name="connsiteY12" fmla="*/ 1563273 h 1629640"/>
                <a:gd name="connsiteX13" fmla="*/ 2256535 w 2417564"/>
                <a:gd name="connsiteY13" fmla="*/ 1610898 h 1629640"/>
                <a:gd name="connsiteX14" fmla="*/ 2323210 w 2417564"/>
                <a:gd name="connsiteY14" fmla="*/ 1625186 h 1629640"/>
                <a:gd name="connsiteX15" fmla="*/ 2376264 w 2417564"/>
                <a:gd name="connsiteY15" fmla="*/ 1584176 h 1629640"/>
                <a:gd name="connsiteX16" fmla="*/ 2304256 w 2417564"/>
                <a:gd name="connsiteY16" fmla="*/ 1512168 h 1629640"/>
                <a:gd name="connsiteX17" fmla="*/ 2376264 w 2417564"/>
                <a:gd name="connsiteY17" fmla="*/ 1440160 h 1629640"/>
                <a:gd name="connsiteX18" fmla="*/ 2304256 w 2417564"/>
                <a:gd name="connsiteY18" fmla="*/ 1440160 h 1629640"/>
                <a:gd name="connsiteX19" fmla="*/ 2294635 w 2417564"/>
                <a:gd name="connsiteY19" fmla="*/ 1406111 h 1629640"/>
                <a:gd name="connsiteX20" fmla="*/ 2376264 w 2417564"/>
                <a:gd name="connsiteY20" fmla="*/ 1368152 h 1629640"/>
                <a:gd name="connsiteX21" fmla="*/ 2285110 w 2417564"/>
                <a:gd name="connsiteY21" fmla="*/ 1372773 h 1629640"/>
                <a:gd name="connsiteX22" fmla="*/ 2285110 w 2417564"/>
                <a:gd name="connsiteY22" fmla="*/ 1372773 h 1629640"/>
                <a:gd name="connsiteX23" fmla="*/ 2384900 w 2417564"/>
                <a:gd name="connsiteY23" fmla="*/ 1309223 h 1629640"/>
                <a:gd name="connsiteX24" fmla="*/ 2304256 w 2417564"/>
                <a:gd name="connsiteY24" fmla="*/ 1224136 h 1629640"/>
                <a:gd name="connsiteX25" fmla="*/ 2232248 w 2417564"/>
                <a:gd name="connsiteY25" fmla="*/ 1224136 h 1629640"/>
                <a:gd name="connsiteX26" fmla="*/ 2142235 w 2417564"/>
                <a:gd name="connsiteY26" fmla="*/ 1348961 h 1629640"/>
                <a:gd name="connsiteX27" fmla="*/ 1875535 w 2417564"/>
                <a:gd name="connsiteY27" fmla="*/ 1410873 h 1629640"/>
                <a:gd name="connsiteX28" fmla="*/ 1675510 w 2417564"/>
                <a:gd name="connsiteY28" fmla="*/ 1353723 h 1629640"/>
                <a:gd name="connsiteX29" fmla="*/ 1508822 w 2417564"/>
                <a:gd name="connsiteY29" fmla="*/ 1277523 h 1629640"/>
                <a:gd name="connsiteX30" fmla="*/ 1284985 w 2417564"/>
                <a:gd name="connsiteY30" fmla="*/ 1153698 h 1629640"/>
                <a:gd name="connsiteX31" fmla="*/ 737297 w 2417564"/>
                <a:gd name="connsiteY31" fmla="*/ 782223 h 1629640"/>
                <a:gd name="connsiteX32" fmla="*/ 512692 w 2417564"/>
                <a:gd name="connsiteY32" fmla="*/ 519516 h 1629640"/>
                <a:gd name="connsiteX0" fmla="*/ 512692 w 2417564"/>
                <a:gd name="connsiteY0" fmla="*/ 519516 h 1629640"/>
                <a:gd name="connsiteX1" fmla="*/ 584700 w 2417564"/>
                <a:gd name="connsiteY1" fmla="*/ 303492 h 1629640"/>
                <a:gd name="connsiteX2" fmla="*/ 422972 w 2417564"/>
                <a:gd name="connsiteY2" fmla="*/ 44036 h 1629640"/>
                <a:gd name="connsiteX3" fmla="*/ 132460 w 2417564"/>
                <a:gd name="connsiteY3" fmla="*/ 39273 h 1629640"/>
                <a:gd name="connsiteX4" fmla="*/ 8636 w 2417564"/>
                <a:gd name="connsiteY4" fmla="*/ 231484 h 1629640"/>
                <a:gd name="connsiteX5" fmla="*/ 80644 w 2417564"/>
                <a:gd name="connsiteY5" fmla="*/ 519516 h 1629640"/>
                <a:gd name="connsiteX6" fmla="*/ 394397 w 2417564"/>
                <a:gd name="connsiteY6" fmla="*/ 567911 h 1629640"/>
                <a:gd name="connsiteX7" fmla="*/ 508697 w 2417564"/>
                <a:gd name="connsiteY7" fmla="*/ 625061 h 1629640"/>
                <a:gd name="connsiteX8" fmla="*/ 727772 w 2417564"/>
                <a:gd name="connsiteY8" fmla="*/ 825086 h 1629640"/>
                <a:gd name="connsiteX9" fmla="*/ 1032572 w 2417564"/>
                <a:gd name="connsiteY9" fmla="*/ 1025111 h 1629640"/>
                <a:gd name="connsiteX10" fmla="*/ 1746947 w 2417564"/>
                <a:gd name="connsiteY10" fmla="*/ 1429923 h 1629640"/>
                <a:gd name="connsiteX11" fmla="*/ 2113660 w 2417564"/>
                <a:gd name="connsiteY11" fmla="*/ 1468023 h 1629640"/>
                <a:gd name="connsiteX12" fmla="*/ 2199385 w 2417564"/>
                <a:gd name="connsiteY12" fmla="*/ 1563273 h 1629640"/>
                <a:gd name="connsiteX13" fmla="*/ 2256535 w 2417564"/>
                <a:gd name="connsiteY13" fmla="*/ 1610898 h 1629640"/>
                <a:gd name="connsiteX14" fmla="*/ 2323210 w 2417564"/>
                <a:gd name="connsiteY14" fmla="*/ 1625186 h 1629640"/>
                <a:gd name="connsiteX15" fmla="*/ 2376264 w 2417564"/>
                <a:gd name="connsiteY15" fmla="*/ 1584176 h 1629640"/>
                <a:gd name="connsiteX16" fmla="*/ 2304256 w 2417564"/>
                <a:gd name="connsiteY16" fmla="*/ 1512168 h 1629640"/>
                <a:gd name="connsiteX17" fmla="*/ 2376264 w 2417564"/>
                <a:gd name="connsiteY17" fmla="*/ 1440160 h 1629640"/>
                <a:gd name="connsiteX18" fmla="*/ 2304256 w 2417564"/>
                <a:gd name="connsiteY18" fmla="*/ 1440160 h 1629640"/>
                <a:gd name="connsiteX19" fmla="*/ 2294635 w 2417564"/>
                <a:gd name="connsiteY19" fmla="*/ 1406111 h 1629640"/>
                <a:gd name="connsiteX20" fmla="*/ 2376264 w 2417564"/>
                <a:gd name="connsiteY20" fmla="*/ 1368152 h 1629640"/>
                <a:gd name="connsiteX21" fmla="*/ 2285110 w 2417564"/>
                <a:gd name="connsiteY21" fmla="*/ 1372773 h 1629640"/>
                <a:gd name="connsiteX22" fmla="*/ 2304256 w 2417564"/>
                <a:gd name="connsiteY22" fmla="*/ 1296144 h 1629640"/>
                <a:gd name="connsiteX23" fmla="*/ 2384900 w 2417564"/>
                <a:gd name="connsiteY23" fmla="*/ 1309223 h 1629640"/>
                <a:gd name="connsiteX24" fmla="*/ 2304256 w 2417564"/>
                <a:gd name="connsiteY24" fmla="*/ 1224136 h 1629640"/>
                <a:gd name="connsiteX25" fmla="*/ 2232248 w 2417564"/>
                <a:gd name="connsiteY25" fmla="*/ 1224136 h 1629640"/>
                <a:gd name="connsiteX26" fmla="*/ 2142235 w 2417564"/>
                <a:gd name="connsiteY26" fmla="*/ 1348961 h 1629640"/>
                <a:gd name="connsiteX27" fmla="*/ 1875535 w 2417564"/>
                <a:gd name="connsiteY27" fmla="*/ 1410873 h 1629640"/>
                <a:gd name="connsiteX28" fmla="*/ 1675510 w 2417564"/>
                <a:gd name="connsiteY28" fmla="*/ 1353723 h 1629640"/>
                <a:gd name="connsiteX29" fmla="*/ 1508822 w 2417564"/>
                <a:gd name="connsiteY29" fmla="*/ 1277523 h 1629640"/>
                <a:gd name="connsiteX30" fmla="*/ 1284985 w 2417564"/>
                <a:gd name="connsiteY30" fmla="*/ 1153698 h 1629640"/>
                <a:gd name="connsiteX31" fmla="*/ 737297 w 2417564"/>
                <a:gd name="connsiteY31" fmla="*/ 782223 h 1629640"/>
                <a:gd name="connsiteX32" fmla="*/ 512692 w 2417564"/>
                <a:gd name="connsiteY32" fmla="*/ 519516 h 1629640"/>
                <a:gd name="connsiteX0" fmla="*/ 512692 w 2417564"/>
                <a:gd name="connsiteY0" fmla="*/ 519516 h 1629640"/>
                <a:gd name="connsiteX1" fmla="*/ 584700 w 2417564"/>
                <a:gd name="connsiteY1" fmla="*/ 303492 h 1629640"/>
                <a:gd name="connsiteX2" fmla="*/ 422972 w 2417564"/>
                <a:gd name="connsiteY2" fmla="*/ 44036 h 1629640"/>
                <a:gd name="connsiteX3" fmla="*/ 132460 w 2417564"/>
                <a:gd name="connsiteY3" fmla="*/ 39273 h 1629640"/>
                <a:gd name="connsiteX4" fmla="*/ 8636 w 2417564"/>
                <a:gd name="connsiteY4" fmla="*/ 231484 h 1629640"/>
                <a:gd name="connsiteX5" fmla="*/ 80644 w 2417564"/>
                <a:gd name="connsiteY5" fmla="*/ 519516 h 1629640"/>
                <a:gd name="connsiteX6" fmla="*/ 394397 w 2417564"/>
                <a:gd name="connsiteY6" fmla="*/ 567911 h 1629640"/>
                <a:gd name="connsiteX7" fmla="*/ 508697 w 2417564"/>
                <a:gd name="connsiteY7" fmla="*/ 625061 h 1629640"/>
                <a:gd name="connsiteX8" fmla="*/ 727772 w 2417564"/>
                <a:gd name="connsiteY8" fmla="*/ 825086 h 1629640"/>
                <a:gd name="connsiteX9" fmla="*/ 1032572 w 2417564"/>
                <a:gd name="connsiteY9" fmla="*/ 1025111 h 1629640"/>
                <a:gd name="connsiteX10" fmla="*/ 1746947 w 2417564"/>
                <a:gd name="connsiteY10" fmla="*/ 1429923 h 1629640"/>
                <a:gd name="connsiteX11" fmla="*/ 2113660 w 2417564"/>
                <a:gd name="connsiteY11" fmla="*/ 1468023 h 1629640"/>
                <a:gd name="connsiteX12" fmla="*/ 2199385 w 2417564"/>
                <a:gd name="connsiteY12" fmla="*/ 1563273 h 1629640"/>
                <a:gd name="connsiteX13" fmla="*/ 2256535 w 2417564"/>
                <a:gd name="connsiteY13" fmla="*/ 1610898 h 1629640"/>
                <a:gd name="connsiteX14" fmla="*/ 2323210 w 2417564"/>
                <a:gd name="connsiteY14" fmla="*/ 1625186 h 1629640"/>
                <a:gd name="connsiteX15" fmla="*/ 2376264 w 2417564"/>
                <a:gd name="connsiteY15" fmla="*/ 1584176 h 1629640"/>
                <a:gd name="connsiteX16" fmla="*/ 2304256 w 2417564"/>
                <a:gd name="connsiteY16" fmla="*/ 1512168 h 1629640"/>
                <a:gd name="connsiteX17" fmla="*/ 2376264 w 2417564"/>
                <a:gd name="connsiteY17" fmla="*/ 1440160 h 1629640"/>
                <a:gd name="connsiteX18" fmla="*/ 2304256 w 2417564"/>
                <a:gd name="connsiteY18" fmla="*/ 1440160 h 1629640"/>
                <a:gd name="connsiteX19" fmla="*/ 2294635 w 2417564"/>
                <a:gd name="connsiteY19" fmla="*/ 1406111 h 1629640"/>
                <a:gd name="connsiteX20" fmla="*/ 2376264 w 2417564"/>
                <a:gd name="connsiteY20" fmla="*/ 1368152 h 1629640"/>
                <a:gd name="connsiteX21" fmla="*/ 2285110 w 2417564"/>
                <a:gd name="connsiteY21" fmla="*/ 1372773 h 1629640"/>
                <a:gd name="connsiteX22" fmla="*/ 2304256 w 2417564"/>
                <a:gd name="connsiteY22" fmla="*/ 1296144 h 1629640"/>
                <a:gd name="connsiteX23" fmla="*/ 2384900 w 2417564"/>
                <a:gd name="connsiteY23" fmla="*/ 1309223 h 1629640"/>
                <a:gd name="connsiteX24" fmla="*/ 2304256 w 2417564"/>
                <a:gd name="connsiteY24" fmla="*/ 1224136 h 1629640"/>
                <a:gd name="connsiteX25" fmla="*/ 2232248 w 2417564"/>
                <a:gd name="connsiteY25" fmla="*/ 1224136 h 1629640"/>
                <a:gd name="connsiteX26" fmla="*/ 2142235 w 2417564"/>
                <a:gd name="connsiteY26" fmla="*/ 1348961 h 1629640"/>
                <a:gd name="connsiteX27" fmla="*/ 1875535 w 2417564"/>
                <a:gd name="connsiteY27" fmla="*/ 1410873 h 1629640"/>
                <a:gd name="connsiteX28" fmla="*/ 1675510 w 2417564"/>
                <a:gd name="connsiteY28" fmla="*/ 1353723 h 1629640"/>
                <a:gd name="connsiteX29" fmla="*/ 1508822 w 2417564"/>
                <a:gd name="connsiteY29" fmla="*/ 1277523 h 1629640"/>
                <a:gd name="connsiteX30" fmla="*/ 1284985 w 2417564"/>
                <a:gd name="connsiteY30" fmla="*/ 1153698 h 1629640"/>
                <a:gd name="connsiteX31" fmla="*/ 737297 w 2417564"/>
                <a:gd name="connsiteY31" fmla="*/ 782223 h 1629640"/>
                <a:gd name="connsiteX32" fmla="*/ 512692 w 2417564"/>
                <a:gd name="connsiteY32" fmla="*/ 519516 h 1629640"/>
                <a:gd name="connsiteX0" fmla="*/ 512692 w 2417564"/>
                <a:gd name="connsiteY0" fmla="*/ 519516 h 1629640"/>
                <a:gd name="connsiteX1" fmla="*/ 584700 w 2417564"/>
                <a:gd name="connsiteY1" fmla="*/ 303492 h 1629640"/>
                <a:gd name="connsiteX2" fmla="*/ 422972 w 2417564"/>
                <a:gd name="connsiteY2" fmla="*/ 44036 h 1629640"/>
                <a:gd name="connsiteX3" fmla="*/ 132460 w 2417564"/>
                <a:gd name="connsiteY3" fmla="*/ 39273 h 1629640"/>
                <a:gd name="connsiteX4" fmla="*/ 8636 w 2417564"/>
                <a:gd name="connsiteY4" fmla="*/ 231484 h 1629640"/>
                <a:gd name="connsiteX5" fmla="*/ 80644 w 2417564"/>
                <a:gd name="connsiteY5" fmla="*/ 519516 h 1629640"/>
                <a:gd name="connsiteX6" fmla="*/ 394397 w 2417564"/>
                <a:gd name="connsiteY6" fmla="*/ 567911 h 1629640"/>
                <a:gd name="connsiteX7" fmla="*/ 508697 w 2417564"/>
                <a:gd name="connsiteY7" fmla="*/ 625061 h 1629640"/>
                <a:gd name="connsiteX8" fmla="*/ 727772 w 2417564"/>
                <a:gd name="connsiteY8" fmla="*/ 825086 h 1629640"/>
                <a:gd name="connsiteX9" fmla="*/ 1032572 w 2417564"/>
                <a:gd name="connsiteY9" fmla="*/ 1025111 h 1629640"/>
                <a:gd name="connsiteX10" fmla="*/ 1746947 w 2417564"/>
                <a:gd name="connsiteY10" fmla="*/ 1429923 h 1629640"/>
                <a:gd name="connsiteX11" fmla="*/ 2113660 w 2417564"/>
                <a:gd name="connsiteY11" fmla="*/ 1468023 h 1629640"/>
                <a:gd name="connsiteX12" fmla="*/ 2199385 w 2417564"/>
                <a:gd name="connsiteY12" fmla="*/ 1563273 h 1629640"/>
                <a:gd name="connsiteX13" fmla="*/ 2256535 w 2417564"/>
                <a:gd name="connsiteY13" fmla="*/ 1610898 h 1629640"/>
                <a:gd name="connsiteX14" fmla="*/ 2323210 w 2417564"/>
                <a:gd name="connsiteY14" fmla="*/ 1625186 h 1629640"/>
                <a:gd name="connsiteX15" fmla="*/ 2376264 w 2417564"/>
                <a:gd name="connsiteY15" fmla="*/ 1584176 h 1629640"/>
                <a:gd name="connsiteX16" fmla="*/ 2304256 w 2417564"/>
                <a:gd name="connsiteY16" fmla="*/ 1512168 h 1629640"/>
                <a:gd name="connsiteX17" fmla="*/ 2376264 w 2417564"/>
                <a:gd name="connsiteY17" fmla="*/ 1440160 h 1629640"/>
                <a:gd name="connsiteX18" fmla="*/ 2304256 w 2417564"/>
                <a:gd name="connsiteY18" fmla="*/ 1440160 h 1629640"/>
                <a:gd name="connsiteX19" fmla="*/ 2294635 w 2417564"/>
                <a:gd name="connsiteY19" fmla="*/ 1406111 h 1629640"/>
                <a:gd name="connsiteX20" fmla="*/ 2376264 w 2417564"/>
                <a:gd name="connsiteY20" fmla="*/ 1368152 h 1629640"/>
                <a:gd name="connsiteX21" fmla="*/ 2285110 w 2417564"/>
                <a:gd name="connsiteY21" fmla="*/ 1372773 h 1629640"/>
                <a:gd name="connsiteX22" fmla="*/ 2304256 w 2417564"/>
                <a:gd name="connsiteY22" fmla="*/ 1296144 h 1629640"/>
                <a:gd name="connsiteX23" fmla="*/ 2384900 w 2417564"/>
                <a:gd name="connsiteY23" fmla="*/ 1309223 h 1629640"/>
                <a:gd name="connsiteX24" fmla="*/ 2304256 w 2417564"/>
                <a:gd name="connsiteY24" fmla="*/ 1224136 h 1629640"/>
                <a:gd name="connsiteX25" fmla="*/ 2232248 w 2417564"/>
                <a:gd name="connsiteY25" fmla="*/ 1224136 h 1629640"/>
                <a:gd name="connsiteX26" fmla="*/ 2142235 w 2417564"/>
                <a:gd name="connsiteY26" fmla="*/ 1348961 h 1629640"/>
                <a:gd name="connsiteX27" fmla="*/ 1875535 w 2417564"/>
                <a:gd name="connsiteY27" fmla="*/ 1410873 h 1629640"/>
                <a:gd name="connsiteX28" fmla="*/ 1675510 w 2417564"/>
                <a:gd name="connsiteY28" fmla="*/ 1353723 h 1629640"/>
                <a:gd name="connsiteX29" fmla="*/ 1508822 w 2417564"/>
                <a:gd name="connsiteY29" fmla="*/ 1277523 h 1629640"/>
                <a:gd name="connsiteX30" fmla="*/ 1284985 w 2417564"/>
                <a:gd name="connsiteY30" fmla="*/ 1153698 h 1629640"/>
                <a:gd name="connsiteX31" fmla="*/ 737297 w 2417564"/>
                <a:gd name="connsiteY31" fmla="*/ 782223 h 1629640"/>
                <a:gd name="connsiteX32" fmla="*/ 512692 w 2417564"/>
                <a:gd name="connsiteY32" fmla="*/ 519516 h 1629640"/>
                <a:gd name="connsiteX0" fmla="*/ 512692 w 2417564"/>
                <a:gd name="connsiteY0" fmla="*/ 519516 h 1629640"/>
                <a:gd name="connsiteX1" fmla="*/ 584700 w 2417564"/>
                <a:gd name="connsiteY1" fmla="*/ 303492 h 1629640"/>
                <a:gd name="connsiteX2" fmla="*/ 422972 w 2417564"/>
                <a:gd name="connsiteY2" fmla="*/ 44036 h 1629640"/>
                <a:gd name="connsiteX3" fmla="*/ 132460 w 2417564"/>
                <a:gd name="connsiteY3" fmla="*/ 39273 h 1629640"/>
                <a:gd name="connsiteX4" fmla="*/ 8636 w 2417564"/>
                <a:gd name="connsiteY4" fmla="*/ 231484 h 1629640"/>
                <a:gd name="connsiteX5" fmla="*/ 80644 w 2417564"/>
                <a:gd name="connsiteY5" fmla="*/ 519516 h 1629640"/>
                <a:gd name="connsiteX6" fmla="*/ 394397 w 2417564"/>
                <a:gd name="connsiteY6" fmla="*/ 567911 h 1629640"/>
                <a:gd name="connsiteX7" fmla="*/ 508697 w 2417564"/>
                <a:gd name="connsiteY7" fmla="*/ 625061 h 1629640"/>
                <a:gd name="connsiteX8" fmla="*/ 727772 w 2417564"/>
                <a:gd name="connsiteY8" fmla="*/ 825086 h 1629640"/>
                <a:gd name="connsiteX9" fmla="*/ 1032572 w 2417564"/>
                <a:gd name="connsiteY9" fmla="*/ 1025111 h 1629640"/>
                <a:gd name="connsiteX10" fmla="*/ 1746947 w 2417564"/>
                <a:gd name="connsiteY10" fmla="*/ 1429923 h 1629640"/>
                <a:gd name="connsiteX11" fmla="*/ 2113660 w 2417564"/>
                <a:gd name="connsiteY11" fmla="*/ 1468023 h 1629640"/>
                <a:gd name="connsiteX12" fmla="*/ 2199385 w 2417564"/>
                <a:gd name="connsiteY12" fmla="*/ 1563273 h 1629640"/>
                <a:gd name="connsiteX13" fmla="*/ 2256535 w 2417564"/>
                <a:gd name="connsiteY13" fmla="*/ 1610898 h 1629640"/>
                <a:gd name="connsiteX14" fmla="*/ 2323210 w 2417564"/>
                <a:gd name="connsiteY14" fmla="*/ 1625186 h 1629640"/>
                <a:gd name="connsiteX15" fmla="*/ 2376264 w 2417564"/>
                <a:gd name="connsiteY15" fmla="*/ 1584176 h 1629640"/>
                <a:gd name="connsiteX16" fmla="*/ 2304256 w 2417564"/>
                <a:gd name="connsiteY16" fmla="*/ 1512168 h 1629640"/>
                <a:gd name="connsiteX17" fmla="*/ 2376264 w 2417564"/>
                <a:gd name="connsiteY17" fmla="*/ 1440160 h 1629640"/>
                <a:gd name="connsiteX18" fmla="*/ 2304256 w 2417564"/>
                <a:gd name="connsiteY18" fmla="*/ 1440160 h 1629640"/>
                <a:gd name="connsiteX19" fmla="*/ 2294635 w 2417564"/>
                <a:gd name="connsiteY19" fmla="*/ 1406111 h 1629640"/>
                <a:gd name="connsiteX20" fmla="*/ 2376264 w 2417564"/>
                <a:gd name="connsiteY20" fmla="*/ 1368152 h 1629640"/>
                <a:gd name="connsiteX21" fmla="*/ 2285110 w 2417564"/>
                <a:gd name="connsiteY21" fmla="*/ 1372773 h 1629640"/>
                <a:gd name="connsiteX22" fmla="*/ 2304256 w 2417564"/>
                <a:gd name="connsiteY22" fmla="*/ 1296144 h 1629640"/>
                <a:gd name="connsiteX23" fmla="*/ 2384900 w 2417564"/>
                <a:gd name="connsiteY23" fmla="*/ 1309223 h 1629640"/>
                <a:gd name="connsiteX24" fmla="*/ 2304256 w 2417564"/>
                <a:gd name="connsiteY24" fmla="*/ 1224136 h 1629640"/>
                <a:gd name="connsiteX25" fmla="*/ 2232248 w 2417564"/>
                <a:gd name="connsiteY25" fmla="*/ 1224136 h 1629640"/>
                <a:gd name="connsiteX26" fmla="*/ 2142235 w 2417564"/>
                <a:gd name="connsiteY26" fmla="*/ 1348961 h 1629640"/>
                <a:gd name="connsiteX27" fmla="*/ 1875535 w 2417564"/>
                <a:gd name="connsiteY27" fmla="*/ 1410873 h 1629640"/>
                <a:gd name="connsiteX28" fmla="*/ 1675510 w 2417564"/>
                <a:gd name="connsiteY28" fmla="*/ 1353723 h 1629640"/>
                <a:gd name="connsiteX29" fmla="*/ 1508822 w 2417564"/>
                <a:gd name="connsiteY29" fmla="*/ 1277523 h 1629640"/>
                <a:gd name="connsiteX30" fmla="*/ 1284985 w 2417564"/>
                <a:gd name="connsiteY30" fmla="*/ 1153698 h 1629640"/>
                <a:gd name="connsiteX31" fmla="*/ 737297 w 2417564"/>
                <a:gd name="connsiteY31" fmla="*/ 782223 h 1629640"/>
                <a:gd name="connsiteX32" fmla="*/ 512692 w 2417564"/>
                <a:gd name="connsiteY32" fmla="*/ 519516 h 1629640"/>
                <a:gd name="connsiteX0" fmla="*/ 512692 w 2417564"/>
                <a:gd name="connsiteY0" fmla="*/ 519516 h 1629640"/>
                <a:gd name="connsiteX1" fmla="*/ 584700 w 2417564"/>
                <a:gd name="connsiteY1" fmla="*/ 303492 h 1629640"/>
                <a:gd name="connsiteX2" fmla="*/ 422972 w 2417564"/>
                <a:gd name="connsiteY2" fmla="*/ 44036 h 1629640"/>
                <a:gd name="connsiteX3" fmla="*/ 132460 w 2417564"/>
                <a:gd name="connsiteY3" fmla="*/ 39273 h 1629640"/>
                <a:gd name="connsiteX4" fmla="*/ 8636 w 2417564"/>
                <a:gd name="connsiteY4" fmla="*/ 231484 h 1629640"/>
                <a:gd name="connsiteX5" fmla="*/ 80644 w 2417564"/>
                <a:gd name="connsiteY5" fmla="*/ 519516 h 1629640"/>
                <a:gd name="connsiteX6" fmla="*/ 394397 w 2417564"/>
                <a:gd name="connsiteY6" fmla="*/ 567911 h 1629640"/>
                <a:gd name="connsiteX7" fmla="*/ 508697 w 2417564"/>
                <a:gd name="connsiteY7" fmla="*/ 625061 h 1629640"/>
                <a:gd name="connsiteX8" fmla="*/ 727772 w 2417564"/>
                <a:gd name="connsiteY8" fmla="*/ 825086 h 1629640"/>
                <a:gd name="connsiteX9" fmla="*/ 1032572 w 2417564"/>
                <a:gd name="connsiteY9" fmla="*/ 1025111 h 1629640"/>
                <a:gd name="connsiteX10" fmla="*/ 1746947 w 2417564"/>
                <a:gd name="connsiteY10" fmla="*/ 1429923 h 1629640"/>
                <a:gd name="connsiteX11" fmla="*/ 2113660 w 2417564"/>
                <a:gd name="connsiteY11" fmla="*/ 1468023 h 1629640"/>
                <a:gd name="connsiteX12" fmla="*/ 2199385 w 2417564"/>
                <a:gd name="connsiteY12" fmla="*/ 1563273 h 1629640"/>
                <a:gd name="connsiteX13" fmla="*/ 2256535 w 2417564"/>
                <a:gd name="connsiteY13" fmla="*/ 1610898 h 1629640"/>
                <a:gd name="connsiteX14" fmla="*/ 2323210 w 2417564"/>
                <a:gd name="connsiteY14" fmla="*/ 1625186 h 1629640"/>
                <a:gd name="connsiteX15" fmla="*/ 2376264 w 2417564"/>
                <a:gd name="connsiteY15" fmla="*/ 1584176 h 1629640"/>
                <a:gd name="connsiteX16" fmla="*/ 2304256 w 2417564"/>
                <a:gd name="connsiteY16" fmla="*/ 1512168 h 1629640"/>
                <a:gd name="connsiteX17" fmla="*/ 2376264 w 2417564"/>
                <a:gd name="connsiteY17" fmla="*/ 1440160 h 1629640"/>
                <a:gd name="connsiteX18" fmla="*/ 2304256 w 2417564"/>
                <a:gd name="connsiteY18" fmla="*/ 1440160 h 1629640"/>
                <a:gd name="connsiteX19" fmla="*/ 2294635 w 2417564"/>
                <a:gd name="connsiteY19" fmla="*/ 1406111 h 1629640"/>
                <a:gd name="connsiteX20" fmla="*/ 2376264 w 2417564"/>
                <a:gd name="connsiteY20" fmla="*/ 1368152 h 1629640"/>
                <a:gd name="connsiteX21" fmla="*/ 2285110 w 2417564"/>
                <a:gd name="connsiteY21" fmla="*/ 1372773 h 1629640"/>
                <a:gd name="connsiteX22" fmla="*/ 2304256 w 2417564"/>
                <a:gd name="connsiteY22" fmla="*/ 1296144 h 1629640"/>
                <a:gd name="connsiteX23" fmla="*/ 2384900 w 2417564"/>
                <a:gd name="connsiteY23" fmla="*/ 1309223 h 1629640"/>
                <a:gd name="connsiteX24" fmla="*/ 2304256 w 2417564"/>
                <a:gd name="connsiteY24" fmla="*/ 1224136 h 1629640"/>
                <a:gd name="connsiteX25" fmla="*/ 2232248 w 2417564"/>
                <a:gd name="connsiteY25" fmla="*/ 1224136 h 1629640"/>
                <a:gd name="connsiteX26" fmla="*/ 2142235 w 2417564"/>
                <a:gd name="connsiteY26" fmla="*/ 1348961 h 1629640"/>
                <a:gd name="connsiteX27" fmla="*/ 1875535 w 2417564"/>
                <a:gd name="connsiteY27" fmla="*/ 1410873 h 1629640"/>
                <a:gd name="connsiteX28" fmla="*/ 1675510 w 2417564"/>
                <a:gd name="connsiteY28" fmla="*/ 1353723 h 1629640"/>
                <a:gd name="connsiteX29" fmla="*/ 1508822 w 2417564"/>
                <a:gd name="connsiteY29" fmla="*/ 1277523 h 1629640"/>
                <a:gd name="connsiteX30" fmla="*/ 1284985 w 2417564"/>
                <a:gd name="connsiteY30" fmla="*/ 1153698 h 1629640"/>
                <a:gd name="connsiteX31" fmla="*/ 737297 w 2417564"/>
                <a:gd name="connsiteY31" fmla="*/ 782223 h 1629640"/>
                <a:gd name="connsiteX32" fmla="*/ 512692 w 2417564"/>
                <a:gd name="connsiteY32" fmla="*/ 519516 h 1629640"/>
                <a:gd name="connsiteX0" fmla="*/ 512692 w 2400921"/>
                <a:gd name="connsiteY0" fmla="*/ 519516 h 1629640"/>
                <a:gd name="connsiteX1" fmla="*/ 584700 w 2400921"/>
                <a:gd name="connsiteY1" fmla="*/ 303492 h 1629640"/>
                <a:gd name="connsiteX2" fmla="*/ 422972 w 2400921"/>
                <a:gd name="connsiteY2" fmla="*/ 44036 h 1629640"/>
                <a:gd name="connsiteX3" fmla="*/ 132460 w 2400921"/>
                <a:gd name="connsiteY3" fmla="*/ 39273 h 1629640"/>
                <a:gd name="connsiteX4" fmla="*/ 8636 w 2400921"/>
                <a:gd name="connsiteY4" fmla="*/ 231484 h 1629640"/>
                <a:gd name="connsiteX5" fmla="*/ 80644 w 2400921"/>
                <a:gd name="connsiteY5" fmla="*/ 519516 h 1629640"/>
                <a:gd name="connsiteX6" fmla="*/ 394397 w 2400921"/>
                <a:gd name="connsiteY6" fmla="*/ 567911 h 1629640"/>
                <a:gd name="connsiteX7" fmla="*/ 508697 w 2400921"/>
                <a:gd name="connsiteY7" fmla="*/ 625061 h 1629640"/>
                <a:gd name="connsiteX8" fmla="*/ 727772 w 2400921"/>
                <a:gd name="connsiteY8" fmla="*/ 825086 h 1629640"/>
                <a:gd name="connsiteX9" fmla="*/ 1032572 w 2400921"/>
                <a:gd name="connsiteY9" fmla="*/ 1025111 h 1629640"/>
                <a:gd name="connsiteX10" fmla="*/ 1746947 w 2400921"/>
                <a:gd name="connsiteY10" fmla="*/ 1429923 h 1629640"/>
                <a:gd name="connsiteX11" fmla="*/ 2113660 w 2400921"/>
                <a:gd name="connsiteY11" fmla="*/ 1468023 h 1629640"/>
                <a:gd name="connsiteX12" fmla="*/ 2199385 w 2400921"/>
                <a:gd name="connsiteY12" fmla="*/ 1563273 h 1629640"/>
                <a:gd name="connsiteX13" fmla="*/ 2256535 w 2400921"/>
                <a:gd name="connsiteY13" fmla="*/ 1610898 h 1629640"/>
                <a:gd name="connsiteX14" fmla="*/ 2323210 w 2400921"/>
                <a:gd name="connsiteY14" fmla="*/ 1625186 h 1629640"/>
                <a:gd name="connsiteX15" fmla="*/ 2376264 w 2400921"/>
                <a:gd name="connsiteY15" fmla="*/ 1584176 h 1629640"/>
                <a:gd name="connsiteX16" fmla="*/ 2376264 w 2400921"/>
                <a:gd name="connsiteY16" fmla="*/ 1440160 h 1629640"/>
                <a:gd name="connsiteX17" fmla="*/ 2304256 w 2400921"/>
                <a:gd name="connsiteY17" fmla="*/ 1440160 h 1629640"/>
                <a:gd name="connsiteX18" fmla="*/ 2294635 w 2400921"/>
                <a:gd name="connsiteY18" fmla="*/ 1406111 h 1629640"/>
                <a:gd name="connsiteX19" fmla="*/ 2376264 w 2400921"/>
                <a:gd name="connsiteY19" fmla="*/ 1368152 h 1629640"/>
                <a:gd name="connsiteX20" fmla="*/ 2285110 w 2400921"/>
                <a:gd name="connsiteY20" fmla="*/ 1372773 h 1629640"/>
                <a:gd name="connsiteX21" fmla="*/ 2304256 w 2400921"/>
                <a:gd name="connsiteY21" fmla="*/ 1296144 h 1629640"/>
                <a:gd name="connsiteX22" fmla="*/ 2384900 w 2400921"/>
                <a:gd name="connsiteY22" fmla="*/ 1309223 h 1629640"/>
                <a:gd name="connsiteX23" fmla="*/ 2304256 w 2400921"/>
                <a:gd name="connsiteY23" fmla="*/ 1224136 h 1629640"/>
                <a:gd name="connsiteX24" fmla="*/ 2232248 w 2400921"/>
                <a:gd name="connsiteY24" fmla="*/ 1224136 h 1629640"/>
                <a:gd name="connsiteX25" fmla="*/ 2142235 w 2400921"/>
                <a:gd name="connsiteY25" fmla="*/ 1348961 h 1629640"/>
                <a:gd name="connsiteX26" fmla="*/ 1875535 w 2400921"/>
                <a:gd name="connsiteY26" fmla="*/ 1410873 h 1629640"/>
                <a:gd name="connsiteX27" fmla="*/ 1675510 w 2400921"/>
                <a:gd name="connsiteY27" fmla="*/ 1353723 h 1629640"/>
                <a:gd name="connsiteX28" fmla="*/ 1508822 w 2400921"/>
                <a:gd name="connsiteY28" fmla="*/ 1277523 h 1629640"/>
                <a:gd name="connsiteX29" fmla="*/ 1284985 w 2400921"/>
                <a:gd name="connsiteY29" fmla="*/ 1153698 h 1629640"/>
                <a:gd name="connsiteX30" fmla="*/ 737297 w 2400921"/>
                <a:gd name="connsiteY30" fmla="*/ 782223 h 1629640"/>
                <a:gd name="connsiteX31" fmla="*/ 512692 w 2400921"/>
                <a:gd name="connsiteY31" fmla="*/ 519516 h 1629640"/>
                <a:gd name="connsiteX0" fmla="*/ 512692 w 2400921"/>
                <a:gd name="connsiteY0" fmla="*/ 519516 h 1629640"/>
                <a:gd name="connsiteX1" fmla="*/ 584700 w 2400921"/>
                <a:gd name="connsiteY1" fmla="*/ 303492 h 1629640"/>
                <a:gd name="connsiteX2" fmla="*/ 422972 w 2400921"/>
                <a:gd name="connsiteY2" fmla="*/ 44036 h 1629640"/>
                <a:gd name="connsiteX3" fmla="*/ 132460 w 2400921"/>
                <a:gd name="connsiteY3" fmla="*/ 39273 h 1629640"/>
                <a:gd name="connsiteX4" fmla="*/ 8636 w 2400921"/>
                <a:gd name="connsiteY4" fmla="*/ 231484 h 1629640"/>
                <a:gd name="connsiteX5" fmla="*/ 80644 w 2400921"/>
                <a:gd name="connsiteY5" fmla="*/ 519516 h 1629640"/>
                <a:gd name="connsiteX6" fmla="*/ 394397 w 2400921"/>
                <a:gd name="connsiteY6" fmla="*/ 567911 h 1629640"/>
                <a:gd name="connsiteX7" fmla="*/ 508697 w 2400921"/>
                <a:gd name="connsiteY7" fmla="*/ 625061 h 1629640"/>
                <a:gd name="connsiteX8" fmla="*/ 727772 w 2400921"/>
                <a:gd name="connsiteY8" fmla="*/ 825086 h 1629640"/>
                <a:gd name="connsiteX9" fmla="*/ 1032572 w 2400921"/>
                <a:gd name="connsiteY9" fmla="*/ 1025111 h 1629640"/>
                <a:gd name="connsiteX10" fmla="*/ 1746947 w 2400921"/>
                <a:gd name="connsiteY10" fmla="*/ 1429923 h 1629640"/>
                <a:gd name="connsiteX11" fmla="*/ 2113660 w 2400921"/>
                <a:gd name="connsiteY11" fmla="*/ 1468023 h 1629640"/>
                <a:gd name="connsiteX12" fmla="*/ 2199385 w 2400921"/>
                <a:gd name="connsiteY12" fmla="*/ 1563273 h 1629640"/>
                <a:gd name="connsiteX13" fmla="*/ 2256535 w 2400921"/>
                <a:gd name="connsiteY13" fmla="*/ 1610898 h 1629640"/>
                <a:gd name="connsiteX14" fmla="*/ 2323210 w 2400921"/>
                <a:gd name="connsiteY14" fmla="*/ 1625186 h 1629640"/>
                <a:gd name="connsiteX15" fmla="*/ 2376264 w 2400921"/>
                <a:gd name="connsiteY15" fmla="*/ 1584176 h 1629640"/>
                <a:gd name="connsiteX16" fmla="*/ 2376264 w 2400921"/>
                <a:gd name="connsiteY16" fmla="*/ 1440160 h 1629640"/>
                <a:gd name="connsiteX17" fmla="*/ 2294635 w 2400921"/>
                <a:gd name="connsiteY17" fmla="*/ 1406111 h 1629640"/>
                <a:gd name="connsiteX18" fmla="*/ 2376264 w 2400921"/>
                <a:gd name="connsiteY18" fmla="*/ 1368152 h 1629640"/>
                <a:gd name="connsiteX19" fmla="*/ 2285110 w 2400921"/>
                <a:gd name="connsiteY19" fmla="*/ 1372773 h 1629640"/>
                <a:gd name="connsiteX20" fmla="*/ 2304256 w 2400921"/>
                <a:gd name="connsiteY20" fmla="*/ 1296144 h 1629640"/>
                <a:gd name="connsiteX21" fmla="*/ 2384900 w 2400921"/>
                <a:gd name="connsiteY21" fmla="*/ 1309223 h 1629640"/>
                <a:gd name="connsiteX22" fmla="*/ 2304256 w 2400921"/>
                <a:gd name="connsiteY22" fmla="*/ 1224136 h 1629640"/>
                <a:gd name="connsiteX23" fmla="*/ 2232248 w 2400921"/>
                <a:gd name="connsiteY23" fmla="*/ 1224136 h 1629640"/>
                <a:gd name="connsiteX24" fmla="*/ 2142235 w 2400921"/>
                <a:gd name="connsiteY24" fmla="*/ 1348961 h 1629640"/>
                <a:gd name="connsiteX25" fmla="*/ 1875535 w 2400921"/>
                <a:gd name="connsiteY25" fmla="*/ 1410873 h 1629640"/>
                <a:gd name="connsiteX26" fmla="*/ 1675510 w 2400921"/>
                <a:gd name="connsiteY26" fmla="*/ 1353723 h 1629640"/>
                <a:gd name="connsiteX27" fmla="*/ 1508822 w 2400921"/>
                <a:gd name="connsiteY27" fmla="*/ 1277523 h 1629640"/>
                <a:gd name="connsiteX28" fmla="*/ 1284985 w 2400921"/>
                <a:gd name="connsiteY28" fmla="*/ 1153698 h 1629640"/>
                <a:gd name="connsiteX29" fmla="*/ 737297 w 2400921"/>
                <a:gd name="connsiteY29" fmla="*/ 782223 h 1629640"/>
                <a:gd name="connsiteX30" fmla="*/ 512692 w 2400921"/>
                <a:gd name="connsiteY30" fmla="*/ 519516 h 1629640"/>
                <a:gd name="connsiteX0" fmla="*/ 512692 w 2391456"/>
                <a:gd name="connsiteY0" fmla="*/ 519516 h 1629640"/>
                <a:gd name="connsiteX1" fmla="*/ 584700 w 2391456"/>
                <a:gd name="connsiteY1" fmla="*/ 303492 h 1629640"/>
                <a:gd name="connsiteX2" fmla="*/ 422972 w 2391456"/>
                <a:gd name="connsiteY2" fmla="*/ 44036 h 1629640"/>
                <a:gd name="connsiteX3" fmla="*/ 132460 w 2391456"/>
                <a:gd name="connsiteY3" fmla="*/ 39273 h 1629640"/>
                <a:gd name="connsiteX4" fmla="*/ 8636 w 2391456"/>
                <a:gd name="connsiteY4" fmla="*/ 231484 h 1629640"/>
                <a:gd name="connsiteX5" fmla="*/ 80644 w 2391456"/>
                <a:gd name="connsiteY5" fmla="*/ 519516 h 1629640"/>
                <a:gd name="connsiteX6" fmla="*/ 394397 w 2391456"/>
                <a:gd name="connsiteY6" fmla="*/ 567911 h 1629640"/>
                <a:gd name="connsiteX7" fmla="*/ 508697 w 2391456"/>
                <a:gd name="connsiteY7" fmla="*/ 625061 h 1629640"/>
                <a:gd name="connsiteX8" fmla="*/ 727772 w 2391456"/>
                <a:gd name="connsiteY8" fmla="*/ 825086 h 1629640"/>
                <a:gd name="connsiteX9" fmla="*/ 1032572 w 2391456"/>
                <a:gd name="connsiteY9" fmla="*/ 1025111 h 1629640"/>
                <a:gd name="connsiteX10" fmla="*/ 1746947 w 2391456"/>
                <a:gd name="connsiteY10" fmla="*/ 1429923 h 1629640"/>
                <a:gd name="connsiteX11" fmla="*/ 2113660 w 2391456"/>
                <a:gd name="connsiteY11" fmla="*/ 1468023 h 1629640"/>
                <a:gd name="connsiteX12" fmla="*/ 2199385 w 2391456"/>
                <a:gd name="connsiteY12" fmla="*/ 1563273 h 1629640"/>
                <a:gd name="connsiteX13" fmla="*/ 2256535 w 2391456"/>
                <a:gd name="connsiteY13" fmla="*/ 1610898 h 1629640"/>
                <a:gd name="connsiteX14" fmla="*/ 2323210 w 2391456"/>
                <a:gd name="connsiteY14" fmla="*/ 1625186 h 1629640"/>
                <a:gd name="connsiteX15" fmla="*/ 2376264 w 2391456"/>
                <a:gd name="connsiteY15" fmla="*/ 1584176 h 1629640"/>
                <a:gd name="connsiteX16" fmla="*/ 2376264 w 2391456"/>
                <a:gd name="connsiteY16" fmla="*/ 1440160 h 1629640"/>
                <a:gd name="connsiteX17" fmla="*/ 2376264 w 2391456"/>
                <a:gd name="connsiteY17" fmla="*/ 1368152 h 1629640"/>
                <a:gd name="connsiteX18" fmla="*/ 2285110 w 2391456"/>
                <a:gd name="connsiteY18" fmla="*/ 1372773 h 1629640"/>
                <a:gd name="connsiteX19" fmla="*/ 2304256 w 2391456"/>
                <a:gd name="connsiteY19" fmla="*/ 1296144 h 1629640"/>
                <a:gd name="connsiteX20" fmla="*/ 2384900 w 2391456"/>
                <a:gd name="connsiteY20" fmla="*/ 1309223 h 1629640"/>
                <a:gd name="connsiteX21" fmla="*/ 2304256 w 2391456"/>
                <a:gd name="connsiteY21" fmla="*/ 1224136 h 1629640"/>
                <a:gd name="connsiteX22" fmla="*/ 2232248 w 2391456"/>
                <a:gd name="connsiteY22" fmla="*/ 1224136 h 1629640"/>
                <a:gd name="connsiteX23" fmla="*/ 2142235 w 2391456"/>
                <a:gd name="connsiteY23" fmla="*/ 1348961 h 1629640"/>
                <a:gd name="connsiteX24" fmla="*/ 1875535 w 2391456"/>
                <a:gd name="connsiteY24" fmla="*/ 1410873 h 1629640"/>
                <a:gd name="connsiteX25" fmla="*/ 1675510 w 2391456"/>
                <a:gd name="connsiteY25" fmla="*/ 1353723 h 1629640"/>
                <a:gd name="connsiteX26" fmla="*/ 1508822 w 2391456"/>
                <a:gd name="connsiteY26" fmla="*/ 1277523 h 1629640"/>
                <a:gd name="connsiteX27" fmla="*/ 1284985 w 2391456"/>
                <a:gd name="connsiteY27" fmla="*/ 1153698 h 1629640"/>
                <a:gd name="connsiteX28" fmla="*/ 737297 w 2391456"/>
                <a:gd name="connsiteY28" fmla="*/ 782223 h 1629640"/>
                <a:gd name="connsiteX29" fmla="*/ 512692 w 2391456"/>
                <a:gd name="connsiteY29" fmla="*/ 519516 h 1629640"/>
                <a:gd name="connsiteX0" fmla="*/ 512692 w 2391456"/>
                <a:gd name="connsiteY0" fmla="*/ 519516 h 1629640"/>
                <a:gd name="connsiteX1" fmla="*/ 584700 w 2391456"/>
                <a:gd name="connsiteY1" fmla="*/ 303492 h 1629640"/>
                <a:gd name="connsiteX2" fmla="*/ 422972 w 2391456"/>
                <a:gd name="connsiteY2" fmla="*/ 44036 h 1629640"/>
                <a:gd name="connsiteX3" fmla="*/ 132460 w 2391456"/>
                <a:gd name="connsiteY3" fmla="*/ 39273 h 1629640"/>
                <a:gd name="connsiteX4" fmla="*/ 8636 w 2391456"/>
                <a:gd name="connsiteY4" fmla="*/ 231484 h 1629640"/>
                <a:gd name="connsiteX5" fmla="*/ 80644 w 2391456"/>
                <a:gd name="connsiteY5" fmla="*/ 519516 h 1629640"/>
                <a:gd name="connsiteX6" fmla="*/ 394397 w 2391456"/>
                <a:gd name="connsiteY6" fmla="*/ 567911 h 1629640"/>
                <a:gd name="connsiteX7" fmla="*/ 508697 w 2391456"/>
                <a:gd name="connsiteY7" fmla="*/ 625061 h 1629640"/>
                <a:gd name="connsiteX8" fmla="*/ 727772 w 2391456"/>
                <a:gd name="connsiteY8" fmla="*/ 825086 h 1629640"/>
                <a:gd name="connsiteX9" fmla="*/ 1032572 w 2391456"/>
                <a:gd name="connsiteY9" fmla="*/ 1025111 h 1629640"/>
                <a:gd name="connsiteX10" fmla="*/ 1746947 w 2391456"/>
                <a:gd name="connsiteY10" fmla="*/ 1429923 h 1629640"/>
                <a:gd name="connsiteX11" fmla="*/ 2113660 w 2391456"/>
                <a:gd name="connsiteY11" fmla="*/ 1468023 h 1629640"/>
                <a:gd name="connsiteX12" fmla="*/ 2199385 w 2391456"/>
                <a:gd name="connsiteY12" fmla="*/ 1563273 h 1629640"/>
                <a:gd name="connsiteX13" fmla="*/ 2256535 w 2391456"/>
                <a:gd name="connsiteY13" fmla="*/ 1610898 h 1629640"/>
                <a:gd name="connsiteX14" fmla="*/ 2323210 w 2391456"/>
                <a:gd name="connsiteY14" fmla="*/ 1625186 h 1629640"/>
                <a:gd name="connsiteX15" fmla="*/ 2376264 w 2391456"/>
                <a:gd name="connsiteY15" fmla="*/ 1584176 h 1629640"/>
                <a:gd name="connsiteX16" fmla="*/ 2376264 w 2391456"/>
                <a:gd name="connsiteY16" fmla="*/ 1440160 h 1629640"/>
                <a:gd name="connsiteX17" fmla="*/ 2376264 w 2391456"/>
                <a:gd name="connsiteY17" fmla="*/ 1368152 h 1629640"/>
                <a:gd name="connsiteX18" fmla="*/ 2304256 w 2391456"/>
                <a:gd name="connsiteY18" fmla="*/ 1296144 h 1629640"/>
                <a:gd name="connsiteX19" fmla="*/ 2384900 w 2391456"/>
                <a:gd name="connsiteY19" fmla="*/ 1309223 h 1629640"/>
                <a:gd name="connsiteX20" fmla="*/ 2304256 w 2391456"/>
                <a:gd name="connsiteY20" fmla="*/ 1224136 h 1629640"/>
                <a:gd name="connsiteX21" fmla="*/ 2232248 w 2391456"/>
                <a:gd name="connsiteY21" fmla="*/ 1224136 h 1629640"/>
                <a:gd name="connsiteX22" fmla="*/ 2142235 w 2391456"/>
                <a:gd name="connsiteY22" fmla="*/ 1348961 h 1629640"/>
                <a:gd name="connsiteX23" fmla="*/ 1875535 w 2391456"/>
                <a:gd name="connsiteY23" fmla="*/ 1410873 h 1629640"/>
                <a:gd name="connsiteX24" fmla="*/ 1675510 w 2391456"/>
                <a:gd name="connsiteY24" fmla="*/ 1353723 h 1629640"/>
                <a:gd name="connsiteX25" fmla="*/ 1508822 w 2391456"/>
                <a:gd name="connsiteY25" fmla="*/ 1277523 h 1629640"/>
                <a:gd name="connsiteX26" fmla="*/ 1284985 w 2391456"/>
                <a:gd name="connsiteY26" fmla="*/ 1153698 h 1629640"/>
                <a:gd name="connsiteX27" fmla="*/ 737297 w 2391456"/>
                <a:gd name="connsiteY27" fmla="*/ 782223 h 1629640"/>
                <a:gd name="connsiteX28" fmla="*/ 512692 w 2391456"/>
                <a:gd name="connsiteY28" fmla="*/ 519516 h 1629640"/>
                <a:gd name="connsiteX0" fmla="*/ 512692 w 2396901"/>
                <a:gd name="connsiteY0" fmla="*/ 519516 h 1629640"/>
                <a:gd name="connsiteX1" fmla="*/ 584700 w 2396901"/>
                <a:gd name="connsiteY1" fmla="*/ 303492 h 1629640"/>
                <a:gd name="connsiteX2" fmla="*/ 422972 w 2396901"/>
                <a:gd name="connsiteY2" fmla="*/ 44036 h 1629640"/>
                <a:gd name="connsiteX3" fmla="*/ 132460 w 2396901"/>
                <a:gd name="connsiteY3" fmla="*/ 39273 h 1629640"/>
                <a:gd name="connsiteX4" fmla="*/ 8636 w 2396901"/>
                <a:gd name="connsiteY4" fmla="*/ 231484 h 1629640"/>
                <a:gd name="connsiteX5" fmla="*/ 80644 w 2396901"/>
                <a:gd name="connsiteY5" fmla="*/ 519516 h 1629640"/>
                <a:gd name="connsiteX6" fmla="*/ 394397 w 2396901"/>
                <a:gd name="connsiteY6" fmla="*/ 567911 h 1629640"/>
                <a:gd name="connsiteX7" fmla="*/ 508697 w 2396901"/>
                <a:gd name="connsiteY7" fmla="*/ 625061 h 1629640"/>
                <a:gd name="connsiteX8" fmla="*/ 727772 w 2396901"/>
                <a:gd name="connsiteY8" fmla="*/ 825086 h 1629640"/>
                <a:gd name="connsiteX9" fmla="*/ 1032572 w 2396901"/>
                <a:gd name="connsiteY9" fmla="*/ 1025111 h 1629640"/>
                <a:gd name="connsiteX10" fmla="*/ 1746947 w 2396901"/>
                <a:gd name="connsiteY10" fmla="*/ 1429923 h 1629640"/>
                <a:gd name="connsiteX11" fmla="*/ 2113660 w 2396901"/>
                <a:gd name="connsiteY11" fmla="*/ 1468023 h 1629640"/>
                <a:gd name="connsiteX12" fmla="*/ 2199385 w 2396901"/>
                <a:gd name="connsiteY12" fmla="*/ 1563273 h 1629640"/>
                <a:gd name="connsiteX13" fmla="*/ 2256535 w 2396901"/>
                <a:gd name="connsiteY13" fmla="*/ 1610898 h 1629640"/>
                <a:gd name="connsiteX14" fmla="*/ 2323210 w 2396901"/>
                <a:gd name="connsiteY14" fmla="*/ 1625186 h 1629640"/>
                <a:gd name="connsiteX15" fmla="*/ 2376264 w 2396901"/>
                <a:gd name="connsiteY15" fmla="*/ 1584176 h 1629640"/>
                <a:gd name="connsiteX16" fmla="*/ 2376264 w 2396901"/>
                <a:gd name="connsiteY16" fmla="*/ 1440160 h 1629640"/>
                <a:gd name="connsiteX17" fmla="*/ 2376264 w 2396901"/>
                <a:gd name="connsiteY17" fmla="*/ 1368152 h 1629640"/>
                <a:gd name="connsiteX18" fmla="*/ 2384900 w 2396901"/>
                <a:gd name="connsiteY18" fmla="*/ 1309223 h 1629640"/>
                <a:gd name="connsiteX19" fmla="*/ 2304256 w 2396901"/>
                <a:gd name="connsiteY19" fmla="*/ 1224136 h 1629640"/>
                <a:gd name="connsiteX20" fmla="*/ 2232248 w 2396901"/>
                <a:gd name="connsiteY20" fmla="*/ 1224136 h 1629640"/>
                <a:gd name="connsiteX21" fmla="*/ 2142235 w 2396901"/>
                <a:gd name="connsiteY21" fmla="*/ 1348961 h 1629640"/>
                <a:gd name="connsiteX22" fmla="*/ 1875535 w 2396901"/>
                <a:gd name="connsiteY22" fmla="*/ 1410873 h 1629640"/>
                <a:gd name="connsiteX23" fmla="*/ 1675510 w 2396901"/>
                <a:gd name="connsiteY23" fmla="*/ 1353723 h 1629640"/>
                <a:gd name="connsiteX24" fmla="*/ 1508822 w 2396901"/>
                <a:gd name="connsiteY24" fmla="*/ 1277523 h 1629640"/>
                <a:gd name="connsiteX25" fmla="*/ 1284985 w 2396901"/>
                <a:gd name="connsiteY25" fmla="*/ 1153698 h 1629640"/>
                <a:gd name="connsiteX26" fmla="*/ 737297 w 2396901"/>
                <a:gd name="connsiteY26" fmla="*/ 782223 h 1629640"/>
                <a:gd name="connsiteX27" fmla="*/ 512692 w 2396901"/>
                <a:gd name="connsiteY27" fmla="*/ 519516 h 1629640"/>
                <a:gd name="connsiteX0" fmla="*/ 512692 w 2396901"/>
                <a:gd name="connsiteY0" fmla="*/ 519516 h 1629640"/>
                <a:gd name="connsiteX1" fmla="*/ 584700 w 2396901"/>
                <a:gd name="connsiteY1" fmla="*/ 303492 h 1629640"/>
                <a:gd name="connsiteX2" fmla="*/ 422972 w 2396901"/>
                <a:gd name="connsiteY2" fmla="*/ 44036 h 1629640"/>
                <a:gd name="connsiteX3" fmla="*/ 132460 w 2396901"/>
                <a:gd name="connsiteY3" fmla="*/ 39273 h 1629640"/>
                <a:gd name="connsiteX4" fmla="*/ 8636 w 2396901"/>
                <a:gd name="connsiteY4" fmla="*/ 231484 h 1629640"/>
                <a:gd name="connsiteX5" fmla="*/ 80644 w 2396901"/>
                <a:gd name="connsiteY5" fmla="*/ 519516 h 1629640"/>
                <a:gd name="connsiteX6" fmla="*/ 394397 w 2396901"/>
                <a:gd name="connsiteY6" fmla="*/ 567911 h 1629640"/>
                <a:gd name="connsiteX7" fmla="*/ 508697 w 2396901"/>
                <a:gd name="connsiteY7" fmla="*/ 625061 h 1629640"/>
                <a:gd name="connsiteX8" fmla="*/ 727772 w 2396901"/>
                <a:gd name="connsiteY8" fmla="*/ 825086 h 1629640"/>
                <a:gd name="connsiteX9" fmla="*/ 1032572 w 2396901"/>
                <a:gd name="connsiteY9" fmla="*/ 1025111 h 1629640"/>
                <a:gd name="connsiteX10" fmla="*/ 1746947 w 2396901"/>
                <a:gd name="connsiteY10" fmla="*/ 1429923 h 1629640"/>
                <a:gd name="connsiteX11" fmla="*/ 2113660 w 2396901"/>
                <a:gd name="connsiteY11" fmla="*/ 1468023 h 1629640"/>
                <a:gd name="connsiteX12" fmla="*/ 2199385 w 2396901"/>
                <a:gd name="connsiteY12" fmla="*/ 1563273 h 1629640"/>
                <a:gd name="connsiteX13" fmla="*/ 2256535 w 2396901"/>
                <a:gd name="connsiteY13" fmla="*/ 1610898 h 1629640"/>
                <a:gd name="connsiteX14" fmla="*/ 2323210 w 2396901"/>
                <a:gd name="connsiteY14" fmla="*/ 1625186 h 1629640"/>
                <a:gd name="connsiteX15" fmla="*/ 2376264 w 2396901"/>
                <a:gd name="connsiteY15" fmla="*/ 1584176 h 1629640"/>
                <a:gd name="connsiteX16" fmla="*/ 2376264 w 2396901"/>
                <a:gd name="connsiteY16" fmla="*/ 1440160 h 1629640"/>
                <a:gd name="connsiteX17" fmla="*/ 2384900 w 2396901"/>
                <a:gd name="connsiteY17" fmla="*/ 1309223 h 1629640"/>
                <a:gd name="connsiteX18" fmla="*/ 2304256 w 2396901"/>
                <a:gd name="connsiteY18" fmla="*/ 1224136 h 1629640"/>
                <a:gd name="connsiteX19" fmla="*/ 2232248 w 2396901"/>
                <a:gd name="connsiteY19" fmla="*/ 1224136 h 1629640"/>
                <a:gd name="connsiteX20" fmla="*/ 2142235 w 2396901"/>
                <a:gd name="connsiteY20" fmla="*/ 1348961 h 1629640"/>
                <a:gd name="connsiteX21" fmla="*/ 1875535 w 2396901"/>
                <a:gd name="connsiteY21" fmla="*/ 1410873 h 1629640"/>
                <a:gd name="connsiteX22" fmla="*/ 1675510 w 2396901"/>
                <a:gd name="connsiteY22" fmla="*/ 1353723 h 1629640"/>
                <a:gd name="connsiteX23" fmla="*/ 1508822 w 2396901"/>
                <a:gd name="connsiteY23" fmla="*/ 1277523 h 1629640"/>
                <a:gd name="connsiteX24" fmla="*/ 1284985 w 2396901"/>
                <a:gd name="connsiteY24" fmla="*/ 1153698 h 1629640"/>
                <a:gd name="connsiteX25" fmla="*/ 737297 w 2396901"/>
                <a:gd name="connsiteY25" fmla="*/ 782223 h 1629640"/>
                <a:gd name="connsiteX26" fmla="*/ 512692 w 2396901"/>
                <a:gd name="connsiteY26" fmla="*/ 519516 h 1629640"/>
                <a:gd name="connsiteX0" fmla="*/ 512692 w 2396901"/>
                <a:gd name="connsiteY0" fmla="*/ 519516 h 1636836"/>
                <a:gd name="connsiteX1" fmla="*/ 584700 w 2396901"/>
                <a:gd name="connsiteY1" fmla="*/ 303492 h 1636836"/>
                <a:gd name="connsiteX2" fmla="*/ 422972 w 2396901"/>
                <a:gd name="connsiteY2" fmla="*/ 44036 h 1636836"/>
                <a:gd name="connsiteX3" fmla="*/ 132460 w 2396901"/>
                <a:gd name="connsiteY3" fmla="*/ 39273 h 1636836"/>
                <a:gd name="connsiteX4" fmla="*/ 8636 w 2396901"/>
                <a:gd name="connsiteY4" fmla="*/ 231484 h 1636836"/>
                <a:gd name="connsiteX5" fmla="*/ 80644 w 2396901"/>
                <a:gd name="connsiteY5" fmla="*/ 519516 h 1636836"/>
                <a:gd name="connsiteX6" fmla="*/ 394397 w 2396901"/>
                <a:gd name="connsiteY6" fmla="*/ 567911 h 1636836"/>
                <a:gd name="connsiteX7" fmla="*/ 508697 w 2396901"/>
                <a:gd name="connsiteY7" fmla="*/ 625061 h 1636836"/>
                <a:gd name="connsiteX8" fmla="*/ 727772 w 2396901"/>
                <a:gd name="connsiteY8" fmla="*/ 825086 h 1636836"/>
                <a:gd name="connsiteX9" fmla="*/ 1032572 w 2396901"/>
                <a:gd name="connsiteY9" fmla="*/ 1025111 h 1636836"/>
                <a:gd name="connsiteX10" fmla="*/ 1746947 w 2396901"/>
                <a:gd name="connsiteY10" fmla="*/ 1429923 h 1636836"/>
                <a:gd name="connsiteX11" fmla="*/ 2113660 w 2396901"/>
                <a:gd name="connsiteY11" fmla="*/ 1468023 h 1636836"/>
                <a:gd name="connsiteX12" fmla="*/ 2199385 w 2396901"/>
                <a:gd name="connsiteY12" fmla="*/ 1563273 h 1636836"/>
                <a:gd name="connsiteX13" fmla="*/ 2256535 w 2396901"/>
                <a:gd name="connsiteY13" fmla="*/ 1610898 h 1636836"/>
                <a:gd name="connsiteX14" fmla="*/ 2323210 w 2396901"/>
                <a:gd name="connsiteY14" fmla="*/ 1625186 h 1636836"/>
                <a:gd name="connsiteX15" fmla="*/ 2376264 w 2396901"/>
                <a:gd name="connsiteY15" fmla="*/ 1584176 h 1636836"/>
                <a:gd name="connsiteX16" fmla="*/ 2384900 w 2396901"/>
                <a:gd name="connsiteY16" fmla="*/ 1309223 h 1636836"/>
                <a:gd name="connsiteX17" fmla="*/ 2304256 w 2396901"/>
                <a:gd name="connsiteY17" fmla="*/ 1224136 h 1636836"/>
                <a:gd name="connsiteX18" fmla="*/ 2232248 w 2396901"/>
                <a:gd name="connsiteY18" fmla="*/ 1224136 h 1636836"/>
                <a:gd name="connsiteX19" fmla="*/ 2142235 w 2396901"/>
                <a:gd name="connsiteY19" fmla="*/ 1348961 h 1636836"/>
                <a:gd name="connsiteX20" fmla="*/ 1875535 w 2396901"/>
                <a:gd name="connsiteY20" fmla="*/ 1410873 h 1636836"/>
                <a:gd name="connsiteX21" fmla="*/ 1675510 w 2396901"/>
                <a:gd name="connsiteY21" fmla="*/ 1353723 h 1636836"/>
                <a:gd name="connsiteX22" fmla="*/ 1508822 w 2396901"/>
                <a:gd name="connsiteY22" fmla="*/ 1277523 h 1636836"/>
                <a:gd name="connsiteX23" fmla="*/ 1284985 w 2396901"/>
                <a:gd name="connsiteY23" fmla="*/ 1153698 h 1636836"/>
                <a:gd name="connsiteX24" fmla="*/ 737297 w 2396901"/>
                <a:gd name="connsiteY24" fmla="*/ 782223 h 1636836"/>
                <a:gd name="connsiteX25" fmla="*/ 512692 w 2396901"/>
                <a:gd name="connsiteY25" fmla="*/ 519516 h 1636836"/>
                <a:gd name="connsiteX0" fmla="*/ 512692 w 2408903"/>
                <a:gd name="connsiteY0" fmla="*/ 519516 h 1636836"/>
                <a:gd name="connsiteX1" fmla="*/ 584700 w 2408903"/>
                <a:gd name="connsiteY1" fmla="*/ 303492 h 1636836"/>
                <a:gd name="connsiteX2" fmla="*/ 422972 w 2408903"/>
                <a:gd name="connsiteY2" fmla="*/ 44036 h 1636836"/>
                <a:gd name="connsiteX3" fmla="*/ 132460 w 2408903"/>
                <a:gd name="connsiteY3" fmla="*/ 39273 h 1636836"/>
                <a:gd name="connsiteX4" fmla="*/ 8636 w 2408903"/>
                <a:gd name="connsiteY4" fmla="*/ 231484 h 1636836"/>
                <a:gd name="connsiteX5" fmla="*/ 80644 w 2408903"/>
                <a:gd name="connsiteY5" fmla="*/ 519516 h 1636836"/>
                <a:gd name="connsiteX6" fmla="*/ 394397 w 2408903"/>
                <a:gd name="connsiteY6" fmla="*/ 567911 h 1636836"/>
                <a:gd name="connsiteX7" fmla="*/ 508697 w 2408903"/>
                <a:gd name="connsiteY7" fmla="*/ 625061 h 1636836"/>
                <a:gd name="connsiteX8" fmla="*/ 727772 w 2408903"/>
                <a:gd name="connsiteY8" fmla="*/ 825086 h 1636836"/>
                <a:gd name="connsiteX9" fmla="*/ 1032572 w 2408903"/>
                <a:gd name="connsiteY9" fmla="*/ 1025111 h 1636836"/>
                <a:gd name="connsiteX10" fmla="*/ 1746947 w 2408903"/>
                <a:gd name="connsiteY10" fmla="*/ 1429923 h 1636836"/>
                <a:gd name="connsiteX11" fmla="*/ 2113660 w 2408903"/>
                <a:gd name="connsiteY11" fmla="*/ 1468023 h 1636836"/>
                <a:gd name="connsiteX12" fmla="*/ 2199385 w 2408903"/>
                <a:gd name="connsiteY12" fmla="*/ 1563273 h 1636836"/>
                <a:gd name="connsiteX13" fmla="*/ 2256535 w 2408903"/>
                <a:gd name="connsiteY13" fmla="*/ 1610898 h 1636836"/>
                <a:gd name="connsiteX14" fmla="*/ 2323210 w 2408903"/>
                <a:gd name="connsiteY14" fmla="*/ 1625186 h 1636836"/>
                <a:gd name="connsiteX15" fmla="*/ 2376264 w 2408903"/>
                <a:gd name="connsiteY15" fmla="*/ 1584176 h 1636836"/>
                <a:gd name="connsiteX16" fmla="*/ 2384900 w 2408903"/>
                <a:gd name="connsiteY16" fmla="*/ 1309223 h 1636836"/>
                <a:gd name="connsiteX17" fmla="*/ 2232248 w 2408903"/>
                <a:gd name="connsiteY17" fmla="*/ 1224136 h 1636836"/>
                <a:gd name="connsiteX18" fmla="*/ 2142235 w 2408903"/>
                <a:gd name="connsiteY18" fmla="*/ 1348961 h 1636836"/>
                <a:gd name="connsiteX19" fmla="*/ 1875535 w 2408903"/>
                <a:gd name="connsiteY19" fmla="*/ 1410873 h 1636836"/>
                <a:gd name="connsiteX20" fmla="*/ 1675510 w 2408903"/>
                <a:gd name="connsiteY20" fmla="*/ 1353723 h 1636836"/>
                <a:gd name="connsiteX21" fmla="*/ 1508822 w 2408903"/>
                <a:gd name="connsiteY21" fmla="*/ 1277523 h 1636836"/>
                <a:gd name="connsiteX22" fmla="*/ 1284985 w 2408903"/>
                <a:gd name="connsiteY22" fmla="*/ 1153698 h 1636836"/>
                <a:gd name="connsiteX23" fmla="*/ 737297 w 2408903"/>
                <a:gd name="connsiteY23" fmla="*/ 782223 h 1636836"/>
                <a:gd name="connsiteX24" fmla="*/ 512692 w 2408903"/>
                <a:gd name="connsiteY24" fmla="*/ 519516 h 1636836"/>
                <a:gd name="connsiteX0" fmla="*/ 512692 w 2396901"/>
                <a:gd name="connsiteY0" fmla="*/ 519516 h 1636836"/>
                <a:gd name="connsiteX1" fmla="*/ 584700 w 2396901"/>
                <a:gd name="connsiteY1" fmla="*/ 303492 h 1636836"/>
                <a:gd name="connsiteX2" fmla="*/ 422972 w 2396901"/>
                <a:gd name="connsiteY2" fmla="*/ 44036 h 1636836"/>
                <a:gd name="connsiteX3" fmla="*/ 132460 w 2396901"/>
                <a:gd name="connsiteY3" fmla="*/ 39273 h 1636836"/>
                <a:gd name="connsiteX4" fmla="*/ 8636 w 2396901"/>
                <a:gd name="connsiteY4" fmla="*/ 231484 h 1636836"/>
                <a:gd name="connsiteX5" fmla="*/ 80644 w 2396901"/>
                <a:gd name="connsiteY5" fmla="*/ 519516 h 1636836"/>
                <a:gd name="connsiteX6" fmla="*/ 394397 w 2396901"/>
                <a:gd name="connsiteY6" fmla="*/ 567911 h 1636836"/>
                <a:gd name="connsiteX7" fmla="*/ 508697 w 2396901"/>
                <a:gd name="connsiteY7" fmla="*/ 625061 h 1636836"/>
                <a:gd name="connsiteX8" fmla="*/ 727772 w 2396901"/>
                <a:gd name="connsiteY8" fmla="*/ 825086 h 1636836"/>
                <a:gd name="connsiteX9" fmla="*/ 1032572 w 2396901"/>
                <a:gd name="connsiteY9" fmla="*/ 1025111 h 1636836"/>
                <a:gd name="connsiteX10" fmla="*/ 1746947 w 2396901"/>
                <a:gd name="connsiteY10" fmla="*/ 1429923 h 1636836"/>
                <a:gd name="connsiteX11" fmla="*/ 2113660 w 2396901"/>
                <a:gd name="connsiteY11" fmla="*/ 1468023 h 1636836"/>
                <a:gd name="connsiteX12" fmla="*/ 2199385 w 2396901"/>
                <a:gd name="connsiteY12" fmla="*/ 1563273 h 1636836"/>
                <a:gd name="connsiteX13" fmla="*/ 2256535 w 2396901"/>
                <a:gd name="connsiteY13" fmla="*/ 1610898 h 1636836"/>
                <a:gd name="connsiteX14" fmla="*/ 2323210 w 2396901"/>
                <a:gd name="connsiteY14" fmla="*/ 1625186 h 1636836"/>
                <a:gd name="connsiteX15" fmla="*/ 2376264 w 2396901"/>
                <a:gd name="connsiteY15" fmla="*/ 1584176 h 1636836"/>
                <a:gd name="connsiteX16" fmla="*/ 2384900 w 2396901"/>
                <a:gd name="connsiteY16" fmla="*/ 1309223 h 1636836"/>
                <a:gd name="connsiteX17" fmla="*/ 2304257 w 2396901"/>
                <a:gd name="connsiteY17" fmla="*/ 1224136 h 1636836"/>
                <a:gd name="connsiteX18" fmla="*/ 2142235 w 2396901"/>
                <a:gd name="connsiteY18" fmla="*/ 1348961 h 1636836"/>
                <a:gd name="connsiteX19" fmla="*/ 1875535 w 2396901"/>
                <a:gd name="connsiteY19" fmla="*/ 1410873 h 1636836"/>
                <a:gd name="connsiteX20" fmla="*/ 1675510 w 2396901"/>
                <a:gd name="connsiteY20" fmla="*/ 1353723 h 1636836"/>
                <a:gd name="connsiteX21" fmla="*/ 1508822 w 2396901"/>
                <a:gd name="connsiteY21" fmla="*/ 1277523 h 1636836"/>
                <a:gd name="connsiteX22" fmla="*/ 1284985 w 2396901"/>
                <a:gd name="connsiteY22" fmla="*/ 1153698 h 1636836"/>
                <a:gd name="connsiteX23" fmla="*/ 737297 w 2396901"/>
                <a:gd name="connsiteY23" fmla="*/ 782223 h 1636836"/>
                <a:gd name="connsiteX24" fmla="*/ 512692 w 2396901"/>
                <a:gd name="connsiteY24" fmla="*/ 519516 h 1636836"/>
                <a:gd name="connsiteX0" fmla="*/ 512692 w 2396901"/>
                <a:gd name="connsiteY0" fmla="*/ 519516 h 1653642"/>
                <a:gd name="connsiteX1" fmla="*/ 584700 w 2396901"/>
                <a:gd name="connsiteY1" fmla="*/ 303492 h 1653642"/>
                <a:gd name="connsiteX2" fmla="*/ 422972 w 2396901"/>
                <a:gd name="connsiteY2" fmla="*/ 44036 h 1653642"/>
                <a:gd name="connsiteX3" fmla="*/ 132460 w 2396901"/>
                <a:gd name="connsiteY3" fmla="*/ 39273 h 1653642"/>
                <a:gd name="connsiteX4" fmla="*/ 8636 w 2396901"/>
                <a:gd name="connsiteY4" fmla="*/ 231484 h 1653642"/>
                <a:gd name="connsiteX5" fmla="*/ 80644 w 2396901"/>
                <a:gd name="connsiteY5" fmla="*/ 519516 h 1653642"/>
                <a:gd name="connsiteX6" fmla="*/ 394397 w 2396901"/>
                <a:gd name="connsiteY6" fmla="*/ 567911 h 1653642"/>
                <a:gd name="connsiteX7" fmla="*/ 508697 w 2396901"/>
                <a:gd name="connsiteY7" fmla="*/ 625061 h 1653642"/>
                <a:gd name="connsiteX8" fmla="*/ 727772 w 2396901"/>
                <a:gd name="connsiteY8" fmla="*/ 825086 h 1653642"/>
                <a:gd name="connsiteX9" fmla="*/ 1032572 w 2396901"/>
                <a:gd name="connsiteY9" fmla="*/ 1025111 h 1653642"/>
                <a:gd name="connsiteX10" fmla="*/ 1746947 w 2396901"/>
                <a:gd name="connsiteY10" fmla="*/ 1429923 h 1653642"/>
                <a:gd name="connsiteX11" fmla="*/ 2113660 w 2396901"/>
                <a:gd name="connsiteY11" fmla="*/ 1468023 h 1653642"/>
                <a:gd name="connsiteX12" fmla="*/ 2199385 w 2396901"/>
                <a:gd name="connsiteY12" fmla="*/ 1563273 h 1653642"/>
                <a:gd name="connsiteX13" fmla="*/ 2256535 w 2396901"/>
                <a:gd name="connsiteY13" fmla="*/ 1610898 h 1653642"/>
                <a:gd name="connsiteX14" fmla="*/ 2323210 w 2396901"/>
                <a:gd name="connsiteY14" fmla="*/ 1625186 h 1653642"/>
                <a:gd name="connsiteX15" fmla="*/ 2376265 w 2396901"/>
                <a:gd name="connsiteY15" fmla="*/ 1440160 h 1653642"/>
                <a:gd name="connsiteX16" fmla="*/ 2384900 w 2396901"/>
                <a:gd name="connsiteY16" fmla="*/ 1309223 h 1653642"/>
                <a:gd name="connsiteX17" fmla="*/ 2304257 w 2396901"/>
                <a:gd name="connsiteY17" fmla="*/ 1224136 h 1653642"/>
                <a:gd name="connsiteX18" fmla="*/ 2142235 w 2396901"/>
                <a:gd name="connsiteY18" fmla="*/ 1348961 h 1653642"/>
                <a:gd name="connsiteX19" fmla="*/ 1875535 w 2396901"/>
                <a:gd name="connsiteY19" fmla="*/ 1410873 h 1653642"/>
                <a:gd name="connsiteX20" fmla="*/ 1675510 w 2396901"/>
                <a:gd name="connsiteY20" fmla="*/ 1353723 h 1653642"/>
                <a:gd name="connsiteX21" fmla="*/ 1508822 w 2396901"/>
                <a:gd name="connsiteY21" fmla="*/ 1277523 h 1653642"/>
                <a:gd name="connsiteX22" fmla="*/ 1284985 w 2396901"/>
                <a:gd name="connsiteY22" fmla="*/ 1153698 h 1653642"/>
                <a:gd name="connsiteX23" fmla="*/ 737297 w 2396901"/>
                <a:gd name="connsiteY23" fmla="*/ 782223 h 1653642"/>
                <a:gd name="connsiteX24" fmla="*/ 512692 w 2396901"/>
                <a:gd name="connsiteY24" fmla="*/ 519516 h 1653642"/>
                <a:gd name="connsiteX0" fmla="*/ 512692 w 2396901"/>
                <a:gd name="connsiteY0" fmla="*/ 519516 h 1645705"/>
                <a:gd name="connsiteX1" fmla="*/ 584700 w 2396901"/>
                <a:gd name="connsiteY1" fmla="*/ 303492 h 1645705"/>
                <a:gd name="connsiteX2" fmla="*/ 422972 w 2396901"/>
                <a:gd name="connsiteY2" fmla="*/ 44036 h 1645705"/>
                <a:gd name="connsiteX3" fmla="*/ 132460 w 2396901"/>
                <a:gd name="connsiteY3" fmla="*/ 39273 h 1645705"/>
                <a:gd name="connsiteX4" fmla="*/ 8636 w 2396901"/>
                <a:gd name="connsiteY4" fmla="*/ 231484 h 1645705"/>
                <a:gd name="connsiteX5" fmla="*/ 80644 w 2396901"/>
                <a:gd name="connsiteY5" fmla="*/ 519516 h 1645705"/>
                <a:gd name="connsiteX6" fmla="*/ 394397 w 2396901"/>
                <a:gd name="connsiteY6" fmla="*/ 567911 h 1645705"/>
                <a:gd name="connsiteX7" fmla="*/ 508697 w 2396901"/>
                <a:gd name="connsiteY7" fmla="*/ 625061 h 1645705"/>
                <a:gd name="connsiteX8" fmla="*/ 727772 w 2396901"/>
                <a:gd name="connsiteY8" fmla="*/ 825086 h 1645705"/>
                <a:gd name="connsiteX9" fmla="*/ 1032572 w 2396901"/>
                <a:gd name="connsiteY9" fmla="*/ 1025111 h 1645705"/>
                <a:gd name="connsiteX10" fmla="*/ 1746947 w 2396901"/>
                <a:gd name="connsiteY10" fmla="*/ 1429923 h 1645705"/>
                <a:gd name="connsiteX11" fmla="*/ 2113660 w 2396901"/>
                <a:gd name="connsiteY11" fmla="*/ 1468023 h 1645705"/>
                <a:gd name="connsiteX12" fmla="*/ 2199385 w 2396901"/>
                <a:gd name="connsiteY12" fmla="*/ 1563273 h 1645705"/>
                <a:gd name="connsiteX13" fmla="*/ 2323210 w 2396901"/>
                <a:gd name="connsiteY13" fmla="*/ 1625186 h 1645705"/>
                <a:gd name="connsiteX14" fmla="*/ 2376265 w 2396901"/>
                <a:gd name="connsiteY14" fmla="*/ 1440160 h 1645705"/>
                <a:gd name="connsiteX15" fmla="*/ 2384900 w 2396901"/>
                <a:gd name="connsiteY15" fmla="*/ 1309223 h 1645705"/>
                <a:gd name="connsiteX16" fmla="*/ 2304257 w 2396901"/>
                <a:gd name="connsiteY16" fmla="*/ 1224136 h 1645705"/>
                <a:gd name="connsiteX17" fmla="*/ 2142235 w 2396901"/>
                <a:gd name="connsiteY17" fmla="*/ 1348961 h 1645705"/>
                <a:gd name="connsiteX18" fmla="*/ 1875535 w 2396901"/>
                <a:gd name="connsiteY18" fmla="*/ 1410873 h 1645705"/>
                <a:gd name="connsiteX19" fmla="*/ 1675510 w 2396901"/>
                <a:gd name="connsiteY19" fmla="*/ 1353723 h 1645705"/>
                <a:gd name="connsiteX20" fmla="*/ 1508822 w 2396901"/>
                <a:gd name="connsiteY20" fmla="*/ 1277523 h 1645705"/>
                <a:gd name="connsiteX21" fmla="*/ 1284985 w 2396901"/>
                <a:gd name="connsiteY21" fmla="*/ 1153698 h 1645705"/>
                <a:gd name="connsiteX22" fmla="*/ 737297 w 2396901"/>
                <a:gd name="connsiteY22" fmla="*/ 782223 h 1645705"/>
                <a:gd name="connsiteX23" fmla="*/ 512692 w 2396901"/>
                <a:gd name="connsiteY23" fmla="*/ 519516 h 1645705"/>
                <a:gd name="connsiteX0" fmla="*/ 512692 w 2396901"/>
                <a:gd name="connsiteY0" fmla="*/ 519516 h 1629830"/>
                <a:gd name="connsiteX1" fmla="*/ 584700 w 2396901"/>
                <a:gd name="connsiteY1" fmla="*/ 303492 h 1629830"/>
                <a:gd name="connsiteX2" fmla="*/ 422972 w 2396901"/>
                <a:gd name="connsiteY2" fmla="*/ 44036 h 1629830"/>
                <a:gd name="connsiteX3" fmla="*/ 132460 w 2396901"/>
                <a:gd name="connsiteY3" fmla="*/ 39273 h 1629830"/>
                <a:gd name="connsiteX4" fmla="*/ 8636 w 2396901"/>
                <a:gd name="connsiteY4" fmla="*/ 231484 h 1629830"/>
                <a:gd name="connsiteX5" fmla="*/ 80644 w 2396901"/>
                <a:gd name="connsiteY5" fmla="*/ 519516 h 1629830"/>
                <a:gd name="connsiteX6" fmla="*/ 394397 w 2396901"/>
                <a:gd name="connsiteY6" fmla="*/ 567911 h 1629830"/>
                <a:gd name="connsiteX7" fmla="*/ 508697 w 2396901"/>
                <a:gd name="connsiteY7" fmla="*/ 625061 h 1629830"/>
                <a:gd name="connsiteX8" fmla="*/ 727772 w 2396901"/>
                <a:gd name="connsiteY8" fmla="*/ 825086 h 1629830"/>
                <a:gd name="connsiteX9" fmla="*/ 1032572 w 2396901"/>
                <a:gd name="connsiteY9" fmla="*/ 1025111 h 1629830"/>
                <a:gd name="connsiteX10" fmla="*/ 1746947 w 2396901"/>
                <a:gd name="connsiteY10" fmla="*/ 1429923 h 1629830"/>
                <a:gd name="connsiteX11" fmla="*/ 2113660 w 2396901"/>
                <a:gd name="connsiteY11" fmla="*/ 1468023 h 1629830"/>
                <a:gd name="connsiteX12" fmla="*/ 2323210 w 2396901"/>
                <a:gd name="connsiteY12" fmla="*/ 1625186 h 1629830"/>
                <a:gd name="connsiteX13" fmla="*/ 2376265 w 2396901"/>
                <a:gd name="connsiteY13" fmla="*/ 1440160 h 1629830"/>
                <a:gd name="connsiteX14" fmla="*/ 2384900 w 2396901"/>
                <a:gd name="connsiteY14" fmla="*/ 1309223 h 1629830"/>
                <a:gd name="connsiteX15" fmla="*/ 2304257 w 2396901"/>
                <a:gd name="connsiteY15" fmla="*/ 1224136 h 1629830"/>
                <a:gd name="connsiteX16" fmla="*/ 2142235 w 2396901"/>
                <a:gd name="connsiteY16" fmla="*/ 1348961 h 1629830"/>
                <a:gd name="connsiteX17" fmla="*/ 1875535 w 2396901"/>
                <a:gd name="connsiteY17" fmla="*/ 1410873 h 1629830"/>
                <a:gd name="connsiteX18" fmla="*/ 1675510 w 2396901"/>
                <a:gd name="connsiteY18" fmla="*/ 1353723 h 1629830"/>
                <a:gd name="connsiteX19" fmla="*/ 1508822 w 2396901"/>
                <a:gd name="connsiteY19" fmla="*/ 1277523 h 1629830"/>
                <a:gd name="connsiteX20" fmla="*/ 1284985 w 2396901"/>
                <a:gd name="connsiteY20" fmla="*/ 1153698 h 1629830"/>
                <a:gd name="connsiteX21" fmla="*/ 737297 w 2396901"/>
                <a:gd name="connsiteY21" fmla="*/ 782223 h 1629830"/>
                <a:gd name="connsiteX22" fmla="*/ 512692 w 2396901"/>
                <a:gd name="connsiteY22" fmla="*/ 519516 h 1629830"/>
                <a:gd name="connsiteX0" fmla="*/ 512692 w 2396901"/>
                <a:gd name="connsiteY0" fmla="*/ 519516 h 1682379"/>
                <a:gd name="connsiteX1" fmla="*/ 584700 w 2396901"/>
                <a:gd name="connsiteY1" fmla="*/ 303492 h 1682379"/>
                <a:gd name="connsiteX2" fmla="*/ 422972 w 2396901"/>
                <a:gd name="connsiteY2" fmla="*/ 44036 h 1682379"/>
                <a:gd name="connsiteX3" fmla="*/ 132460 w 2396901"/>
                <a:gd name="connsiteY3" fmla="*/ 39273 h 1682379"/>
                <a:gd name="connsiteX4" fmla="*/ 8636 w 2396901"/>
                <a:gd name="connsiteY4" fmla="*/ 231484 h 1682379"/>
                <a:gd name="connsiteX5" fmla="*/ 80644 w 2396901"/>
                <a:gd name="connsiteY5" fmla="*/ 519516 h 1682379"/>
                <a:gd name="connsiteX6" fmla="*/ 394397 w 2396901"/>
                <a:gd name="connsiteY6" fmla="*/ 567911 h 1682379"/>
                <a:gd name="connsiteX7" fmla="*/ 508697 w 2396901"/>
                <a:gd name="connsiteY7" fmla="*/ 625061 h 1682379"/>
                <a:gd name="connsiteX8" fmla="*/ 727772 w 2396901"/>
                <a:gd name="connsiteY8" fmla="*/ 825086 h 1682379"/>
                <a:gd name="connsiteX9" fmla="*/ 1032572 w 2396901"/>
                <a:gd name="connsiteY9" fmla="*/ 1025111 h 1682379"/>
                <a:gd name="connsiteX10" fmla="*/ 1746947 w 2396901"/>
                <a:gd name="connsiteY10" fmla="*/ 1429923 h 1682379"/>
                <a:gd name="connsiteX11" fmla="*/ 2113660 w 2396901"/>
                <a:gd name="connsiteY11" fmla="*/ 1468023 h 1682379"/>
                <a:gd name="connsiteX12" fmla="*/ 2232249 w 2396901"/>
                <a:gd name="connsiteY12" fmla="*/ 1656185 h 1682379"/>
                <a:gd name="connsiteX13" fmla="*/ 2323210 w 2396901"/>
                <a:gd name="connsiteY13" fmla="*/ 1625186 h 1682379"/>
                <a:gd name="connsiteX14" fmla="*/ 2376265 w 2396901"/>
                <a:gd name="connsiteY14" fmla="*/ 1440160 h 1682379"/>
                <a:gd name="connsiteX15" fmla="*/ 2384900 w 2396901"/>
                <a:gd name="connsiteY15" fmla="*/ 1309223 h 1682379"/>
                <a:gd name="connsiteX16" fmla="*/ 2304257 w 2396901"/>
                <a:gd name="connsiteY16" fmla="*/ 1224136 h 1682379"/>
                <a:gd name="connsiteX17" fmla="*/ 2142235 w 2396901"/>
                <a:gd name="connsiteY17" fmla="*/ 1348961 h 1682379"/>
                <a:gd name="connsiteX18" fmla="*/ 1875535 w 2396901"/>
                <a:gd name="connsiteY18" fmla="*/ 1410873 h 1682379"/>
                <a:gd name="connsiteX19" fmla="*/ 1675510 w 2396901"/>
                <a:gd name="connsiteY19" fmla="*/ 1353723 h 1682379"/>
                <a:gd name="connsiteX20" fmla="*/ 1508822 w 2396901"/>
                <a:gd name="connsiteY20" fmla="*/ 1277523 h 1682379"/>
                <a:gd name="connsiteX21" fmla="*/ 1284985 w 2396901"/>
                <a:gd name="connsiteY21" fmla="*/ 1153698 h 1682379"/>
                <a:gd name="connsiteX22" fmla="*/ 737297 w 2396901"/>
                <a:gd name="connsiteY22" fmla="*/ 782223 h 1682379"/>
                <a:gd name="connsiteX23" fmla="*/ 512692 w 2396901"/>
                <a:gd name="connsiteY23" fmla="*/ 519516 h 1682379"/>
                <a:gd name="connsiteX0" fmla="*/ 512692 w 2396901"/>
                <a:gd name="connsiteY0" fmla="*/ 519516 h 1682379"/>
                <a:gd name="connsiteX1" fmla="*/ 584700 w 2396901"/>
                <a:gd name="connsiteY1" fmla="*/ 303492 h 1682379"/>
                <a:gd name="connsiteX2" fmla="*/ 422972 w 2396901"/>
                <a:gd name="connsiteY2" fmla="*/ 44036 h 1682379"/>
                <a:gd name="connsiteX3" fmla="*/ 132460 w 2396901"/>
                <a:gd name="connsiteY3" fmla="*/ 39273 h 1682379"/>
                <a:gd name="connsiteX4" fmla="*/ 8636 w 2396901"/>
                <a:gd name="connsiteY4" fmla="*/ 231484 h 1682379"/>
                <a:gd name="connsiteX5" fmla="*/ 80644 w 2396901"/>
                <a:gd name="connsiteY5" fmla="*/ 519516 h 1682379"/>
                <a:gd name="connsiteX6" fmla="*/ 394397 w 2396901"/>
                <a:gd name="connsiteY6" fmla="*/ 567911 h 1682379"/>
                <a:gd name="connsiteX7" fmla="*/ 508697 w 2396901"/>
                <a:gd name="connsiteY7" fmla="*/ 625061 h 1682379"/>
                <a:gd name="connsiteX8" fmla="*/ 727772 w 2396901"/>
                <a:gd name="connsiteY8" fmla="*/ 825086 h 1682379"/>
                <a:gd name="connsiteX9" fmla="*/ 1032572 w 2396901"/>
                <a:gd name="connsiteY9" fmla="*/ 1025111 h 1682379"/>
                <a:gd name="connsiteX10" fmla="*/ 1746947 w 2396901"/>
                <a:gd name="connsiteY10" fmla="*/ 1429923 h 1682379"/>
                <a:gd name="connsiteX11" fmla="*/ 2113660 w 2396901"/>
                <a:gd name="connsiteY11" fmla="*/ 1468023 h 1682379"/>
                <a:gd name="connsiteX12" fmla="*/ 2232249 w 2396901"/>
                <a:gd name="connsiteY12" fmla="*/ 1656185 h 1682379"/>
                <a:gd name="connsiteX13" fmla="*/ 2323210 w 2396901"/>
                <a:gd name="connsiteY13" fmla="*/ 1625186 h 1682379"/>
                <a:gd name="connsiteX14" fmla="*/ 2376265 w 2396901"/>
                <a:gd name="connsiteY14" fmla="*/ 1512169 h 1682379"/>
                <a:gd name="connsiteX15" fmla="*/ 2384900 w 2396901"/>
                <a:gd name="connsiteY15" fmla="*/ 1309223 h 1682379"/>
                <a:gd name="connsiteX16" fmla="*/ 2304257 w 2396901"/>
                <a:gd name="connsiteY16" fmla="*/ 1224136 h 1682379"/>
                <a:gd name="connsiteX17" fmla="*/ 2142235 w 2396901"/>
                <a:gd name="connsiteY17" fmla="*/ 1348961 h 1682379"/>
                <a:gd name="connsiteX18" fmla="*/ 1875535 w 2396901"/>
                <a:gd name="connsiteY18" fmla="*/ 1410873 h 1682379"/>
                <a:gd name="connsiteX19" fmla="*/ 1675510 w 2396901"/>
                <a:gd name="connsiteY19" fmla="*/ 1353723 h 1682379"/>
                <a:gd name="connsiteX20" fmla="*/ 1508822 w 2396901"/>
                <a:gd name="connsiteY20" fmla="*/ 1277523 h 1682379"/>
                <a:gd name="connsiteX21" fmla="*/ 1284985 w 2396901"/>
                <a:gd name="connsiteY21" fmla="*/ 1153698 h 1682379"/>
                <a:gd name="connsiteX22" fmla="*/ 737297 w 2396901"/>
                <a:gd name="connsiteY22" fmla="*/ 782223 h 1682379"/>
                <a:gd name="connsiteX23" fmla="*/ 512692 w 2396901"/>
                <a:gd name="connsiteY23" fmla="*/ 519516 h 1682379"/>
                <a:gd name="connsiteX0" fmla="*/ 512692 w 2396901"/>
                <a:gd name="connsiteY0" fmla="*/ 519516 h 1682379"/>
                <a:gd name="connsiteX1" fmla="*/ 584700 w 2396901"/>
                <a:gd name="connsiteY1" fmla="*/ 303492 h 1682379"/>
                <a:gd name="connsiteX2" fmla="*/ 422972 w 2396901"/>
                <a:gd name="connsiteY2" fmla="*/ 44036 h 1682379"/>
                <a:gd name="connsiteX3" fmla="*/ 132460 w 2396901"/>
                <a:gd name="connsiteY3" fmla="*/ 39273 h 1682379"/>
                <a:gd name="connsiteX4" fmla="*/ 8636 w 2396901"/>
                <a:gd name="connsiteY4" fmla="*/ 231484 h 1682379"/>
                <a:gd name="connsiteX5" fmla="*/ 80644 w 2396901"/>
                <a:gd name="connsiteY5" fmla="*/ 519516 h 1682379"/>
                <a:gd name="connsiteX6" fmla="*/ 394397 w 2396901"/>
                <a:gd name="connsiteY6" fmla="*/ 567911 h 1682379"/>
                <a:gd name="connsiteX7" fmla="*/ 508697 w 2396901"/>
                <a:gd name="connsiteY7" fmla="*/ 625061 h 1682379"/>
                <a:gd name="connsiteX8" fmla="*/ 727772 w 2396901"/>
                <a:gd name="connsiteY8" fmla="*/ 825086 h 1682379"/>
                <a:gd name="connsiteX9" fmla="*/ 1164289 w 2396901"/>
                <a:gd name="connsiteY9" fmla="*/ 1217271 h 1682379"/>
                <a:gd name="connsiteX10" fmla="*/ 1746947 w 2396901"/>
                <a:gd name="connsiteY10" fmla="*/ 1429923 h 1682379"/>
                <a:gd name="connsiteX11" fmla="*/ 2113660 w 2396901"/>
                <a:gd name="connsiteY11" fmla="*/ 1468023 h 1682379"/>
                <a:gd name="connsiteX12" fmla="*/ 2232249 w 2396901"/>
                <a:gd name="connsiteY12" fmla="*/ 1656185 h 1682379"/>
                <a:gd name="connsiteX13" fmla="*/ 2323210 w 2396901"/>
                <a:gd name="connsiteY13" fmla="*/ 1625186 h 1682379"/>
                <a:gd name="connsiteX14" fmla="*/ 2376265 w 2396901"/>
                <a:gd name="connsiteY14" fmla="*/ 1512169 h 1682379"/>
                <a:gd name="connsiteX15" fmla="*/ 2384900 w 2396901"/>
                <a:gd name="connsiteY15" fmla="*/ 1309223 h 1682379"/>
                <a:gd name="connsiteX16" fmla="*/ 2304257 w 2396901"/>
                <a:gd name="connsiteY16" fmla="*/ 1224136 h 1682379"/>
                <a:gd name="connsiteX17" fmla="*/ 2142235 w 2396901"/>
                <a:gd name="connsiteY17" fmla="*/ 1348961 h 1682379"/>
                <a:gd name="connsiteX18" fmla="*/ 1875535 w 2396901"/>
                <a:gd name="connsiteY18" fmla="*/ 1410873 h 1682379"/>
                <a:gd name="connsiteX19" fmla="*/ 1675510 w 2396901"/>
                <a:gd name="connsiteY19" fmla="*/ 1353723 h 1682379"/>
                <a:gd name="connsiteX20" fmla="*/ 1508822 w 2396901"/>
                <a:gd name="connsiteY20" fmla="*/ 1277523 h 1682379"/>
                <a:gd name="connsiteX21" fmla="*/ 1284985 w 2396901"/>
                <a:gd name="connsiteY21" fmla="*/ 1153698 h 1682379"/>
                <a:gd name="connsiteX22" fmla="*/ 737297 w 2396901"/>
                <a:gd name="connsiteY22" fmla="*/ 782223 h 1682379"/>
                <a:gd name="connsiteX23" fmla="*/ 512692 w 2396901"/>
                <a:gd name="connsiteY23" fmla="*/ 519516 h 1682379"/>
                <a:gd name="connsiteX0" fmla="*/ 512692 w 2396901"/>
                <a:gd name="connsiteY0" fmla="*/ 519516 h 1682379"/>
                <a:gd name="connsiteX1" fmla="*/ 584700 w 2396901"/>
                <a:gd name="connsiteY1" fmla="*/ 303492 h 1682379"/>
                <a:gd name="connsiteX2" fmla="*/ 422972 w 2396901"/>
                <a:gd name="connsiteY2" fmla="*/ 44036 h 1682379"/>
                <a:gd name="connsiteX3" fmla="*/ 132460 w 2396901"/>
                <a:gd name="connsiteY3" fmla="*/ 39273 h 1682379"/>
                <a:gd name="connsiteX4" fmla="*/ 8636 w 2396901"/>
                <a:gd name="connsiteY4" fmla="*/ 231484 h 1682379"/>
                <a:gd name="connsiteX5" fmla="*/ 80644 w 2396901"/>
                <a:gd name="connsiteY5" fmla="*/ 519516 h 1682379"/>
                <a:gd name="connsiteX6" fmla="*/ 394397 w 2396901"/>
                <a:gd name="connsiteY6" fmla="*/ 567911 h 1682379"/>
                <a:gd name="connsiteX7" fmla="*/ 508697 w 2396901"/>
                <a:gd name="connsiteY7" fmla="*/ 625061 h 1682379"/>
                <a:gd name="connsiteX8" fmla="*/ 727772 w 2396901"/>
                <a:gd name="connsiteY8" fmla="*/ 825086 h 1682379"/>
                <a:gd name="connsiteX9" fmla="*/ 1746947 w 2396901"/>
                <a:gd name="connsiteY9" fmla="*/ 1429923 h 1682379"/>
                <a:gd name="connsiteX10" fmla="*/ 2113660 w 2396901"/>
                <a:gd name="connsiteY10" fmla="*/ 1468023 h 1682379"/>
                <a:gd name="connsiteX11" fmla="*/ 2232249 w 2396901"/>
                <a:gd name="connsiteY11" fmla="*/ 1656185 h 1682379"/>
                <a:gd name="connsiteX12" fmla="*/ 2323210 w 2396901"/>
                <a:gd name="connsiteY12" fmla="*/ 1625186 h 1682379"/>
                <a:gd name="connsiteX13" fmla="*/ 2376265 w 2396901"/>
                <a:gd name="connsiteY13" fmla="*/ 1512169 h 1682379"/>
                <a:gd name="connsiteX14" fmla="*/ 2384900 w 2396901"/>
                <a:gd name="connsiteY14" fmla="*/ 1309223 h 1682379"/>
                <a:gd name="connsiteX15" fmla="*/ 2304257 w 2396901"/>
                <a:gd name="connsiteY15" fmla="*/ 1224136 h 1682379"/>
                <a:gd name="connsiteX16" fmla="*/ 2142235 w 2396901"/>
                <a:gd name="connsiteY16" fmla="*/ 1348961 h 1682379"/>
                <a:gd name="connsiteX17" fmla="*/ 1875535 w 2396901"/>
                <a:gd name="connsiteY17" fmla="*/ 1410873 h 1682379"/>
                <a:gd name="connsiteX18" fmla="*/ 1675510 w 2396901"/>
                <a:gd name="connsiteY18" fmla="*/ 1353723 h 1682379"/>
                <a:gd name="connsiteX19" fmla="*/ 1508822 w 2396901"/>
                <a:gd name="connsiteY19" fmla="*/ 1277523 h 1682379"/>
                <a:gd name="connsiteX20" fmla="*/ 1284985 w 2396901"/>
                <a:gd name="connsiteY20" fmla="*/ 1153698 h 1682379"/>
                <a:gd name="connsiteX21" fmla="*/ 737297 w 2396901"/>
                <a:gd name="connsiteY21" fmla="*/ 782223 h 1682379"/>
                <a:gd name="connsiteX22" fmla="*/ 512692 w 2396901"/>
                <a:gd name="connsiteY22" fmla="*/ 519516 h 1682379"/>
                <a:gd name="connsiteX0" fmla="*/ 512692 w 2396901"/>
                <a:gd name="connsiteY0" fmla="*/ 519516 h 1682379"/>
                <a:gd name="connsiteX1" fmla="*/ 584700 w 2396901"/>
                <a:gd name="connsiteY1" fmla="*/ 303492 h 1682379"/>
                <a:gd name="connsiteX2" fmla="*/ 422972 w 2396901"/>
                <a:gd name="connsiteY2" fmla="*/ 44036 h 1682379"/>
                <a:gd name="connsiteX3" fmla="*/ 132460 w 2396901"/>
                <a:gd name="connsiteY3" fmla="*/ 39273 h 1682379"/>
                <a:gd name="connsiteX4" fmla="*/ 8636 w 2396901"/>
                <a:gd name="connsiteY4" fmla="*/ 231484 h 1682379"/>
                <a:gd name="connsiteX5" fmla="*/ 80644 w 2396901"/>
                <a:gd name="connsiteY5" fmla="*/ 519516 h 1682379"/>
                <a:gd name="connsiteX6" fmla="*/ 394397 w 2396901"/>
                <a:gd name="connsiteY6" fmla="*/ 567911 h 1682379"/>
                <a:gd name="connsiteX7" fmla="*/ 508697 w 2396901"/>
                <a:gd name="connsiteY7" fmla="*/ 625061 h 1682379"/>
                <a:gd name="connsiteX8" fmla="*/ 727772 w 2396901"/>
                <a:gd name="connsiteY8" fmla="*/ 825086 h 1682379"/>
                <a:gd name="connsiteX9" fmla="*/ 1458605 w 2396901"/>
                <a:gd name="connsiteY9" fmla="*/ 1300607 h 1682379"/>
                <a:gd name="connsiteX10" fmla="*/ 2113660 w 2396901"/>
                <a:gd name="connsiteY10" fmla="*/ 1468023 h 1682379"/>
                <a:gd name="connsiteX11" fmla="*/ 2232249 w 2396901"/>
                <a:gd name="connsiteY11" fmla="*/ 1656185 h 1682379"/>
                <a:gd name="connsiteX12" fmla="*/ 2323210 w 2396901"/>
                <a:gd name="connsiteY12" fmla="*/ 1625186 h 1682379"/>
                <a:gd name="connsiteX13" fmla="*/ 2376265 w 2396901"/>
                <a:gd name="connsiteY13" fmla="*/ 1512169 h 1682379"/>
                <a:gd name="connsiteX14" fmla="*/ 2384900 w 2396901"/>
                <a:gd name="connsiteY14" fmla="*/ 1309223 h 1682379"/>
                <a:gd name="connsiteX15" fmla="*/ 2304257 w 2396901"/>
                <a:gd name="connsiteY15" fmla="*/ 1224136 h 1682379"/>
                <a:gd name="connsiteX16" fmla="*/ 2142235 w 2396901"/>
                <a:gd name="connsiteY16" fmla="*/ 1348961 h 1682379"/>
                <a:gd name="connsiteX17" fmla="*/ 1875535 w 2396901"/>
                <a:gd name="connsiteY17" fmla="*/ 1410873 h 1682379"/>
                <a:gd name="connsiteX18" fmla="*/ 1675510 w 2396901"/>
                <a:gd name="connsiteY18" fmla="*/ 1353723 h 1682379"/>
                <a:gd name="connsiteX19" fmla="*/ 1508822 w 2396901"/>
                <a:gd name="connsiteY19" fmla="*/ 1277523 h 1682379"/>
                <a:gd name="connsiteX20" fmla="*/ 1284985 w 2396901"/>
                <a:gd name="connsiteY20" fmla="*/ 1153698 h 1682379"/>
                <a:gd name="connsiteX21" fmla="*/ 737297 w 2396901"/>
                <a:gd name="connsiteY21" fmla="*/ 782223 h 1682379"/>
                <a:gd name="connsiteX22" fmla="*/ 512692 w 2396901"/>
                <a:gd name="connsiteY22" fmla="*/ 519516 h 1682379"/>
                <a:gd name="connsiteX0" fmla="*/ 512692 w 2396901"/>
                <a:gd name="connsiteY0" fmla="*/ 519516 h 1682379"/>
                <a:gd name="connsiteX1" fmla="*/ 584700 w 2396901"/>
                <a:gd name="connsiteY1" fmla="*/ 303492 h 1682379"/>
                <a:gd name="connsiteX2" fmla="*/ 422972 w 2396901"/>
                <a:gd name="connsiteY2" fmla="*/ 44036 h 1682379"/>
                <a:gd name="connsiteX3" fmla="*/ 132460 w 2396901"/>
                <a:gd name="connsiteY3" fmla="*/ 39273 h 1682379"/>
                <a:gd name="connsiteX4" fmla="*/ 8636 w 2396901"/>
                <a:gd name="connsiteY4" fmla="*/ 231484 h 1682379"/>
                <a:gd name="connsiteX5" fmla="*/ 80644 w 2396901"/>
                <a:gd name="connsiteY5" fmla="*/ 519516 h 1682379"/>
                <a:gd name="connsiteX6" fmla="*/ 394397 w 2396901"/>
                <a:gd name="connsiteY6" fmla="*/ 567911 h 1682379"/>
                <a:gd name="connsiteX7" fmla="*/ 508697 w 2396901"/>
                <a:gd name="connsiteY7" fmla="*/ 625061 h 1682379"/>
                <a:gd name="connsiteX8" fmla="*/ 727772 w 2396901"/>
                <a:gd name="connsiteY8" fmla="*/ 825086 h 1682379"/>
                <a:gd name="connsiteX9" fmla="*/ 1458605 w 2396901"/>
                <a:gd name="connsiteY9" fmla="*/ 1300607 h 1682379"/>
                <a:gd name="connsiteX10" fmla="*/ 2113660 w 2396901"/>
                <a:gd name="connsiteY10" fmla="*/ 1468023 h 1682379"/>
                <a:gd name="connsiteX11" fmla="*/ 2232249 w 2396901"/>
                <a:gd name="connsiteY11" fmla="*/ 1656185 h 1682379"/>
                <a:gd name="connsiteX12" fmla="*/ 2323210 w 2396901"/>
                <a:gd name="connsiteY12" fmla="*/ 1625186 h 1682379"/>
                <a:gd name="connsiteX13" fmla="*/ 2376265 w 2396901"/>
                <a:gd name="connsiteY13" fmla="*/ 1512169 h 1682379"/>
                <a:gd name="connsiteX14" fmla="*/ 2384900 w 2396901"/>
                <a:gd name="connsiteY14" fmla="*/ 1309223 h 1682379"/>
                <a:gd name="connsiteX15" fmla="*/ 2304257 w 2396901"/>
                <a:gd name="connsiteY15" fmla="*/ 1224136 h 1682379"/>
                <a:gd name="connsiteX16" fmla="*/ 2142235 w 2396901"/>
                <a:gd name="connsiteY16" fmla="*/ 1348961 h 1682379"/>
                <a:gd name="connsiteX17" fmla="*/ 1875535 w 2396901"/>
                <a:gd name="connsiteY17" fmla="*/ 1410873 h 1682379"/>
                <a:gd name="connsiteX18" fmla="*/ 1675510 w 2396901"/>
                <a:gd name="connsiteY18" fmla="*/ 1353723 h 1682379"/>
                <a:gd name="connsiteX19" fmla="*/ 1508822 w 2396901"/>
                <a:gd name="connsiteY19" fmla="*/ 1277523 h 1682379"/>
                <a:gd name="connsiteX20" fmla="*/ 1284985 w 2396901"/>
                <a:gd name="connsiteY20" fmla="*/ 1153698 h 1682379"/>
                <a:gd name="connsiteX21" fmla="*/ 737297 w 2396901"/>
                <a:gd name="connsiteY21" fmla="*/ 782223 h 1682379"/>
                <a:gd name="connsiteX22" fmla="*/ 512692 w 2396901"/>
                <a:gd name="connsiteY22" fmla="*/ 519516 h 1682379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</a:cxnLst>
              <a:rect l="l" t="t" r="r" b="b"/>
              <a:pathLst>
                <a:path w="2396901" h="1682379">
                  <a:moveTo>
                    <a:pt x="512692" y="519516"/>
                  </a:moveTo>
                  <a:cubicBezTo>
                    <a:pt x="487259" y="439728"/>
                    <a:pt x="589781" y="499470"/>
                    <a:pt x="584700" y="303492"/>
                  </a:cubicBezTo>
                  <a:cubicBezTo>
                    <a:pt x="567019" y="130930"/>
                    <a:pt x="498345" y="88072"/>
                    <a:pt x="422972" y="44036"/>
                  </a:cubicBezTo>
                  <a:cubicBezTo>
                    <a:pt x="347599" y="0"/>
                    <a:pt x="201516" y="8032"/>
                    <a:pt x="132460" y="39273"/>
                  </a:cubicBezTo>
                  <a:cubicBezTo>
                    <a:pt x="63404" y="70514"/>
                    <a:pt x="17272" y="151444"/>
                    <a:pt x="8636" y="231484"/>
                  </a:cubicBezTo>
                  <a:cubicBezTo>
                    <a:pt x="0" y="311524"/>
                    <a:pt x="4349" y="463445"/>
                    <a:pt x="80644" y="519516"/>
                  </a:cubicBezTo>
                  <a:cubicBezTo>
                    <a:pt x="209798" y="625519"/>
                    <a:pt x="323055" y="550320"/>
                    <a:pt x="394397" y="567911"/>
                  </a:cubicBezTo>
                  <a:cubicBezTo>
                    <a:pt x="465739" y="585502"/>
                    <a:pt x="453135" y="582199"/>
                    <a:pt x="508697" y="625061"/>
                  </a:cubicBezTo>
                  <a:cubicBezTo>
                    <a:pt x="564260" y="667924"/>
                    <a:pt x="569454" y="712495"/>
                    <a:pt x="727772" y="825086"/>
                  </a:cubicBezTo>
                  <a:cubicBezTo>
                    <a:pt x="886090" y="937677"/>
                    <a:pt x="1227624" y="1193451"/>
                    <a:pt x="1458605" y="1300607"/>
                  </a:cubicBezTo>
                  <a:cubicBezTo>
                    <a:pt x="1880683" y="1539232"/>
                    <a:pt x="2017616" y="1435479"/>
                    <a:pt x="2113660" y="1468023"/>
                  </a:cubicBezTo>
                  <a:cubicBezTo>
                    <a:pt x="2192489" y="1487324"/>
                    <a:pt x="2197324" y="1629991"/>
                    <a:pt x="2232249" y="1656185"/>
                  </a:cubicBezTo>
                  <a:cubicBezTo>
                    <a:pt x="2267174" y="1682379"/>
                    <a:pt x="2299207" y="1649189"/>
                    <a:pt x="2323210" y="1625186"/>
                  </a:cubicBezTo>
                  <a:cubicBezTo>
                    <a:pt x="2347213" y="1601183"/>
                    <a:pt x="2365983" y="1564829"/>
                    <a:pt x="2376265" y="1512169"/>
                  </a:cubicBezTo>
                  <a:cubicBezTo>
                    <a:pt x="2386547" y="1459509"/>
                    <a:pt x="2396901" y="1357228"/>
                    <a:pt x="2384900" y="1309223"/>
                  </a:cubicBezTo>
                  <a:cubicBezTo>
                    <a:pt x="2372899" y="1261218"/>
                    <a:pt x="2344701" y="1217513"/>
                    <a:pt x="2304257" y="1224136"/>
                  </a:cubicBezTo>
                  <a:cubicBezTo>
                    <a:pt x="2263813" y="1230759"/>
                    <a:pt x="2213689" y="1317838"/>
                    <a:pt x="2142235" y="1348961"/>
                  </a:cubicBezTo>
                  <a:cubicBezTo>
                    <a:pt x="2070781" y="1380084"/>
                    <a:pt x="1953322" y="1410079"/>
                    <a:pt x="1875535" y="1410873"/>
                  </a:cubicBezTo>
                  <a:cubicBezTo>
                    <a:pt x="1817310" y="1405892"/>
                    <a:pt x="1736629" y="1375948"/>
                    <a:pt x="1675510" y="1353723"/>
                  </a:cubicBezTo>
                  <a:lnTo>
                    <a:pt x="1508822" y="1277523"/>
                  </a:lnTo>
                  <a:lnTo>
                    <a:pt x="1284985" y="1153698"/>
                  </a:lnTo>
                  <a:lnTo>
                    <a:pt x="737297" y="782223"/>
                  </a:lnTo>
                  <a:cubicBezTo>
                    <a:pt x="608581" y="676526"/>
                    <a:pt x="538125" y="599305"/>
                    <a:pt x="512692" y="519516"/>
                  </a:cubicBezTo>
                  <a:close/>
                </a:path>
              </a:pathLst>
            </a:custGeom>
            <a:solidFill>
              <a:schemeClr val="accent3">
                <a:lumMod val="40000"/>
                <a:lumOff val="60000"/>
              </a:schemeClr>
            </a:solidFill>
            <a:ln w="9525">
              <a:solidFill>
                <a:schemeClr val="tx1"/>
              </a:solidFill>
            </a:ln>
          </p:spPr>
          <p:style>
            <a:lnRef idx="2">
              <a:schemeClr val="accent2">
                <a:shade val="50000"/>
              </a:schemeClr>
            </a:lnRef>
            <a:fillRef idx="1">
              <a:schemeClr val="accent2"/>
            </a:fillRef>
            <a:effectRef idx="0">
              <a:schemeClr val="accent2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s-ES">
                <a:solidFill>
                  <a:schemeClr val="lt1"/>
                </a:solidFill>
                <a:latin typeface="+mj-lt"/>
              </a:endParaRPr>
            </a:p>
          </p:txBody>
        </p:sp>
        <p:sp>
          <p:nvSpPr>
            <p:cNvPr id="65" name="64 Elipse"/>
            <p:cNvSpPr/>
            <p:nvPr/>
          </p:nvSpPr>
          <p:spPr>
            <a:xfrm rot="19759714">
              <a:off x="6552971" y="3577607"/>
              <a:ext cx="126000" cy="108000"/>
            </a:xfrm>
            <a:prstGeom prst="ellipse">
              <a:avLst/>
            </a:prstGeom>
            <a:solidFill>
              <a:schemeClr val="accent3">
                <a:lumMod val="75000"/>
              </a:schemeClr>
            </a:solidFill>
            <a:ln w="9525">
              <a:solidFill>
                <a:schemeClr val="tx1"/>
              </a:solidFill>
            </a:ln>
          </p:spPr>
          <p:style>
            <a:lnRef idx="2">
              <a:schemeClr val="accent6">
                <a:shade val="50000"/>
              </a:schemeClr>
            </a:lnRef>
            <a:fillRef idx="1">
              <a:schemeClr val="accent6"/>
            </a:fillRef>
            <a:effectRef idx="0">
              <a:schemeClr val="accent6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s-ES">
                <a:latin typeface="+mj-lt"/>
              </a:endParaRPr>
            </a:p>
          </p:txBody>
        </p:sp>
      </p:grpSp>
      <p:grpSp>
        <p:nvGrpSpPr>
          <p:cNvPr id="112" name="111 Grupo"/>
          <p:cNvGrpSpPr/>
          <p:nvPr/>
        </p:nvGrpSpPr>
        <p:grpSpPr>
          <a:xfrm>
            <a:off x="3556237" y="1474825"/>
            <a:ext cx="295683" cy="214736"/>
            <a:chOff x="3347864" y="1419077"/>
            <a:chExt cx="368672" cy="267743"/>
          </a:xfrm>
        </p:grpSpPr>
        <p:grpSp>
          <p:nvGrpSpPr>
            <p:cNvPr id="38" name="129 Grupo"/>
            <p:cNvGrpSpPr/>
            <p:nvPr/>
          </p:nvGrpSpPr>
          <p:grpSpPr>
            <a:xfrm>
              <a:off x="3347864" y="1556792"/>
              <a:ext cx="300163" cy="130028"/>
              <a:chOff x="3275639" y="3443160"/>
              <a:chExt cx="1012871" cy="438764"/>
            </a:xfrm>
          </p:grpSpPr>
          <p:sp>
            <p:nvSpPr>
              <p:cNvPr id="94" name="93 Elipse"/>
              <p:cNvSpPr/>
              <p:nvPr/>
            </p:nvSpPr>
            <p:spPr>
              <a:xfrm rot="616455">
                <a:off x="3792102" y="3443160"/>
                <a:ext cx="496408" cy="434357"/>
              </a:xfrm>
              <a:prstGeom prst="ellipse">
                <a:avLst/>
              </a:prstGeom>
              <a:solidFill>
                <a:schemeClr val="accent6">
                  <a:lumMod val="20000"/>
                  <a:lumOff val="80000"/>
                </a:schemeClr>
              </a:solidFill>
              <a:ln w="9525">
                <a:solidFill>
                  <a:schemeClr val="tx1"/>
                </a:solidFill>
              </a:ln>
            </p:spPr>
            <p:style>
              <a:lnRef idx="2">
                <a:schemeClr val="accent6">
                  <a:shade val="50000"/>
                </a:schemeClr>
              </a:lnRef>
              <a:fillRef idx="1">
                <a:schemeClr val="accent6"/>
              </a:fillRef>
              <a:effectRef idx="0">
                <a:schemeClr val="accent6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s-ES">
                  <a:latin typeface="+mj-lt"/>
                </a:endParaRPr>
              </a:p>
            </p:txBody>
          </p:sp>
          <p:sp>
            <p:nvSpPr>
              <p:cNvPr id="95" name="94 Elipse"/>
              <p:cNvSpPr/>
              <p:nvPr/>
            </p:nvSpPr>
            <p:spPr>
              <a:xfrm>
                <a:off x="3977421" y="3615237"/>
                <a:ext cx="135384" cy="135384"/>
              </a:xfrm>
              <a:prstGeom prst="ellipse">
                <a:avLst/>
              </a:prstGeom>
              <a:ln w="9525">
                <a:solidFill>
                  <a:schemeClr val="tx1"/>
                </a:solidFill>
              </a:ln>
            </p:spPr>
            <p:style>
              <a:lnRef idx="2">
                <a:schemeClr val="accent6">
                  <a:shade val="50000"/>
                </a:schemeClr>
              </a:lnRef>
              <a:fillRef idx="1">
                <a:schemeClr val="accent6"/>
              </a:fillRef>
              <a:effectRef idx="0">
                <a:schemeClr val="accent6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s-ES">
                  <a:latin typeface="+mj-lt"/>
                </a:endParaRPr>
              </a:p>
            </p:txBody>
          </p:sp>
          <p:sp>
            <p:nvSpPr>
              <p:cNvPr id="96" name="95 Elipse"/>
              <p:cNvSpPr/>
              <p:nvPr/>
            </p:nvSpPr>
            <p:spPr>
              <a:xfrm rot="1297560">
                <a:off x="3275639" y="3447568"/>
                <a:ext cx="496409" cy="434356"/>
              </a:xfrm>
              <a:prstGeom prst="ellipse">
                <a:avLst/>
              </a:prstGeom>
              <a:solidFill>
                <a:schemeClr val="accent6">
                  <a:lumMod val="20000"/>
                  <a:lumOff val="80000"/>
                </a:schemeClr>
              </a:solidFill>
              <a:ln w="9525">
                <a:solidFill>
                  <a:schemeClr val="tx1"/>
                </a:solidFill>
              </a:ln>
            </p:spPr>
            <p:style>
              <a:lnRef idx="2">
                <a:schemeClr val="accent6">
                  <a:shade val="50000"/>
                </a:schemeClr>
              </a:lnRef>
              <a:fillRef idx="1">
                <a:schemeClr val="accent6"/>
              </a:fillRef>
              <a:effectRef idx="0">
                <a:schemeClr val="accent6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s-ES">
                  <a:latin typeface="+mj-lt"/>
                </a:endParaRPr>
              </a:p>
            </p:txBody>
          </p:sp>
          <p:sp>
            <p:nvSpPr>
              <p:cNvPr id="97" name="96 Elipse"/>
              <p:cNvSpPr/>
              <p:nvPr/>
            </p:nvSpPr>
            <p:spPr>
              <a:xfrm rot="1297560">
                <a:off x="3448951" y="3612400"/>
                <a:ext cx="135384" cy="135383"/>
              </a:xfrm>
              <a:prstGeom prst="ellipse">
                <a:avLst/>
              </a:prstGeom>
              <a:ln w="9525">
                <a:solidFill>
                  <a:schemeClr val="tx1"/>
                </a:solidFill>
              </a:ln>
            </p:spPr>
            <p:style>
              <a:lnRef idx="2">
                <a:schemeClr val="accent6">
                  <a:shade val="50000"/>
                </a:schemeClr>
              </a:lnRef>
              <a:fillRef idx="1">
                <a:schemeClr val="accent6"/>
              </a:fillRef>
              <a:effectRef idx="0">
                <a:schemeClr val="accent6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s-ES">
                  <a:latin typeface="+mj-lt"/>
                </a:endParaRPr>
              </a:p>
            </p:txBody>
          </p:sp>
        </p:grpSp>
        <p:sp>
          <p:nvSpPr>
            <p:cNvPr id="108" name="107 Elipse"/>
            <p:cNvSpPr/>
            <p:nvPr/>
          </p:nvSpPr>
          <p:spPr>
            <a:xfrm rot="1732233">
              <a:off x="3569426" y="1434387"/>
              <a:ext cx="147110" cy="128722"/>
            </a:xfrm>
            <a:prstGeom prst="ellipse">
              <a:avLst/>
            </a:prstGeom>
            <a:solidFill>
              <a:schemeClr val="accent6">
                <a:lumMod val="20000"/>
                <a:lumOff val="80000"/>
              </a:schemeClr>
            </a:solidFill>
            <a:ln w="9525">
              <a:solidFill>
                <a:schemeClr val="tx1"/>
              </a:solidFill>
            </a:ln>
          </p:spPr>
          <p:style>
            <a:lnRef idx="2">
              <a:schemeClr val="accent6">
                <a:shade val="50000"/>
              </a:schemeClr>
            </a:lnRef>
            <a:fillRef idx="1">
              <a:schemeClr val="accent6"/>
            </a:fillRef>
            <a:effectRef idx="0">
              <a:schemeClr val="accent6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s-ES">
                <a:latin typeface="+mj-lt"/>
              </a:endParaRPr>
            </a:p>
          </p:txBody>
        </p:sp>
        <p:sp>
          <p:nvSpPr>
            <p:cNvPr id="109" name="108 Elipse"/>
            <p:cNvSpPr/>
            <p:nvPr/>
          </p:nvSpPr>
          <p:spPr>
            <a:xfrm>
              <a:off x="3635896" y="1484784"/>
              <a:ext cx="40121" cy="40121"/>
            </a:xfrm>
            <a:prstGeom prst="ellipse">
              <a:avLst/>
            </a:prstGeom>
            <a:ln w="9525">
              <a:solidFill>
                <a:schemeClr val="tx1"/>
              </a:solidFill>
            </a:ln>
          </p:spPr>
          <p:style>
            <a:lnRef idx="2">
              <a:schemeClr val="accent6">
                <a:shade val="50000"/>
              </a:schemeClr>
            </a:lnRef>
            <a:fillRef idx="1">
              <a:schemeClr val="accent6"/>
            </a:fillRef>
            <a:effectRef idx="0">
              <a:schemeClr val="accent6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s-ES">
                <a:latin typeface="+mj-lt"/>
              </a:endParaRPr>
            </a:p>
          </p:txBody>
        </p:sp>
        <p:sp>
          <p:nvSpPr>
            <p:cNvPr id="110" name="109 Elipse"/>
            <p:cNvSpPr/>
            <p:nvPr/>
          </p:nvSpPr>
          <p:spPr>
            <a:xfrm rot="20414638">
              <a:off x="3413480" y="1419077"/>
              <a:ext cx="147110" cy="145842"/>
            </a:xfrm>
            <a:prstGeom prst="ellipse">
              <a:avLst/>
            </a:prstGeom>
            <a:solidFill>
              <a:schemeClr val="accent6">
                <a:lumMod val="20000"/>
                <a:lumOff val="80000"/>
              </a:schemeClr>
            </a:solidFill>
            <a:ln w="9525">
              <a:solidFill>
                <a:schemeClr val="tx1"/>
              </a:solidFill>
            </a:ln>
          </p:spPr>
          <p:style>
            <a:lnRef idx="2">
              <a:schemeClr val="accent6">
                <a:shade val="50000"/>
              </a:schemeClr>
            </a:lnRef>
            <a:fillRef idx="1">
              <a:schemeClr val="accent6"/>
            </a:fillRef>
            <a:effectRef idx="0">
              <a:schemeClr val="accent6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s-ES">
                <a:latin typeface="+mj-lt"/>
              </a:endParaRPr>
            </a:p>
          </p:txBody>
        </p:sp>
        <p:sp>
          <p:nvSpPr>
            <p:cNvPr id="111" name="110 Elipse"/>
            <p:cNvSpPr/>
            <p:nvPr/>
          </p:nvSpPr>
          <p:spPr>
            <a:xfrm rot="1297560">
              <a:off x="3467734" y="1477398"/>
              <a:ext cx="40121" cy="40121"/>
            </a:xfrm>
            <a:prstGeom prst="ellipse">
              <a:avLst/>
            </a:prstGeom>
            <a:ln w="9525">
              <a:solidFill>
                <a:schemeClr val="tx1"/>
              </a:solidFill>
            </a:ln>
          </p:spPr>
          <p:style>
            <a:lnRef idx="2">
              <a:schemeClr val="accent6">
                <a:shade val="50000"/>
              </a:schemeClr>
            </a:lnRef>
            <a:fillRef idx="1">
              <a:schemeClr val="accent6"/>
            </a:fillRef>
            <a:effectRef idx="0">
              <a:schemeClr val="accent6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s-ES">
                <a:latin typeface="+mj-lt"/>
              </a:endParaRPr>
            </a:p>
          </p:txBody>
        </p:sp>
      </p:grpSp>
      <p:cxnSp>
        <p:nvCxnSpPr>
          <p:cNvPr id="114" name="113 Conector recto"/>
          <p:cNvCxnSpPr/>
          <p:nvPr/>
        </p:nvCxnSpPr>
        <p:spPr>
          <a:xfrm>
            <a:off x="6264208" y="1582193"/>
            <a:ext cx="180000" cy="0"/>
          </a:xfrm>
          <a:prstGeom prst="line">
            <a:avLst/>
          </a:prstGeom>
          <a:ln w="38100">
            <a:solidFill>
              <a:schemeClr val="tx1"/>
            </a:solidFill>
            <a:headEnd type="none" w="med" len="med"/>
            <a:tailEnd type="triangl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5" name="114 Conector recto"/>
          <p:cNvCxnSpPr/>
          <p:nvPr/>
        </p:nvCxnSpPr>
        <p:spPr>
          <a:xfrm>
            <a:off x="4139952" y="1582193"/>
            <a:ext cx="180000" cy="0"/>
          </a:xfrm>
          <a:prstGeom prst="line">
            <a:avLst/>
          </a:prstGeom>
          <a:ln w="38100">
            <a:solidFill>
              <a:schemeClr val="tx1"/>
            </a:solidFill>
            <a:headEnd type="none" w="med" len="med"/>
            <a:tailEnd type="triangl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6" name="115 Conector recto"/>
          <p:cNvCxnSpPr/>
          <p:nvPr/>
        </p:nvCxnSpPr>
        <p:spPr>
          <a:xfrm>
            <a:off x="1727704" y="1582193"/>
            <a:ext cx="180000" cy="0"/>
          </a:xfrm>
          <a:prstGeom prst="line">
            <a:avLst/>
          </a:prstGeom>
          <a:ln w="38100">
            <a:solidFill>
              <a:schemeClr val="tx1"/>
            </a:solidFill>
            <a:headEnd type="none" w="med" len="med"/>
            <a:tailEnd type="triangl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29" name="228 CuadroTexto"/>
          <p:cNvSpPr txBox="1"/>
          <p:nvPr/>
        </p:nvSpPr>
        <p:spPr>
          <a:xfrm>
            <a:off x="755576" y="3121521"/>
            <a:ext cx="834139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s-ES" sz="1200" b="1" dirty="0" smtClean="0">
                <a:latin typeface="+mj-lt"/>
                <a:cs typeface="Arial" pitchFamily="34" charset="0"/>
              </a:rPr>
              <a:t>DNA, RNA</a:t>
            </a:r>
          </a:p>
        </p:txBody>
      </p:sp>
      <p:sp>
        <p:nvSpPr>
          <p:cNvPr id="234" name="233 CuadroTexto"/>
          <p:cNvSpPr txBox="1"/>
          <p:nvPr/>
        </p:nvSpPr>
        <p:spPr>
          <a:xfrm>
            <a:off x="3017781" y="3121521"/>
            <a:ext cx="834139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s-ES" sz="1200" b="1" dirty="0" smtClean="0">
                <a:latin typeface="+mj-lt"/>
                <a:cs typeface="Arial" pitchFamily="34" charset="0"/>
              </a:rPr>
              <a:t>DNA, RNA</a:t>
            </a:r>
          </a:p>
        </p:txBody>
      </p:sp>
      <p:sp>
        <p:nvSpPr>
          <p:cNvPr id="235" name="234 CuadroTexto"/>
          <p:cNvSpPr txBox="1"/>
          <p:nvPr/>
        </p:nvSpPr>
        <p:spPr>
          <a:xfrm>
            <a:off x="5250029" y="3121521"/>
            <a:ext cx="834139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s-ES" sz="1200" b="1" dirty="0" smtClean="0">
                <a:latin typeface="+mj-lt"/>
                <a:cs typeface="Arial" pitchFamily="34" charset="0"/>
              </a:rPr>
              <a:t>DNA, RNA</a:t>
            </a:r>
          </a:p>
        </p:txBody>
      </p:sp>
      <p:sp>
        <p:nvSpPr>
          <p:cNvPr id="236" name="235 CuadroTexto"/>
          <p:cNvSpPr txBox="1"/>
          <p:nvPr/>
        </p:nvSpPr>
        <p:spPr>
          <a:xfrm>
            <a:off x="7452320" y="3121521"/>
            <a:ext cx="834139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s-ES" sz="1200" b="1" dirty="0" smtClean="0">
                <a:latin typeface="+mj-lt"/>
                <a:cs typeface="Arial" pitchFamily="34" charset="0"/>
              </a:rPr>
              <a:t>DNA, RNA</a:t>
            </a:r>
          </a:p>
        </p:txBody>
      </p:sp>
      <p:grpSp>
        <p:nvGrpSpPr>
          <p:cNvPr id="242" name="241 Grupo"/>
          <p:cNvGrpSpPr/>
          <p:nvPr/>
        </p:nvGrpSpPr>
        <p:grpSpPr>
          <a:xfrm>
            <a:off x="-108520" y="4029778"/>
            <a:ext cx="4427983" cy="2828222"/>
            <a:chOff x="-108520" y="4029778"/>
            <a:chExt cx="4427983" cy="2828222"/>
          </a:xfrm>
        </p:grpSpPr>
        <p:grpSp>
          <p:nvGrpSpPr>
            <p:cNvPr id="206" name="205 Grupo"/>
            <p:cNvGrpSpPr/>
            <p:nvPr/>
          </p:nvGrpSpPr>
          <p:grpSpPr>
            <a:xfrm>
              <a:off x="-108520" y="4169025"/>
              <a:ext cx="4427983" cy="2688975"/>
              <a:chOff x="1" y="3831332"/>
              <a:chExt cx="4427983" cy="2688975"/>
            </a:xfrm>
          </p:grpSpPr>
          <p:sp>
            <p:nvSpPr>
              <p:cNvPr id="165" name="164 Rectángulo"/>
              <p:cNvSpPr/>
              <p:nvPr/>
            </p:nvSpPr>
            <p:spPr>
              <a:xfrm>
                <a:off x="108520" y="3883395"/>
                <a:ext cx="4031431" cy="2636912"/>
              </a:xfrm>
              <a:prstGeom prst="rect">
                <a:avLst/>
              </a:prstGeom>
              <a:solidFill>
                <a:schemeClr val="bg1">
                  <a:lumMod val="95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lIns="18000" tIns="18000" rIns="18000" bIns="18000" rtlCol="0" anchor="ctr"/>
              <a:lstStyle/>
              <a:p>
                <a:pPr algn="ctr"/>
                <a:endParaRPr lang="es-ES" sz="1200" dirty="0">
                  <a:latin typeface="+mj-lt"/>
                  <a:cs typeface="Arial" pitchFamily="34" charset="0"/>
                </a:endParaRPr>
              </a:p>
            </p:txBody>
          </p:sp>
          <p:grpSp>
            <p:nvGrpSpPr>
              <p:cNvPr id="168" name="167 Grupo"/>
              <p:cNvGrpSpPr/>
              <p:nvPr/>
            </p:nvGrpSpPr>
            <p:grpSpPr>
              <a:xfrm>
                <a:off x="1" y="3831332"/>
                <a:ext cx="4427983" cy="1947494"/>
                <a:chOff x="1" y="4080201"/>
                <a:chExt cx="4427983" cy="1947494"/>
              </a:xfrm>
            </p:grpSpPr>
            <p:graphicFrame>
              <p:nvGraphicFramePr>
                <p:cNvPr id="160" name="Gráfico 9"/>
                <p:cNvGraphicFramePr>
                  <a:graphicFrameLocks/>
                </p:cNvGraphicFramePr>
                <p:nvPr>
                  <p:extLst>
                    <p:ext uri="{D42A27DB-BD31-4B8C-83A1-F6EECF244321}">
                      <p14:modId xmlns="" xmlns:p14="http://schemas.microsoft.com/office/powerpoint/2010/main" val="3662152298"/>
                    </p:ext>
                  </p:extLst>
                </p:nvPr>
              </p:nvGraphicFramePr>
              <p:xfrm>
                <a:off x="2843808" y="4869160"/>
                <a:ext cx="1584176" cy="1080120"/>
              </p:xfrm>
              <a:graphic>
                <a:graphicData uri="http://schemas.openxmlformats.org/drawingml/2006/chart">
                  <c:chart xmlns:c="http://schemas.openxmlformats.org/drawingml/2006/chart" xmlns:r="http://schemas.openxmlformats.org/officeDocument/2006/relationships" r:id="rId3"/>
                </a:graphicData>
              </a:graphic>
            </p:graphicFrame>
            <p:grpSp>
              <p:nvGrpSpPr>
                <p:cNvPr id="159" name="158 Grupo"/>
                <p:cNvGrpSpPr/>
                <p:nvPr/>
              </p:nvGrpSpPr>
              <p:grpSpPr>
                <a:xfrm>
                  <a:off x="1" y="4080201"/>
                  <a:ext cx="4074951" cy="1947494"/>
                  <a:chOff x="-237034" y="3844651"/>
                  <a:chExt cx="9677196" cy="4624909"/>
                </a:xfrm>
              </p:grpSpPr>
              <p:grpSp>
                <p:nvGrpSpPr>
                  <p:cNvPr id="118" name="24 Grupo"/>
                  <p:cNvGrpSpPr/>
                  <p:nvPr/>
                </p:nvGrpSpPr>
                <p:grpSpPr>
                  <a:xfrm>
                    <a:off x="-237034" y="3844651"/>
                    <a:ext cx="2795870" cy="2365947"/>
                    <a:chOff x="3557089" y="2116459"/>
                    <a:chExt cx="2795870" cy="2365947"/>
                  </a:xfrm>
                </p:grpSpPr>
                <p:pic>
                  <p:nvPicPr>
                    <p:cNvPr id="119" name="Imagen 1"/>
                    <p:cNvPicPr>
                      <a:picLocks noChangeAspect="1"/>
                    </p:cNvPicPr>
                    <p:nvPr/>
                  </p:nvPicPr>
                  <p:blipFill>
                    <a:blip r:embed="rId4" cstate="print"/>
                    <a:srcRect l="80324"/>
                    <a:stretch>
                      <a:fillRect/>
                    </a:stretch>
                  </p:blipFill>
                  <p:spPr>
                    <a:xfrm>
                      <a:off x="5004048" y="2679006"/>
                      <a:ext cx="899591" cy="1803400"/>
                    </a:xfrm>
                    <a:prstGeom prst="rect">
                      <a:avLst/>
                    </a:prstGeom>
                  </p:spPr>
                </p:pic>
                <p:pic>
                  <p:nvPicPr>
                    <p:cNvPr id="120" name="Imagen 1"/>
                    <p:cNvPicPr>
                      <a:picLocks noChangeAspect="1"/>
                    </p:cNvPicPr>
                    <p:nvPr/>
                  </p:nvPicPr>
                  <p:blipFill>
                    <a:blip r:embed="rId4" cstate="print"/>
                    <a:srcRect l="64574" r="25976"/>
                    <a:stretch>
                      <a:fillRect/>
                    </a:stretch>
                  </p:blipFill>
                  <p:spPr>
                    <a:xfrm>
                      <a:off x="4572001" y="2679006"/>
                      <a:ext cx="432048" cy="1803400"/>
                    </a:xfrm>
                    <a:prstGeom prst="rect">
                      <a:avLst/>
                    </a:prstGeom>
                  </p:spPr>
                </p:pic>
                <p:grpSp>
                  <p:nvGrpSpPr>
                    <p:cNvPr id="121" name="Agrupar 8"/>
                    <p:cNvGrpSpPr/>
                    <p:nvPr/>
                  </p:nvGrpSpPr>
                  <p:grpSpPr>
                    <a:xfrm>
                      <a:off x="3557089" y="2116459"/>
                      <a:ext cx="2795870" cy="2365947"/>
                      <a:chOff x="3557089" y="2116459"/>
                      <a:chExt cx="2795870" cy="2365947"/>
                    </a:xfrm>
                  </p:grpSpPr>
                  <p:sp>
                    <p:nvSpPr>
                      <p:cNvPr id="122" name="Rectángulo 9"/>
                      <p:cNvSpPr/>
                      <p:nvPr/>
                    </p:nvSpPr>
                    <p:spPr>
                      <a:xfrm>
                        <a:off x="4936464" y="2672587"/>
                        <a:ext cx="644113" cy="511637"/>
                      </a:xfrm>
                      <a:prstGeom prst="rect">
                        <a:avLst/>
                      </a:prstGeom>
                    </p:spPr>
                    <p:txBody>
                      <a:bodyPr wrap="none">
                        <a:spAutoFit/>
                      </a:bodyPr>
                      <a:lstStyle/>
                      <a:p>
                        <a:r>
                          <a:rPr lang="es-ES" sz="800" dirty="0" smtClean="0"/>
                          <a:t>C-</a:t>
                        </a:r>
                      </a:p>
                    </p:txBody>
                  </p:sp>
                  <p:sp>
                    <p:nvSpPr>
                      <p:cNvPr id="124" name="CuadroTexto 11"/>
                      <p:cNvSpPr txBox="1"/>
                      <p:nvPr/>
                    </p:nvSpPr>
                    <p:spPr>
                      <a:xfrm>
                        <a:off x="3557089" y="2116459"/>
                        <a:ext cx="2795870" cy="646853"/>
                      </a:xfrm>
                      <a:prstGeom prst="rect">
                        <a:avLst/>
                      </a:prstGeom>
                      <a:noFill/>
                    </p:spPr>
                    <p:txBody>
                      <a:bodyPr wrap="square" rtlCol="0">
                        <a:spAutoFit/>
                      </a:bodyPr>
                      <a:lstStyle/>
                      <a:p>
                        <a:pPr algn="ctr">
                          <a:lnSpc>
                            <a:spcPct val="130000"/>
                          </a:lnSpc>
                        </a:pPr>
                        <a:r>
                          <a:rPr lang="es-ES" sz="900" dirty="0" smtClean="0">
                            <a:latin typeface="Arial" pitchFamily="34" charset="0"/>
                            <a:cs typeface="Arial" pitchFamily="34" charset="0"/>
                          </a:rPr>
                          <a:t>Test </a:t>
                        </a:r>
                        <a:r>
                          <a:rPr lang="es-ES" sz="900" dirty="0" err="1" smtClean="0">
                            <a:latin typeface="Arial" pitchFamily="34" charset="0"/>
                            <a:cs typeface="Arial" pitchFamily="34" charset="0"/>
                          </a:rPr>
                          <a:t>mycoplasma</a:t>
                        </a:r>
                        <a:endParaRPr lang="es-ES" sz="900" dirty="0" smtClean="0">
                          <a:latin typeface="Arial" pitchFamily="34" charset="0"/>
                          <a:cs typeface="Arial" pitchFamily="34" charset="0"/>
                        </a:endParaRPr>
                      </a:p>
                    </p:txBody>
                  </p:sp>
                  <p:sp>
                    <p:nvSpPr>
                      <p:cNvPr id="125" name="Rectángulo 12"/>
                      <p:cNvSpPr/>
                      <p:nvPr/>
                    </p:nvSpPr>
                    <p:spPr>
                      <a:xfrm>
                        <a:off x="5271814" y="2672587"/>
                        <a:ext cx="689794" cy="511637"/>
                      </a:xfrm>
                      <a:prstGeom prst="rect">
                        <a:avLst/>
                      </a:prstGeom>
                    </p:spPr>
                    <p:txBody>
                      <a:bodyPr wrap="none">
                        <a:spAutoFit/>
                      </a:bodyPr>
                      <a:lstStyle/>
                      <a:p>
                        <a:r>
                          <a:rPr lang="es-ES" sz="800" dirty="0" smtClean="0"/>
                          <a:t>C+</a:t>
                        </a:r>
                        <a:endParaRPr lang="es-ES" sz="800" dirty="0"/>
                      </a:p>
                    </p:txBody>
                  </p:sp>
                  <p:pic>
                    <p:nvPicPr>
                      <p:cNvPr id="126" name="Imagen 1"/>
                      <p:cNvPicPr>
                        <a:picLocks noChangeAspect="1"/>
                      </p:cNvPicPr>
                      <p:nvPr/>
                    </p:nvPicPr>
                    <p:blipFill>
                      <a:blip r:embed="rId4" cstate="print"/>
                      <a:srcRect r="87835"/>
                      <a:stretch>
                        <a:fillRect/>
                      </a:stretch>
                    </p:blipFill>
                    <p:spPr>
                      <a:xfrm>
                        <a:off x="4027834" y="2679006"/>
                        <a:ext cx="556169" cy="1803400"/>
                      </a:xfrm>
                      <a:prstGeom prst="rect">
                        <a:avLst/>
                      </a:prstGeom>
                    </p:spPr>
                  </p:pic>
                  <p:sp>
                    <p:nvSpPr>
                      <p:cNvPr id="123" name="Rectángulo 10"/>
                      <p:cNvSpPr/>
                      <p:nvPr/>
                    </p:nvSpPr>
                    <p:spPr>
                      <a:xfrm>
                        <a:off x="4203253" y="2672587"/>
                        <a:ext cx="1047634" cy="511637"/>
                      </a:xfrm>
                      <a:prstGeom prst="rect">
                        <a:avLst/>
                      </a:prstGeom>
                    </p:spPr>
                    <p:txBody>
                      <a:bodyPr wrap="none">
                        <a:spAutoFit/>
                      </a:bodyPr>
                      <a:lstStyle/>
                      <a:p>
                        <a:r>
                          <a:rPr lang="es-ES" sz="800" dirty="0" smtClean="0"/>
                          <a:t>501#2</a:t>
                        </a:r>
                        <a:endParaRPr lang="es-ES" sz="800" dirty="0"/>
                      </a:p>
                    </p:txBody>
                  </p:sp>
                </p:grpSp>
              </p:grpSp>
              <p:pic>
                <p:nvPicPr>
                  <p:cNvPr id="127" name="Picture 1" descr="C:\Users\U2605\Documents\Lab protocols and experiments UPF\Microscopi\DUPSW FiPS501 R4F-2 characterization\5 - AP Staining\H16047A_501#2_4x2.jpg"/>
                  <p:cNvPicPr>
                    <a:picLocks noChangeAspect="1" noChangeArrowheads="1"/>
                  </p:cNvPicPr>
                  <p:nvPr/>
                </p:nvPicPr>
                <p:blipFill>
                  <a:blip r:embed="rId5" cstate="print"/>
                  <a:srcRect r="13000"/>
                  <a:stretch>
                    <a:fillRect/>
                  </a:stretch>
                </p:blipFill>
                <p:spPr bwMode="auto">
                  <a:xfrm>
                    <a:off x="2339753" y="4407198"/>
                    <a:ext cx="2088231" cy="1800201"/>
                  </a:xfrm>
                  <a:prstGeom prst="rect">
                    <a:avLst/>
                  </a:prstGeom>
                  <a:noFill/>
                </p:spPr>
              </p:pic>
              <p:sp>
                <p:nvSpPr>
                  <p:cNvPr id="128" name="CuadroTexto 11"/>
                  <p:cNvSpPr txBox="1"/>
                  <p:nvPr/>
                </p:nvSpPr>
                <p:spPr>
                  <a:xfrm>
                    <a:off x="2361964" y="3844651"/>
                    <a:ext cx="2052053" cy="646853"/>
                  </a:xfrm>
                  <a:prstGeom prst="rect">
                    <a:avLst/>
                  </a:prstGeom>
                  <a:noFill/>
                </p:spPr>
                <p:txBody>
                  <a:bodyPr wrap="square" rtlCol="0">
                    <a:spAutoFit/>
                  </a:bodyPr>
                  <a:lstStyle/>
                  <a:p>
                    <a:pPr algn="ctr">
                      <a:lnSpc>
                        <a:spcPct val="130000"/>
                      </a:lnSpc>
                    </a:pPr>
                    <a:r>
                      <a:rPr lang="es-ES" sz="900" dirty="0" smtClean="0">
                        <a:latin typeface="Arial" pitchFamily="34" charset="0"/>
                        <a:cs typeface="Arial" pitchFamily="34" charset="0"/>
                      </a:rPr>
                      <a:t>Tinción AP </a:t>
                    </a:r>
                  </a:p>
                </p:txBody>
              </p:sp>
              <p:pic>
                <p:nvPicPr>
                  <p:cNvPr id="129" name="128 Imagen"/>
                  <p:cNvPicPr/>
                  <p:nvPr/>
                </p:nvPicPr>
                <p:blipFill>
                  <a:blip r:embed="rId6" cstate="print">
                    <a:extLst>
                      <a:ext uri="{28A0092B-C50C-407E-A947-70E740481C1C}">
                        <a14:useLocalDpi xmlns:lc="http://schemas.openxmlformats.org/drawingml/2006/lockedCanvas" xmlns:pic="http://schemas.openxmlformats.org/drawingml/2006/picture" xmlns:a14="http://schemas.microsoft.com/office/drawing/2010/main" xmlns:wps="http://schemas.microsoft.com/office/word/2010/wordprocessingShape" xmlns:wne="http://schemas.microsoft.com/office/word/2006/wordml" xmlns:wpi="http://schemas.microsoft.com/office/word/2010/wordprocessingInk" xmlns:wpg="http://schemas.microsoft.com/office/word/2010/wordprocessingGroup" xmlns:w14="http://schemas.microsoft.com/office/word/2010/wordml" xmlns:w="http://schemas.openxmlformats.org/wordprocessingml/2006/main" xmlns:w10="urn:schemas-microsoft-com:office:word" xmlns:wp="http://schemas.openxmlformats.org/drawingml/2006/wordprocessingDrawing" xmlns:wp14="http://schemas.microsoft.com/office/word/2010/wordprocessingDrawing" xmlns:v="urn:schemas-microsoft-com:vml" xmlns:m="http://schemas.openxmlformats.org/officeDocument/2006/math" xmlns:o="urn:schemas-microsoft-com:office:office" xmlns:mv="urn:schemas-microsoft-com:mac:vml" xmlns:mc="http://schemas.openxmlformats.org/markup-compatibility/2006" xmlns:mo="http://schemas.microsoft.com/office/mac/office/2008/main" xmlns:wpc="http://schemas.microsoft.com/office/word/2010/wordprocessingCanvas" xmlns="" val="0"/>
                      </a:ext>
                    </a:extLst>
                  </a:blip>
                  <a:srcRect b="4000"/>
                  <a:stretch>
                    <a:fillRect/>
                  </a:stretch>
                </p:blipFill>
                <p:spPr bwMode="auto">
                  <a:xfrm>
                    <a:off x="4629797" y="4407198"/>
                    <a:ext cx="2401104" cy="1728192"/>
                  </a:xfrm>
                  <a:prstGeom prst="rect">
                    <a:avLst/>
                  </a:prstGeom>
                  <a:noFill/>
                  <a:ln w="3175">
                    <a:noFill/>
                  </a:ln>
                </p:spPr>
              </p:pic>
              <p:sp>
                <p:nvSpPr>
                  <p:cNvPr id="130" name="CuadroTexto 11"/>
                  <p:cNvSpPr txBox="1"/>
                  <p:nvPr/>
                </p:nvSpPr>
                <p:spPr>
                  <a:xfrm>
                    <a:off x="4464385" y="3844651"/>
                    <a:ext cx="2640674" cy="646853"/>
                  </a:xfrm>
                  <a:prstGeom prst="rect">
                    <a:avLst/>
                  </a:prstGeom>
                  <a:noFill/>
                </p:spPr>
                <p:txBody>
                  <a:bodyPr wrap="square" rtlCol="0">
                    <a:spAutoFit/>
                  </a:bodyPr>
                  <a:lstStyle/>
                  <a:p>
                    <a:pPr algn="ctr">
                      <a:lnSpc>
                        <a:spcPct val="130000"/>
                      </a:lnSpc>
                    </a:pPr>
                    <a:r>
                      <a:rPr lang="es-ES" sz="900" dirty="0" err="1" smtClean="0">
                        <a:latin typeface="Arial" pitchFamily="34" charset="0"/>
                        <a:cs typeface="Arial" pitchFamily="34" charset="0"/>
                      </a:rPr>
                      <a:t>Karyotipo</a:t>
                    </a:r>
                    <a:r>
                      <a:rPr lang="es-ES" sz="900" dirty="0" smtClean="0">
                        <a:latin typeface="Arial" pitchFamily="34" charset="0"/>
                        <a:cs typeface="Arial" pitchFamily="34" charset="0"/>
                      </a:rPr>
                      <a:t>: 46, XY</a:t>
                    </a:r>
                  </a:p>
                </p:txBody>
              </p:sp>
              <p:grpSp>
                <p:nvGrpSpPr>
                  <p:cNvPr id="131" name="53 Grupo"/>
                  <p:cNvGrpSpPr/>
                  <p:nvPr/>
                </p:nvGrpSpPr>
                <p:grpSpPr>
                  <a:xfrm>
                    <a:off x="284031" y="6114568"/>
                    <a:ext cx="3564205" cy="2290537"/>
                    <a:chOff x="1334520" y="3463623"/>
                    <a:chExt cx="3176662" cy="2041484"/>
                  </a:xfrm>
                </p:grpSpPr>
                <p:pic>
                  <p:nvPicPr>
                    <p:cNvPr id="132" name="Imagen 18" descr="M160912016-06-29 17hr 17min.jpg"/>
                    <p:cNvPicPr>
                      <a:picLocks noChangeAspect="1"/>
                    </p:cNvPicPr>
                    <p:nvPr/>
                  </p:nvPicPr>
                  <p:blipFill rotWithShape="1">
                    <a:blip r:embed="rId7" cstate="print">
                      <a:extLst>
                        <a:ext uri="{BEBA8EAE-BF5A-486C-A8C5-ECC9F3942E4B}">
                          <a14:imgProps xmlns="" xmlns:a14="http://schemas.microsoft.com/office/drawing/2010/main">
                            <a14:imgLayer r:embed="rId8">
                              <a14:imgEffect>
                                <a14:sharpenSoften amount="50000"/>
                              </a14:imgEffect>
                            </a14:imgLayer>
                          </a14:imgProps>
                        </a:ext>
                        <a:ext uri="{28A0092B-C50C-407E-A947-70E740481C1C}">
                          <a14:useLocalDpi xmlns="" xmlns:a14="http://schemas.microsoft.com/office/drawing/2010/main" val="0"/>
                        </a:ext>
                      </a:extLst>
                    </a:blip>
                    <a:srcRect l="16734" t="1371" r="77669" b="72990"/>
                    <a:stretch/>
                  </p:blipFill>
                  <p:spPr>
                    <a:xfrm>
                      <a:off x="1484040" y="3941440"/>
                      <a:ext cx="423664" cy="1462045"/>
                    </a:xfrm>
                    <a:prstGeom prst="rect">
                      <a:avLst/>
                    </a:prstGeom>
                  </p:spPr>
                </p:pic>
                <p:pic>
                  <p:nvPicPr>
                    <p:cNvPr id="133" name="Imagen 18" descr="M160912016-06-29 17hr 17min.jpg"/>
                    <p:cNvPicPr>
                      <a:picLocks noChangeAspect="1"/>
                    </p:cNvPicPr>
                    <p:nvPr/>
                  </p:nvPicPr>
                  <p:blipFill rotWithShape="1">
                    <a:blip r:embed="rId7" cstate="print">
                      <a:extLst>
                        <a:ext uri="{BEBA8EAE-BF5A-486C-A8C5-ECC9F3942E4B}">
                          <a14:imgProps xmlns="" xmlns:a14="http://schemas.microsoft.com/office/drawing/2010/main">
                            <a14:imgLayer r:embed="rId8">
                              <a14:imgEffect>
                                <a14:sharpenSoften amount="50000"/>
                              </a14:imgEffect>
                            </a14:imgLayer>
                          </a14:imgProps>
                        </a:ext>
                        <a:ext uri="{28A0092B-C50C-407E-A947-70E740481C1C}">
                          <a14:useLocalDpi xmlns="" xmlns:a14="http://schemas.microsoft.com/office/drawing/2010/main" val="0"/>
                        </a:ext>
                      </a:extLst>
                    </a:blip>
                    <a:srcRect l="81425" t="1371" r="8533" b="72990"/>
                    <a:stretch/>
                  </p:blipFill>
                  <p:spPr>
                    <a:xfrm>
                      <a:off x="2148111" y="3933056"/>
                      <a:ext cx="760089" cy="1462045"/>
                    </a:xfrm>
                    <a:prstGeom prst="rect">
                      <a:avLst/>
                    </a:prstGeom>
                  </p:spPr>
                </p:pic>
                <p:pic>
                  <p:nvPicPr>
                    <p:cNvPr id="134" name="Imagen 18" descr="M160912016-06-29 17hr 17min.jpg"/>
                    <p:cNvPicPr>
                      <a:picLocks noChangeAspect="1"/>
                    </p:cNvPicPr>
                    <p:nvPr/>
                  </p:nvPicPr>
                  <p:blipFill rotWithShape="1">
                    <a:blip r:embed="rId7" cstate="print">
                      <a:extLst>
                        <a:ext uri="{BEBA8EAE-BF5A-486C-A8C5-ECC9F3942E4B}">
                          <a14:imgProps xmlns="" xmlns:a14="http://schemas.microsoft.com/office/drawing/2010/main">
                            <a14:imgLayer r:embed="rId8">
                              <a14:imgEffect>
                                <a14:sharpenSoften amount="50000"/>
                              </a14:imgEffect>
                            </a14:imgLayer>
                          </a14:imgProps>
                        </a:ext>
                        <a:ext uri="{28A0092B-C50C-407E-A947-70E740481C1C}">
                          <a14:useLocalDpi xmlns="" xmlns:a14="http://schemas.microsoft.com/office/drawing/2010/main" val="0"/>
                        </a:ext>
                      </a:extLst>
                    </a:blip>
                    <a:srcRect l="53836" t="1371" r="41407" b="72990"/>
                    <a:stretch/>
                  </p:blipFill>
                  <p:spPr>
                    <a:xfrm>
                      <a:off x="1835696" y="3933056"/>
                      <a:ext cx="360040" cy="1462045"/>
                    </a:xfrm>
                    <a:prstGeom prst="rect">
                      <a:avLst/>
                    </a:prstGeom>
                  </p:spPr>
                </p:pic>
                <p:sp>
                  <p:nvSpPr>
                    <p:cNvPr id="135" name="Rectángulo 9"/>
                    <p:cNvSpPr/>
                    <p:nvPr/>
                  </p:nvSpPr>
                  <p:spPr>
                    <a:xfrm>
                      <a:off x="2150949" y="3872570"/>
                      <a:ext cx="570687" cy="456005"/>
                    </a:xfrm>
                    <a:prstGeom prst="rect">
                      <a:avLst/>
                    </a:prstGeom>
                  </p:spPr>
                  <p:txBody>
                    <a:bodyPr wrap="none">
                      <a:spAutoFit/>
                    </a:bodyPr>
                    <a:lstStyle/>
                    <a:p>
                      <a:r>
                        <a:rPr lang="es-ES" sz="800" dirty="0" smtClean="0"/>
                        <a:t>C-</a:t>
                      </a:r>
                    </a:p>
                  </p:txBody>
                </p:sp>
                <p:sp>
                  <p:nvSpPr>
                    <p:cNvPr id="136" name="Rectángulo 10"/>
                    <p:cNvSpPr/>
                    <p:nvPr/>
                  </p:nvSpPr>
                  <p:spPr>
                    <a:xfrm>
                      <a:off x="1462959" y="3872570"/>
                      <a:ext cx="933723" cy="456005"/>
                    </a:xfrm>
                    <a:prstGeom prst="rect">
                      <a:avLst/>
                    </a:prstGeom>
                  </p:spPr>
                  <p:txBody>
                    <a:bodyPr wrap="none">
                      <a:spAutoFit/>
                    </a:bodyPr>
                    <a:lstStyle/>
                    <a:p>
                      <a:r>
                        <a:rPr lang="es-ES" sz="800" dirty="0" smtClean="0"/>
                        <a:t>501#2</a:t>
                      </a:r>
                      <a:endParaRPr lang="es-ES" sz="800" dirty="0"/>
                    </a:p>
                  </p:txBody>
                </p:sp>
                <p:sp>
                  <p:nvSpPr>
                    <p:cNvPr id="137" name="Rectángulo 12"/>
                    <p:cNvSpPr/>
                    <p:nvPr/>
                  </p:nvSpPr>
                  <p:spPr>
                    <a:xfrm>
                      <a:off x="2463854" y="3872570"/>
                      <a:ext cx="611401" cy="456005"/>
                    </a:xfrm>
                    <a:prstGeom prst="rect">
                      <a:avLst/>
                    </a:prstGeom>
                  </p:spPr>
                  <p:txBody>
                    <a:bodyPr wrap="none">
                      <a:spAutoFit/>
                    </a:bodyPr>
                    <a:lstStyle/>
                    <a:p>
                      <a:r>
                        <a:rPr lang="es-ES" sz="800" dirty="0" smtClean="0"/>
                        <a:t>C+</a:t>
                      </a:r>
                      <a:endParaRPr lang="es-ES" sz="800" dirty="0"/>
                    </a:p>
                  </p:txBody>
                </p:sp>
                <p:pic>
                  <p:nvPicPr>
                    <p:cNvPr id="138" name="Imagen 6" descr="M160912016-06-22 16hr 07min.jpg"/>
                    <p:cNvPicPr>
                      <a:picLocks noChangeAspect="1"/>
                    </p:cNvPicPr>
                    <p:nvPr/>
                  </p:nvPicPr>
                  <p:blipFill rotWithShape="1">
                    <a:blip r:embed="rId9" cstate="print">
                      <a:extLst>
                        <a:ext uri="{28A0092B-C50C-407E-A947-70E740481C1C}">
                          <a14:useLocalDpi xmlns="" xmlns:a14="http://schemas.microsoft.com/office/drawing/2010/main" val="0"/>
                        </a:ext>
                      </a:extLst>
                    </a:blip>
                    <a:srcRect l="78953" t="58987" r="10784" b="15461"/>
                    <a:stretch/>
                  </p:blipFill>
                  <p:spPr>
                    <a:xfrm>
                      <a:off x="3660766" y="3933056"/>
                      <a:ext cx="776855" cy="1457044"/>
                    </a:xfrm>
                    <a:prstGeom prst="rect">
                      <a:avLst/>
                    </a:prstGeom>
                  </p:spPr>
                </p:pic>
                <p:pic>
                  <p:nvPicPr>
                    <p:cNvPr id="139" name="Imagen 6" descr="M160912016-06-22 16hr 07min.jpg"/>
                    <p:cNvPicPr>
                      <a:picLocks noChangeAspect="1"/>
                    </p:cNvPicPr>
                    <p:nvPr/>
                  </p:nvPicPr>
                  <p:blipFill rotWithShape="1">
                    <a:blip r:embed="rId9" cstate="print">
                      <a:extLst>
                        <a:ext uri="{28A0092B-C50C-407E-A947-70E740481C1C}">
                          <a14:useLocalDpi xmlns="" xmlns:a14="http://schemas.microsoft.com/office/drawing/2010/main" val="0"/>
                        </a:ext>
                      </a:extLst>
                    </a:blip>
                    <a:srcRect l="50634" t="58987" r="43658" b="15461"/>
                    <a:stretch/>
                  </p:blipFill>
                  <p:spPr>
                    <a:xfrm>
                      <a:off x="3243576" y="3933056"/>
                      <a:ext cx="432048" cy="1457044"/>
                    </a:xfrm>
                    <a:prstGeom prst="rect">
                      <a:avLst/>
                    </a:prstGeom>
                  </p:spPr>
                </p:pic>
                <p:pic>
                  <p:nvPicPr>
                    <p:cNvPr id="140" name="Imagen 6" descr="M160912016-06-22 16hr 07min.jpg"/>
                    <p:cNvPicPr>
                      <a:picLocks noChangeAspect="1"/>
                    </p:cNvPicPr>
                    <p:nvPr/>
                  </p:nvPicPr>
                  <p:blipFill rotWithShape="1">
                    <a:blip r:embed="rId9" cstate="print">
                      <a:extLst>
                        <a:ext uri="{28A0092B-C50C-407E-A947-70E740481C1C}">
                          <a14:useLocalDpi xmlns="" xmlns:a14="http://schemas.microsoft.com/office/drawing/2010/main" val="0"/>
                        </a:ext>
                      </a:extLst>
                    </a:blip>
                    <a:srcRect l="14202" t="58987" r="81821" b="15461"/>
                    <a:stretch/>
                  </p:blipFill>
                  <p:spPr>
                    <a:xfrm>
                      <a:off x="2987824" y="3933056"/>
                      <a:ext cx="300996" cy="1457044"/>
                    </a:xfrm>
                    <a:prstGeom prst="rect">
                      <a:avLst/>
                    </a:prstGeom>
                  </p:spPr>
                </p:pic>
                <p:sp>
                  <p:nvSpPr>
                    <p:cNvPr id="141" name="Rectángulo 9"/>
                    <p:cNvSpPr/>
                    <p:nvPr/>
                  </p:nvSpPr>
                  <p:spPr>
                    <a:xfrm>
                      <a:off x="3628150" y="3902816"/>
                      <a:ext cx="574077" cy="456005"/>
                    </a:xfrm>
                    <a:prstGeom prst="rect">
                      <a:avLst/>
                    </a:prstGeom>
                  </p:spPr>
                  <p:txBody>
                    <a:bodyPr wrap="none">
                      <a:spAutoFit/>
                    </a:bodyPr>
                    <a:lstStyle/>
                    <a:p>
                      <a:r>
                        <a:rPr lang="es-ES" sz="800" dirty="0" smtClean="0"/>
                        <a:t>C-</a:t>
                      </a:r>
                    </a:p>
                  </p:txBody>
                </p:sp>
                <p:sp>
                  <p:nvSpPr>
                    <p:cNvPr id="142" name="Rectángulo 10"/>
                    <p:cNvSpPr/>
                    <p:nvPr/>
                  </p:nvSpPr>
                  <p:spPr>
                    <a:xfrm>
                      <a:off x="2997152" y="3902816"/>
                      <a:ext cx="933722" cy="456005"/>
                    </a:xfrm>
                    <a:prstGeom prst="rect">
                      <a:avLst/>
                    </a:prstGeom>
                  </p:spPr>
                  <p:txBody>
                    <a:bodyPr wrap="none">
                      <a:spAutoFit/>
                    </a:bodyPr>
                    <a:lstStyle/>
                    <a:p>
                      <a:r>
                        <a:rPr lang="es-ES" sz="800" dirty="0" smtClean="0"/>
                        <a:t>501#2</a:t>
                      </a:r>
                      <a:endParaRPr lang="es-ES" sz="800" dirty="0"/>
                    </a:p>
                  </p:txBody>
                </p:sp>
                <p:sp>
                  <p:nvSpPr>
                    <p:cNvPr id="143" name="Rectángulo 12"/>
                    <p:cNvSpPr/>
                    <p:nvPr/>
                  </p:nvSpPr>
                  <p:spPr>
                    <a:xfrm>
                      <a:off x="3896390" y="3902816"/>
                      <a:ext cx="614792" cy="456005"/>
                    </a:xfrm>
                    <a:prstGeom prst="rect">
                      <a:avLst/>
                    </a:prstGeom>
                  </p:spPr>
                  <p:txBody>
                    <a:bodyPr wrap="none">
                      <a:spAutoFit/>
                    </a:bodyPr>
                    <a:lstStyle/>
                    <a:p>
                      <a:r>
                        <a:rPr lang="es-ES" sz="800" dirty="0" smtClean="0"/>
                        <a:t>C+</a:t>
                      </a:r>
                      <a:endParaRPr lang="es-ES" sz="800" dirty="0"/>
                    </a:p>
                  </p:txBody>
                </p:sp>
                <p:sp>
                  <p:nvSpPr>
                    <p:cNvPr id="144" name="CuadroTexto 11"/>
                    <p:cNvSpPr txBox="1"/>
                    <p:nvPr/>
                  </p:nvSpPr>
                  <p:spPr>
                    <a:xfrm>
                      <a:off x="1554884" y="3463623"/>
                      <a:ext cx="2534592" cy="576520"/>
                    </a:xfrm>
                    <a:prstGeom prst="rect">
                      <a:avLst/>
                    </a:prstGeom>
                    <a:noFill/>
                  </p:spPr>
                  <p:txBody>
                    <a:bodyPr wrap="square" rtlCol="0">
                      <a:spAutoFit/>
                    </a:bodyPr>
                    <a:lstStyle/>
                    <a:p>
                      <a:pPr algn="ctr">
                        <a:lnSpc>
                          <a:spcPct val="130000"/>
                        </a:lnSpc>
                      </a:pPr>
                      <a:r>
                        <a:rPr lang="es-ES" sz="900" dirty="0" smtClean="0">
                          <a:latin typeface="Arial" pitchFamily="34" charset="0"/>
                          <a:cs typeface="Arial" pitchFamily="34" charset="0"/>
                        </a:rPr>
                        <a:t>Test integración</a:t>
                      </a:r>
                    </a:p>
                  </p:txBody>
                </p:sp>
                <p:sp>
                  <p:nvSpPr>
                    <p:cNvPr id="145" name="CuadroTexto 15"/>
                    <p:cNvSpPr txBox="1"/>
                    <p:nvPr/>
                  </p:nvSpPr>
                  <p:spPr>
                    <a:xfrm>
                      <a:off x="1334520" y="5076544"/>
                      <a:ext cx="1398550" cy="423433"/>
                    </a:xfrm>
                    <a:prstGeom prst="rect">
                      <a:avLst/>
                    </a:prstGeom>
                    <a:noFill/>
                  </p:spPr>
                  <p:txBody>
                    <a:bodyPr wrap="none" rtlCol="0">
                      <a:spAutoFit/>
                    </a:bodyPr>
                    <a:lstStyle/>
                    <a:p>
                      <a:r>
                        <a:rPr lang="es-ES" sz="700" dirty="0" smtClean="0">
                          <a:latin typeface="Arial" pitchFamily="34" charset="0"/>
                          <a:cs typeface="Arial" pitchFamily="34" charset="0"/>
                        </a:rPr>
                        <a:t>Oct4 -Sox2 </a:t>
                      </a:r>
                      <a:endParaRPr lang="es-ES" sz="700" dirty="0">
                        <a:latin typeface="Arial" pitchFamily="34" charset="0"/>
                        <a:cs typeface="Arial" pitchFamily="34" charset="0"/>
                      </a:endParaRPr>
                    </a:p>
                  </p:txBody>
                </p:sp>
                <p:sp>
                  <p:nvSpPr>
                    <p:cNvPr id="146" name="CuadroTexto 16"/>
                    <p:cNvSpPr txBox="1"/>
                    <p:nvPr/>
                  </p:nvSpPr>
                  <p:spPr>
                    <a:xfrm>
                      <a:off x="2846688" y="5081674"/>
                      <a:ext cx="1334085" cy="423433"/>
                    </a:xfrm>
                    <a:prstGeom prst="rect">
                      <a:avLst/>
                    </a:prstGeom>
                    <a:noFill/>
                  </p:spPr>
                  <p:txBody>
                    <a:bodyPr wrap="none" rtlCol="0">
                      <a:spAutoFit/>
                    </a:bodyPr>
                    <a:lstStyle/>
                    <a:p>
                      <a:r>
                        <a:rPr lang="es-ES" sz="700" dirty="0" smtClean="0">
                          <a:latin typeface="Arial" pitchFamily="34" charset="0"/>
                          <a:cs typeface="Arial" pitchFamily="34" charset="0"/>
                        </a:rPr>
                        <a:t>Klf4 - cMyc</a:t>
                      </a:r>
                      <a:endParaRPr lang="es-ES" sz="700" dirty="0">
                        <a:latin typeface="Arial" pitchFamily="34" charset="0"/>
                        <a:cs typeface="Arial" pitchFamily="34" charset="0"/>
                      </a:endParaRPr>
                    </a:p>
                  </p:txBody>
                </p:sp>
              </p:grpSp>
              <p:graphicFrame>
                <p:nvGraphicFramePr>
                  <p:cNvPr id="147" name="Gráfico 4"/>
                  <p:cNvGraphicFramePr>
                    <a:graphicFrameLocks/>
                  </p:cNvGraphicFramePr>
                  <p:nvPr>
                    <p:extLst>
                      <p:ext uri="{D42A27DB-BD31-4B8C-83A1-F6EECF244321}">
                        <p14:modId xmlns="" xmlns:p14="http://schemas.microsoft.com/office/powerpoint/2010/main" val="4286176680"/>
                      </p:ext>
                    </p:extLst>
                  </p:nvPr>
                </p:nvGraphicFramePr>
                <p:xfrm>
                  <a:off x="4053733" y="6597352"/>
                  <a:ext cx="2520280" cy="1872208"/>
                </p:xfrm>
                <a:graphic>
                  <a:graphicData uri="http://schemas.openxmlformats.org/drawingml/2006/chart">
                    <c:chart xmlns:c="http://schemas.openxmlformats.org/drawingml/2006/chart" xmlns:r="http://schemas.openxmlformats.org/officeDocument/2006/relationships" r:id="rId10"/>
                  </a:graphicData>
                </a:graphic>
              </p:graphicFrame>
              <p:sp>
                <p:nvSpPr>
                  <p:cNvPr id="148" name="CuadroTexto 11"/>
                  <p:cNvSpPr txBox="1"/>
                  <p:nvPr/>
                </p:nvSpPr>
                <p:spPr>
                  <a:xfrm>
                    <a:off x="6603152" y="6114568"/>
                    <a:ext cx="2462478" cy="602240"/>
                  </a:xfrm>
                  <a:prstGeom prst="rect">
                    <a:avLst/>
                  </a:prstGeom>
                  <a:noFill/>
                </p:spPr>
                <p:txBody>
                  <a:bodyPr wrap="square" rtlCol="0">
                    <a:spAutoFit/>
                  </a:bodyPr>
                  <a:lstStyle/>
                  <a:p>
                    <a:pPr algn="ctr">
                      <a:lnSpc>
                        <a:spcPct val="130000"/>
                      </a:lnSpc>
                    </a:pPr>
                    <a:r>
                      <a:rPr lang="es-ES" sz="900" dirty="0" smtClean="0">
                        <a:latin typeface="Arial" pitchFamily="34" charset="0"/>
                        <a:cs typeface="Arial" pitchFamily="34" charset="0"/>
                      </a:rPr>
                      <a:t>Silenciamiento</a:t>
                    </a:r>
                  </a:p>
                </p:txBody>
              </p:sp>
              <p:sp>
                <p:nvSpPr>
                  <p:cNvPr id="149" name="CuadroTexto 11"/>
                  <p:cNvSpPr txBox="1"/>
                  <p:nvPr/>
                </p:nvSpPr>
                <p:spPr>
                  <a:xfrm>
                    <a:off x="3609362" y="6114568"/>
                    <a:ext cx="3542488" cy="602240"/>
                  </a:xfrm>
                  <a:prstGeom prst="rect">
                    <a:avLst/>
                  </a:prstGeom>
                  <a:noFill/>
                </p:spPr>
                <p:txBody>
                  <a:bodyPr wrap="square" rtlCol="0">
                    <a:spAutoFit/>
                  </a:bodyPr>
                  <a:lstStyle/>
                  <a:p>
                    <a:pPr algn="ctr">
                      <a:lnSpc>
                        <a:spcPct val="130000"/>
                      </a:lnSpc>
                    </a:pPr>
                    <a:r>
                      <a:rPr lang="es-ES" sz="900" dirty="0" err="1" smtClean="0">
                        <a:latin typeface="Arial" pitchFamily="34" charset="0"/>
                        <a:cs typeface="Arial" pitchFamily="34" charset="0"/>
                      </a:rPr>
                      <a:t>Pluripotencia</a:t>
                    </a:r>
                    <a:r>
                      <a:rPr lang="es-ES" sz="900" dirty="0" smtClean="0">
                        <a:latin typeface="Arial" pitchFamily="34" charset="0"/>
                        <a:cs typeface="Arial" pitchFamily="34" charset="0"/>
                      </a:rPr>
                      <a:t> </a:t>
                    </a:r>
                    <a:r>
                      <a:rPr lang="es-ES" sz="900" dirty="0" err="1" smtClean="0">
                        <a:latin typeface="Arial" pitchFamily="34" charset="0"/>
                        <a:cs typeface="Arial" pitchFamily="34" charset="0"/>
                      </a:rPr>
                      <a:t>qRT</a:t>
                    </a:r>
                    <a:r>
                      <a:rPr lang="es-ES" sz="900" dirty="0" smtClean="0">
                        <a:latin typeface="Arial" pitchFamily="34" charset="0"/>
                        <a:cs typeface="Arial" pitchFamily="34" charset="0"/>
                      </a:rPr>
                      <a:t>-PCR </a:t>
                    </a:r>
                  </a:p>
                </p:txBody>
              </p:sp>
              <p:pic>
                <p:nvPicPr>
                  <p:cNvPr id="155" name="Picture 5" descr="C:\Users\U2605\Documents\7dup project\Arrays SNPs IMPPC 2016\IMPPC data\DUPSW_5.01_iPSC3_chr7.jpg"/>
                  <p:cNvPicPr>
                    <a:picLocks noChangeAspect="1" noChangeArrowheads="1"/>
                  </p:cNvPicPr>
                  <p:nvPr/>
                </p:nvPicPr>
                <p:blipFill>
                  <a:blip r:embed="rId11" cstate="print"/>
                  <a:srcRect/>
                  <a:stretch>
                    <a:fillRect/>
                  </a:stretch>
                </p:blipFill>
                <p:spPr bwMode="auto">
                  <a:xfrm>
                    <a:off x="7196693" y="4390824"/>
                    <a:ext cx="1800526" cy="1800524"/>
                  </a:xfrm>
                  <a:prstGeom prst="rect">
                    <a:avLst/>
                  </a:prstGeom>
                  <a:noFill/>
                </p:spPr>
              </p:pic>
              <p:sp>
                <p:nvSpPr>
                  <p:cNvPr id="150" name="CuadroTexto 11"/>
                  <p:cNvSpPr txBox="1"/>
                  <p:nvPr/>
                </p:nvSpPr>
                <p:spPr>
                  <a:xfrm>
                    <a:off x="7046097" y="3968288"/>
                    <a:ext cx="2394065" cy="427580"/>
                  </a:xfrm>
                  <a:prstGeom prst="rect">
                    <a:avLst/>
                  </a:prstGeom>
                  <a:solidFill>
                    <a:schemeClr val="bg1">
                      <a:lumMod val="95000"/>
                    </a:schemeClr>
                  </a:solidFill>
                </p:spPr>
                <p:txBody>
                  <a:bodyPr wrap="square" tIns="0" bIns="0" rtlCol="0">
                    <a:spAutoFit/>
                  </a:bodyPr>
                  <a:lstStyle/>
                  <a:p>
                    <a:pPr>
                      <a:lnSpc>
                        <a:spcPct val="130000"/>
                      </a:lnSpc>
                    </a:pPr>
                    <a:r>
                      <a:rPr lang="es-ES" sz="900" dirty="0" err="1" smtClean="0">
                        <a:latin typeface="Arial" pitchFamily="34" charset="0"/>
                        <a:cs typeface="Arial" pitchFamily="34" charset="0"/>
                      </a:rPr>
                      <a:t>Array</a:t>
                    </a:r>
                    <a:r>
                      <a:rPr lang="es-ES" sz="900" dirty="0" smtClean="0">
                        <a:latin typeface="Arial" pitchFamily="34" charset="0"/>
                        <a:cs typeface="Arial" pitchFamily="34" charset="0"/>
                      </a:rPr>
                      <a:t> de </a:t>
                    </a:r>
                    <a:r>
                      <a:rPr lang="es-ES" sz="900" dirty="0" err="1" smtClean="0">
                        <a:latin typeface="Arial" pitchFamily="34" charset="0"/>
                        <a:cs typeface="Arial" pitchFamily="34" charset="0"/>
                      </a:rPr>
                      <a:t>SNPs</a:t>
                    </a:r>
                    <a:endParaRPr lang="es-ES" sz="900" dirty="0" smtClean="0">
                      <a:latin typeface="Arial" pitchFamily="34" charset="0"/>
                      <a:cs typeface="Arial" pitchFamily="34" charset="0"/>
                    </a:endParaRPr>
                  </a:p>
                </p:txBody>
              </p:sp>
            </p:grpSp>
            <p:sp>
              <p:nvSpPr>
                <p:cNvPr id="167" name="166 Rectángulo"/>
                <p:cNvSpPr/>
                <p:nvPr/>
              </p:nvSpPr>
              <p:spPr>
                <a:xfrm>
                  <a:off x="3828301" y="5284732"/>
                  <a:ext cx="448524" cy="88484"/>
                </a:xfrm>
                <a:prstGeom prst="rect">
                  <a:avLst/>
                </a:prstGeom>
                <a:solidFill>
                  <a:schemeClr val="bg1">
                    <a:lumMod val="95000"/>
                  </a:schemeClr>
                </a:solidFill>
                <a:ln>
                  <a:solidFill>
                    <a:schemeClr val="bg1">
                      <a:lumMod val="95000"/>
                    </a:schemeClr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s-ES"/>
                </a:p>
              </p:txBody>
            </p:sp>
          </p:grpSp>
          <p:sp>
            <p:nvSpPr>
              <p:cNvPr id="170" name="CuadroTexto 11"/>
              <p:cNvSpPr txBox="1"/>
              <p:nvPr/>
            </p:nvSpPr>
            <p:spPr>
              <a:xfrm>
                <a:off x="179512" y="5683595"/>
                <a:ext cx="2952328" cy="81253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>
                  <a:lnSpc>
                    <a:spcPct val="130000"/>
                  </a:lnSpc>
                </a:pPr>
                <a:r>
                  <a:rPr lang="es-ES" sz="900" dirty="0" err="1" smtClean="0">
                    <a:latin typeface="Arial" pitchFamily="34" charset="0"/>
                    <a:cs typeface="Arial" pitchFamily="34" charset="0"/>
                  </a:rPr>
                  <a:t>Inmunocitoquímica</a:t>
                </a:r>
                <a:endParaRPr lang="es-ES" sz="900" dirty="0" smtClean="0">
                  <a:latin typeface="Arial" pitchFamily="34" charset="0"/>
                  <a:cs typeface="Arial" pitchFamily="34" charset="0"/>
                </a:endParaRPr>
              </a:p>
              <a:p>
                <a:pPr>
                  <a:lnSpc>
                    <a:spcPct val="130000"/>
                  </a:lnSpc>
                </a:pPr>
                <a:r>
                  <a:rPr lang="es-ES" sz="900" dirty="0" smtClean="0">
                    <a:latin typeface="Arial" pitchFamily="34" charset="0"/>
                    <a:cs typeface="Arial" pitchFamily="34" charset="0"/>
                  </a:rPr>
                  <a:t>Diferenciación in vitro: </a:t>
                </a:r>
                <a:r>
                  <a:rPr lang="es-ES" sz="900" dirty="0" err="1" smtClean="0">
                    <a:latin typeface="Arial" pitchFamily="34" charset="0"/>
                    <a:cs typeface="Arial" pitchFamily="34" charset="0"/>
                  </a:rPr>
                  <a:t>embrioides</a:t>
                </a:r>
                <a:endParaRPr lang="es-ES" sz="900" dirty="0" smtClean="0">
                  <a:latin typeface="Arial" pitchFamily="34" charset="0"/>
                  <a:cs typeface="Arial" pitchFamily="34" charset="0"/>
                </a:endParaRPr>
              </a:p>
              <a:p>
                <a:pPr>
                  <a:lnSpc>
                    <a:spcPct val="130000"/>
                  </a:lnSpc>
                </a:pPr>
                <a:r>
                  <a:rPr lang="es-ES" sz="900" dirty="0" smtClean="0">
                    <a:latin typeface="Arial" pitchFamily="34" charset="0"/>
                    <a:cs typeface="Arial" pitchFamily="34" charset="0"/>
                  </a:rPr>
                  <a:t>Diferenciación in vivo: teratoma</a:t>
                </a:r>
              </a:p>
              <a:p>
                <a:pPr>
                  <a:lnSpc>
                    <a:spcPct val="130000"/>
                  </a:lnSpc>
                </a:pPr>
                <a:r>
                  <a:rPr lang="es-ES" sz="900" dirty="0" smtClean="0">
                    <a:latin typeface="Arial" pitchFamily="34" charset="0"/>
                    <a:cs typeface="Arial" pitchFamily="34" charset="0"/>
                  </a:rPr>
                  <a:t>Depósito en Banco Nacional</a:t>
                </a:r>
              </a:p>
            </p:txBody>
          </p:sp>
          <p:pic>
            <p:nvPicPr>
              <p:cNvPr id="199" name="Picture 8" descr="C:\Users\U2605\Documents\Lab protocols and experiments UPF\Microscopi\DUPSW FiPS501 R4F-2 characterization\9 - Pluripotency\H16105B_OCT4_SSEA3_20X_3_z0_ch02.jpg"/>
              <p:cNvPicPr>
                <a:picLocks noChangeAspect="1" noChangeArrowheads="1"/>
              </p:cNvPicPr>
              <p:nvPr/>
            </p:nvPicPr>
            <p:blipFill>
              <a:blip r:embed="rId12" cstate="print"/>
              <a:srcRect/>
              <a:stretch>
                <a:fillRect/>
              </a:stretch>
            </p:blipFill>
            <p:spPr bwMode="auto">
              <a:xfrm>
                <a:off x="3366914" y="5762972"/>
                <a:ext cx="613964" cy="613964"/>
              </a:xfrm>
              <a:prstGeom prst="rect">
                <a:avLst/>
              </a:prstGeom>
              <a:noFill/>
            </p:spPr>
          </p:pic>
          <p:pic>
            <p:nvPicPr>
              <p:cNvPr id="200" name="Picture 9" descr="C:\Users\U2605\Documents\Lab protocols and experiments UPF\Microscopi\DUPSW FiPS501 R4F-2 characterization\9 - Pluripotency\H16105B_OCT4_SSEA3_20X_3_z0_ch01.jpg"/>
              <p:cNvPicPr>
                <a:picLocks noChangeAspect="1" noChangeArrowheads="1"/>
              </p:cNvPicPr>
              <p:nvPr/>
            </p:nvPicPr>
            <p:blipFill>
              <a:blip r:embed="rId13" cstate="print"/>
              <a:srcRect/>
              <a:stretch>
                <a:fillRect/>
              </a:stretch>
            </p:blipFill>
            <p:spPr bwMode="auto">
              <a:xfrm>
                <a:off x="2718842" y="5762972"/>
                <a:ext cx="613964" cy="613964"/>
              </a:xfrm>
              <a:prstGeom prst="rect">
                <a:avLst/>
              </a:prstGeom>
              <a:noFill/>
            </p:spPr>
          </p:pic>
          <p:pic>
            <p:nvPicPr>
              <p:cNvPr id="201" name="Picture 10" descr="C:\Users\U2605\Documents\Lab protocols and experiments UPF\Microscopi\DUPSW FiPS501 R4F-2 characterization\9 - Pluripotency\H16105B_OCT4_SSEA3_20X_3_z0_ch00.jpg"/>
              <p:cNvPicPr>
                <a:picLocks noChangeAspect="1" noChangeArrowheads="1"/>
              </p:cNvPicPr>
              <p:nvPr/>
            </p:nvPicPr>
            <p:blipFill>
              <a:blip r:embed="rId14" cstate="print"/>
              <a:srcRect/>
              <a:stretch>
                <a:fillRect/>
              </a:stretch>
            </p:blipFill>
            <p:spPr bwMode="auto">
              <a:xfrm>
                <a:off x="2070770" y="5762972"/>
                <a:ext cx="613964" cy="613964"/>
              </a:xfrm>
              <a:prstGeom prst="rect">
                <a:avLst/>
              </a:prstGeom>
              <a:noFill/>
            </p:spPr>
          </p:pic>
          <p:sp>
            <p:nvSpPr>
              <p:cNvPr id="202" name="Rectángulo 10"/>
              <p:cNvSpPr/>
              <p:nvPr/>
            </p:nvSpPr>
            <p:spPr>
              <a:xfrm>
                <a:off x="2296319" y="6195020"/>
                <a:ext cx="500704" cy="215444"/>
              </a:xfrm>
              <a:prstGeom prst="rect">
                <a:avLst/>
              </a:prstGeom>
            </p:spPr>
            <p:txBody>
              <a:bodyPr wrap="square">
                <a:spAutoFit/>
              </a:bodyPr>
              <a:lstStyle/>
              <a:p>
                <a:r>
                  <a:rPr lang="es-ES" sz="800" b="1" dirty="0" smtClean="0">
                    <a:solidFill>
                      <a:srgbClr val="0070C0"/>
                    </a:solidFill>
                    <a:latin typeface="Arial" pitchFamily="34" charset="0"/>
                    <a:cs typeface="Arial" pitchFamily="34" charset="0"/>
                  </a:rPr>
                  <a:t>DAPI</a:t>
                </a:r>
                <a:endParaRPr lang="es-ES" sz="800" b="1" dirty="0">
                  <a:solidFill>
                    <a:srgbClr val="0070C0"/>
                  </a:solidFill>
                  <a:latin typeface="Arial" pitchFamily="34" charset="0"/>
                  <a:cs typeface="Arial" pitchFamily="34" charset="0"/>
                </a:endParaRPr>
              </a:p>
            </p:txBody>
          </p:sp>
          <p:sp>
            <p:nvSpPr>
              <p:cNvPr id="203" name="Rectángulo 10"/>
              <p:cNvSpPr/>
              <p:nvPr/>
            </p:nvSpPr>
            <p:spPr>
              <a:xfrm>
                <a:off x="2901286" y="6195020"/>
                <a:ext cx="590594" cy="215444"/>
              </a:xfrm>
              <a:prstGeom prst="rect">
                <a:avLst/>
              </a:prstGeom>
            </p:spPr>
            <p:txBody>
              <a:bodyPr wrap="square">
                <a:spAutoFit/>
              </a:bodyPr>
              <a:lstStyle/>
              <a:p>
                <a:r>
                  <a:rPr lang="es-ES" sz="800" b="1" dirty="0" smtClean="0">
                    <a:solidFill>
                      <a:srgbClr val="92D050"/>
                    </a:solidFill>
                    <a:latin typeface="Arial" pitchFamily="34" charset="0"/>
                    <a:cs typeface="Arial" pitchFamily="34" charset="0"/>
                  </a:rPr>
                  <a:t>OCT4</a:t>
                </a:r>
                <a:endParaRPr lang="es-ES" sz="800" b="1" dirty="0">
                  <a:solidFill>
                    <a:srgbClr val="92D050"/>
                  </a:solidFill>
                  <a:latin typeface="Arial" pitchFamily="34" charset="0"/>
                  <a:cs typeface="Arial" pitchFamily="34" charset="0"/>
                </a:endParaRPr>
              </a:p>
            </p:txBody>
          </p:sp>
          <p:sp>
            <p:nvSpPr>
              <p:cNvPr id="204" name="Rectángulo 10"/>
              <p:cNvSpPr/>
              <p:nvPr/>
            </p:nvSpPr>
            <p:spPr>
              <a:xfrm>
                <a:off x="3528392" y="6195020"/>
                <a:ext cx="755576" cy="215444"/>
              </a:xfrm>
              <a:prstGeom prst="rect">
                <a:avLst/>
              </a:prstGeom>
            </p:spPr>
            <p:txBody>
              <a:bodyPr wrap="square">
                <a:spAutoFit/>
              </a:bodyPr>
              <a:lstStyle/>
              <a:p>
                <a:r>
                  <a:rPr lang="es-ES" sz="800" b="1" dirty="0" smtClean="0">
                    <a:solidFill>
                      <a:srgbClr val="FF0000"/>
                    </a:solidFill>
                    <a:latin typeface="Arial" pitchFamily="34" charset="0"/>
                    <a:cs typeface="Arial" pitchFamily="34" charset="0"/>
                  </a:rPr>
                  <a:t>SSEA3</a:t>
                </a:r>
                <a:endParaRPr lang="es-ES" sz="800" b="1" dirty="0">
                  <a:solidFill>
                    <a:srgbClr val="FF0000"/>
                  </a:solidFill>
                  <a:latin typeface="Arial" pitchFamily="34" charset="0"/>
                  <a:cs typeface="Arial" pitchFamily="34" charset="0"/>
                </a:endParaRPr>
              </a:p>
            </p:txBody>
          </p:sp>
          <p:sp>
            <p:nvSpPr>
              <p:cNvPr id="205" name="204 Rectángulo"/>
              <p:cNvSpPr/>
              <p:nvPr/>
            </p:nvSpPr>
            <p:spPr>
              <a:xfrm>
                <a:off x="4151287" y="5013176"/>
                <a:ext cx="149349" cy="216024"/>
              </a:xfrm>
              <a:prstGeom prst="rect">
                <a:avLst/>
              </a:prstGeom>
              <a:solidFill>
                <a:schemeClr val="bg1"/>
              </a:solidFill>
              <a:ln>
                <a:solidFill>
                  <a:schemeClr val="bg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s-ES"/>
              </a:p>
            </p:txBody>
          </p:sp>
        </p:grpSp>
        <p:sp>
          <p:nvSpPr>
            <p:cNvPr id="237" name="236 CuadroTexto"/>
            <p:cNvSpPr txBox="1"/>
            <p:nvPr/>
          </p:nvSpPr>
          <p:spPr>
            <a:xfrm>
              <a:off x="0" y="4029778"/>
              <a:ext cx="4032000" cy="215444"/>
            </a:xfrm>
            <a:prstGeom prst="rect">
              <a:avLst/>
            </a:prstGeom>
            <a:solidFill>
              <a:schemeClr val="tx1"/>
            </a:solidFill>
          </p:spPr>
          <p:txBody>
            <a:bodyPr wrap="square" tIns="0" bIns="0" rtlCol="0">
              <a:spAutoFit/>
            </a:bodyPr>
            <a:lstStyle/>
            <a:p>
              <a:pPr algn="ctr"/>
              <a:r>
                <a:rPr lang="es-ES" sz="1400" b="1" dirty="0" smtClean="0">
                  <a:solidFill>
                    <a:schemeClr val="bg1"/>
                  </a:solidFill>
                  <a:cs typeface="Arial" pitchFamily="34" charset="0"/>
                </a:rPr>
                <a:t>Caracterización </a:t>
              </a:r>
              <a:r>
                <a:rPr lang="es-ES" sz="1400" b="1" dirty="0" err="1" smtClean="0">
                  <a:solidFill>
                    <a:schemeClr val="bg1"/>
                  </a:solidFill>
                  <a:cs typeface="Arial" pitchFamily="34" charset="0"/>
                </a:rPr>
                <a:t>iPSC</a:t>
              </a:r>
              <a:endParaRPr lang="es-ES" sz="1200" dirty="0" smtClean="0">
                <a:solidFill>
                  <a:schemeClr val="bg1"/>
                </a:solidFill>
                <a:cs typeface="Arial" pitchFamily="34" charset="0"/>
              </a:endParaRPr>
            </a:p>
          </p:txBody>
        </p:sp>
      </p:grpSp>
      <p:sp>
        <p:nvSpPr>
          <p:cNvPr id="238" name="237 Rectángulo"/>
          <p:cNvSpPr/>
          <p:nvPr/>
        </p:nvSpPr>
        <p:spPr>
          <a:xfrm>
            <a:off x="3566022" y="6662865"/>
            <a:ext cx="534121" cy="2616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s-ES" sz="1050" dirty="0" smtClean="0">
                <a:cs typeface="Arial" pitchFamily="34" charset="0"/>
              </a:rPr>
              <a:t>CMRB</a:t>
            </a:r>
          </a:p>
        </p:txBody>
      </p:sp>
      <p:grpSp>
        <p:nvGrpSpPr>
          <p:cNvPr id="243" name="242 Grupo"/>
          <p:cNvGrpSpPr/>
          <p:nvPr/>
        </p:nvGrpSpPr>
        <p:grpSpPr>
          <a:xfrm>
            <a:off x="4067944" y="4509120"/>
            <a:ext cx="5112568" cy="2348880"/>
            <a:chOff x="4067944" y="4509120"/>
            <a:chExt cx="5112568" cy="2348880"/>
          </a:xfrm>
        </p:grpSpPr>
        <p:sp>
          <p:nvSpPr>
            <p:cNvPr id="241" name="240 Rectángulo"/>
            <p:cNvSpPr/>
            <p:nvPr/>
          </p:nvSpPr>
          <p:spPr>
            <a:xfrm>
              <a:off x="4067944" y="4509120"/>
              <a:ext cx="5076056" cy="2348880"/>
            </a:xfrm>
            <a:prstGeom prst="rect">
              <a:avLst/>
            </a:prstGeom>
            <a:solidFill>
              <a:schemeClr val="bg1">
                <a:lumMod val="9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lIns="18000" tIns="18000" rIns="18000" bIns="18000" rtlCol="0" anchor="ctr"/>
            <a:lstStyle/>
            <a:p>
              <a:pPr algn="ctr"/>
              <a:endParaRPr lang="es-ES" sz="1200" dirty="0">
                <a:latin typeface="+mj-lt"/>
                <a:cs typeface="Arial" pitchFamily="34" charset="0"/>
              </a:endParaRPr>
            </a:p>
          </p:txBody>
        </p:sp>
        <p:pic>
          <p:nvPicPr>
            <p:cNvPr id="212" name="Picture 3" descr="C:\Users\U2605\Desktop\159.01_20170216\NESTIN.jpg"/>
            <p:cNvPicPr>
              <a:picLocks noChangeAspect="1" noChangeArrowheads="1"/>
            </p:cNvPicPr>
            <p:nvPr/>
          </p:nvPicPr>
          <p:blipFill>
            <a:blip r:embed="rId15" cstate="print"/>
            <a:srcRect/>
            <a:stretch>
              <a:fillRect/>
            </a:stretch>
          </p:blipFill>
          <p:spPr bwMode="auto">
            <a:xfrm>
              <a:off x="5353100" y="4835684"/>
              <a:ext cx="1243219" cy="936104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213" name="Picture 4" descr="C:\Users\U2605\Desktop\159.01_20170216\NESTIN_Blue.jpg"/>
            <p:cNvPicPr>
              <a:picLocks noChangeAspect="1" noChangeArrowheads="1"/>
            </p:cNvPicPr>
            <p:nvPr/>
          </p:nvPicPr>
          <p:blipFill>
            <a:blip r:embed="rId16" cstate="print"/>
            <a:srcRect/>
            <a:stretch>
              <a:fillRect/>
            </a:stretch>
          </p:blipFill>
          <p:spPr bwMode="auto">
            <a:xfrm>
              <a:off x="4093129" y="4835684"/>
              <a:ext cx="1243219" cy="936104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214" name="Picture 5" descr="C:\Users\U2605\Desktop\159.01_20170216\NESTIN_SOX.jpg"/>
            <p:cNvPicPr>
              <a:picLocks noChangeAspect="1" noChangeArrowheads="1"/>
            </p:cNvPicPr>
            <p:nvPr/>
          </p:nvPicPr>
          <p:blipFill>
            <a:blip r:embed="rId17" cstate="print"/>
            <a:srcRect/>
            <a:stretch>
              <a:fillRect/>
            </a:stretch>
          </p:blipFill>
          <p:spPr bwMode="auto">
            <a:xfrm>
              <a:off x="6613071" y="4835684"/>
              <a:ext cx="1243219" cy="936104"/>
            </a:xfrm>
            <a:prstGeom prst="rect">
              <a:avLst/>
            </a:prstGeom>
            <a:noFill/>
            <a:ln>
              <a:noFill/>
            </a:ln>
          </p:spPr>
        </p:pic>
        <p:sp>
          <p:nvSpPr>
            <p:cNvPr id="215" name="Rectángulo 10"/>
            <p:cNvSpPr/>
            <p:nvPr/>
          </p:nvSpPr>
          <p:spPr>
            <a:xfrm>
              <a:off x="6056428" y="5555764"/>
              <a:ext cx="607859" cy="23083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s-ES" sz="900" b="1" dirty="0" smtClean="0">
                  <a:solidFill>
                    <a:srgbClr val="92D050"/>
                  </a:solidFill>
                  <a:latin typeface="Arial" pitchFamily="34" charset="0"/>
                  <a:cs typeface="Arial" pitchFamily="34" charset="0"/>
                </a:rPr>
                <a:t>NESTIN</a:t>
              </a:r>
              <a:endParaRPr lang="es-ES" sz="900" b="1" dirty="0">
                <a:solidFill>
                  <a:srgbClr val="92D050"/>
                </a:solidFill>
                <a:latin typeface="Arial" pitchFamily="34" charset="0"/>
                <a:cs typeface="Arial" pitchFamily="34" charset="0"/>
              </a:endParaRPr>
            </a:p>
          </p:txBody>
        </p:sp>
        <p:sp>
          <p:nvSpPr>
            <p:cNvPr id="216" name="Rectángulo 10"/>
            <p:cNvSpPr/>
            <p:nvPr/>
          </p:nvSpPr>
          <p:spPr>
            <a:xfrm>
              <a:off x="7424580" y="5555764"/>
              <a:ext cx="492443" cy="23083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s-ES" sz="900" b="1" dirty="0" smtClean="0">
                  <a:solidFill>
                    <a:srgbClr val="FF0000"/>
                  </a:solidFill>
                  <a:latin typeface="Arial" pitchFamily="34" charset="0"/>
                  <a:cs typeface="Arial" pitchFamily="34" charset="0"/>
                </a:rPr>
                <a:t>SOX2</a:t>
              </a:r>
              <a:endParaRPr lang="es-ES" sz="900" b="1" dirty="0">
                <a:solidFill>
                  <a:srgbClr val="FF0000"/>
                </a:solidFill>
                <a:latin typeface="Arial" pitchFamily="34" charset="0"/>
                <a:cs typeface="Arial" pitchFamily="34" charset="0"/>
              </a:endParaRPr>
            </a:p>
          </p:txBody>
        </p:sp>
        <p:sp>
          <p:nvSpPr>
            <p:cNvPr id="218" name="Rectángulo 10"/>
            <p:cNvSpPr/>
            <p:nvPr/>
          </p:nvSpPr>
          <p:spPr>
            <a:xfrm>
              <a:off x="4904300" y="5555764"/>
              <a:ext cx="460382" cy="23083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s-ES" sz="900" b="1" dirty="0" smtClean="0">
                  <a:solidFill>
                    <a:srgbClr val="0070C0"/>
                  </a:solidFill>
                  <a:latin typeface="Arial" pitchFamily="34" charset="0"/>
                  <a:cs typeface="Arial" pitchFamily="34" charset="0"/>
                </a:rPr>
                <a:t>DAPI</a:t>
              </a:r>
              <a:endParaRPr lang="es-ES" sz="900" b="1" dirty="0">
                <a:solidFill>
                  <a:srgbClr val="0070C0"/>
                </a:solidFill>
                <a:latin typeface="Arial" pitchFamily="34" charset="0"/>
                <a:cs typeface="Arial" pitchFamily="34" charset="0"/>
              </a:endParaRPr>
            </a:p>
          </p:txBody>
        </p:sp>
        <p:pic>
          <p:nvPicPr>
            <p:cNvPr id="219" name="Picture 2" descr="C:\Users\U2605\Desktop\159.01_20170216\MESTIM-SOX_merged.jpg"/>
            <p:cNvPicPr>
              <a:picLocks noChangeAspect="1" noChangeArrowheads="1"/>
            </p:cNvPicPr>
            <p:nvPr/>
          </p:nvPicPr>
          <p:blipFill>
            <a:blip r:embed="rId18" cstate="print"/>
            <a:srcRect/>
            <a:stretch>
              <a:fillRect/>
            </a:stretch>
          </p:blipFill>
          <p:spPr bwMode="auto">
            <a:xfrm>
              <a:off x="7873041" y="4835684"/>
              <a:ext cx="1243219" cy="936104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220" name="Picture 6" descr="C:\Users\U2605\Desktop\159.01_20170216\SOX1-PAX6_B.jpg"/>
            <p:cNvPicPr>
              <a:picLocks noChangeAspect="1" noChangeArrowheads="1"/>
            </p:cNvPicPr>
            <p:nvPr/>
          </p:nvPicPr>
          <p:blipFill>
            <a:blip r:embed="rId19" cstate="print"/>
            <a:srcRect/>
            <a:stretch>
              <a:fillRect/>
            </a:stretch>
          </p:blipFill>
          <p:spPr bwMode="auto">
            <a:xfrm>
              <a:off x="4091841" y="5790456"/>
              <a:ext cx="1242000" cy="935186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221" name="Picture 7" descr="C:\Users\U2605\Desktop\159.01_20170216\SOX1-PAX6_BG.jpg"/>
            <p:cNvPicPr>
              <a:picLocks noChangeAspect="1" noChangeArrowheads="1"/>
            </p:cNvPicPr>
            <p:nvPr/>
          </p:nvPicPr>
          <p:blipFill>
            <a:blip r:embed="rId20" cstate="print"/>
            <a:srcRect/>
            <a:stretch>
              <a:fillRect/>
            </a:stretch>
          </p:blipFill>
          <p:spPr bwMode="auto">
            <a:xfrm>
              <a:off x="5351812" y="5790456"/>
              <a:ext cx="1242000" cy="935186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222" name="Picture 8" descr="C:\Users\U2605\Desktop\159.01_20170216\SOX1-PAX6_R.jpg"/>
            <p:cNvPicPr>
              <a:picLocks noChangeAspect="1" noChangeArrowheads="1"/>
            </p:cNvPicPr>
            <p:nvPr/>
          </p:nvPicPr>
          <p:blipFill>
            <a:blip r:embed="rId21" cstate="print"/>
            <a:srcRect/>
            <a:stretch>
              <a:fillRect/>
            </a:stretch>
          </p:blipFill>
          <p:spPr bwMode="auto">
            <a:xfrm>
              <a:off x="6611783" y="5790456"/>
              <a:ext cx="1242000" cy="935186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223" name="Picture 9" descr="C:\Users\U2605\Desktop\159.01_20170216\SOX1-PAX6_RGB.jpg"/>
            <p:cNvPicPr>
              <a:picLocks noChangeAspect="1" noChangeArrowheads="1"/>
            </p:cNvPicPr>
            <p:nvPr/>
          </p:nvPicPr>
          <p:blipFill>
            <a:blip r:embed="rId22" cstate="print"/>
            <a:srcRect/>
            <a:stretch>
              <a:fillRect/>
            </a:stretch>
          </p:blipFill>
          <p:spPr bwMode="auto">
            <a:xfrm>
              <a:off x="7871753" y="5790456"/>
              <a:ext cx="1242000" cy="935186"/>
            </a:xfrm>
            <a:prstGeom prst="rect">
              <a:avLst/>
            </a:prstGeom>
            <a:noFill/>
            <a:ln>
              <a:noFill/>
            </a:ln>
          </p:spPr>
        </p:pic>
        <p:sp>
          <p:nvSpPr>
            <p:cNvPr id="224" name="Rectángulo 10"/>
            <p:cNvSpPr/>
            <p:nvPr/>
          </p:nvSpPr>
          <p:spPr>
            <a:xfrm>
              <a:off x="8414024" y="5563384"/>
              <a:ext cx="755576" cy="230832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r"/>
              <a:r>
                <a:rPr lang="es-ES" sz="900" b="1" dirty="0" smtClean="0">
                  <a:solidFill>
                    <a:schemeClr val="bg1"/>
                  </a:solidFill>
                  <a:latin typeface="Arial" pitchFamily="34" charset="0"/>
                  <a:cs typeface="Arial" pitchFamily="34" charset="0"/>
                </a:rPr>
                <a:t>fusión</a:t>
              </a:r>
            </a:p>
          </p:txBody>
        </p:sp>
        <p:sp>
          <p:nvSpPr>
            <p:cNvPr id="225" name="Rectángulo 10"/>
            <p:cNvSpPr/>
            <p:nvPr/>
          </p:nvSpPr>
          <p:spPr>
            <a:xfrm>
              <a:off x="4889060" y="6510536"/>
              <a:ext cx="460382" cy="23083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s-ES" sz="900" b="1" dirty="0" smtClean="0">
                  <a:solidFill>
                    <a:srgbClr val="0070C0"/>
                  </a:solidFill>
                  <a:latin typeface="Arial" pitchFamily="34" charset="0"/>
                  <a:cs typeface="Arial" pitchFamily="34" charset="0"/>
                </a:rPr>
                <a:t>DAPI</a:t>
              </a:r>
              <a:endParaRPr lang="es-ES" sz="900" b="1" dirty="0">
                <a:solidFill>
                  <a:srgbClr val="0070C0"/>
                </a:solidFill>
                <a:latin typeface="Arial" pitchFamily="34" charset="0"/>
                <a:cs typeface="Arial" pitchFamily="34" charset="0"/>
              </a:endParaRPr>
            </a:p>
          </p:txBody>
        </p:sp>
        <p:sp>
          <p:nvSpPr>
            <p:cNvPr id="226" name="Rectángulo 10"/>
            <p:cNvSpPr/>
            <p:nvPr/>
          </p:nvSpPr>
          <p:spPr>
            <a:xfrm>
              <a:off x="6156604" y="6510536"/>
              <a:ext cx="492443" cy="23083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s-ES" sz="900" b="1" dirty="0" smtClean="0">
                  <a:solidFill>
                    <a:srgbClr val="92D050"/>
                  </a:solidFill>
                  <a:latin typeface="Arial" pitchFamily="34" charset="0"/>
                  <a:cs typeface="Arial" pitchFamily="34" charset="0"/>
                </a:rPr>
                <a:t>SOX1</a:t>
              </a:r>
              <a:endParaRPr lang="es-ES" sz="900" b="1" dirty="0">
                <a:solidFill>
                  <a:srgbClr val="92D050"/>
                </a:solidFill>
                <a:latin typeface="Arial" pitchFamily="34" charset="0"/>
                <a:cs typeface="Arial" pitchFamily="34" charset="0"/>
              </a:endParaRPr>
            </a:p>
          </p:txBody>
        </p:sp>
        <p:sp>
          <p:nvSpPr>
            <p:cNvPr id="227" name="Rectángulo 10"/>
            <p:cNvSpPr/>
            <p:nvPr/>
          </p:nvSpPr>
          <p:spPr>
            <a:xfrm>
              <a:off x="7415753" y="6510536"/>
              <a:ext cx="486030" cy="23083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s-ES" sz="900" b="1" dirty="0" smtClean="0">
                  <a:solidFill>
                    <a:srgbClr val="FF0000"/>
                  </a:solidFill>
                  <a:latin typeface="Arial" pitchFamily="34" charset="0"/>
                  <a:cs typeface="Arial" pitchFamily="34" charset="0"/>
                </a:rPr>
                <a:t>PAX6</a:t>
              </a:r>
              <a:endParaRPr lang="es-ES" sz="900" b="1" dirty="0">
                <a:solidFill>
                  <a:srgbClr val="FF0000"/>
                </a:solidFill>
                <a:latin typeface="Arial" pitchFamily="34" charset="0"/>
                <a:cs typeface="Arial" pitchFamily="34" charset="0"/>
              </a:endParaRPr>
            </a:p>
          </p:txBody>
        </p:sp>
        <p:sp>
          <p:nvSpPr>
            <p:cNvPr id="228" name="Rectángulo 10"/>
            <p:cNvSpPr/>
            <p:nvPr/>
          </p:nvSpPr>
          <p:spPr>
            <a:xfrm>
              <a:off x="8424936" y="6510536"/>
              <a:ext cx="755576" cy="230832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r"/>
              <a:r>
                <a:rPr lang="es-ES" sz="900" b="1" dirty="0" smtClean="0">
                  <a:solidFill>
                    <a:schemeClr val="bg1"/>
                  </a:solidFill>
                  <a:latin typeface="Arial" pitchFamily="34" charset="0"/>
                  <a:cs typeface="Arial" pitchFamily="34" charset="0"/>
                </a:rPr>
                <a:t>fusión</a:t>
              </a:r>
            </a:p>
          </p:txBody>
        </p:sp>
        <p:sp>
          <p:nvSpPr>
            <p:cNvPr id="239" name="238 CuadroTexto"/>
            <p:cNvSpPr txBox="1"/>
            <p:nvPr/>
          </p:nvSpPr>
          <p:spPr>
            <a:xfrm>
              <a:off x="4067944" y="4509700"/>
              <a:ext cx="5076056" cy="215444"/>
            </a:xfrm>
            <a:prstGeom prst="rect">
              <a:avLst/>
            </a:prstGeom>
            <a:solidFill>
              <a:schemeClr val="tx1"/>
            </a:solidFill>
          </p:spPr>
          <p:txBody>
            <a:bodyPr wrap="square" tIns="0" bIns="0" rtlCol="0">
              <a:spAutoFit/>
            </a:bodyPr>
            <a:lstStyle/>
            <a:p>
              <a:pPr algn="ctr"/>
              <a:r>
                <a:rPr lang="es-ES" sz="1400" b="1" dirty="0" smtClean="0">
                  <a:solidFill>
                    <a:schemeClr val="bg1"/>
                  </a:solidFill>
                  <a:cs typeface="Arial" pitchFamily="34" charset="0"/>
                </a:rPr>
                <a:t>Caracterización </a:t>
              </a:r>
              <a:r>
                <a:rPr lang="es-ES" sz="1400" b="1" dirty="0" err="1" smtClean="0">
                  <a:solidFill>
                    <a:schemeClr val="bg1"/>
                  </a:solidFill>
                  <a:cs typeface="Arial" pitchFamily="34" charset="0"/>
                </a:rPr>
                <a:t>NPCs</a:t>
              </a:r>
              <a:r>
                <a:rPr lang="es-ES" sz="1400" b="1" dirty="0" smtClean="0">
                  <a:solidFill>
                    <a:schemeClr val="bg1"/>
                  </a:solidFill>
                  <a:cs typeface="Arial" pitchFamily="34" charset="0"/>
                </a:rPr>
                <a:t>: </a:t>
              </a:r>
              <a:r>
                <a:rPr lang="es-ES" sz="1400" b="1" dirty="0" err="1" smtClean="0">
                  <a:solidFill>
                    <a:schemeClr val="bg1"/>
                  </a:solidFill>
                  <a:cs typeface="Arial" pitchFamily="34" charset="0"/>
                </a:rPr>
                <a:t>inmunocitoquímica</a:t>
              </a:r>
              <a:endParaRPr lang="es-ES" sz="1400" b="1" dirty="0" smtClean="0">
                <a:solidFill>
                  <a:schemeClr val="bg1"/>
                </a:solidFill>
                <a:cs typeface="Arial" pitchFamily="34" charset="0"/>
              </a:endParaRPr>
            </a:p>
          </p:txBody>
        </p:sp>
      </p:grpSp>
      <p:grpSp>
        <p:nvGrpSpPr>
          <p:cNvPr id="169" name="168 Grupo"/>
          <p:cNvGrpSpPr/>
          <p:nvPr/>
        </p:nvGrpSpPr>
        <p:grpSpPr>
          <a:xfrm>
            <a:off x="1115616" y="3212975"/>
            <a:ext cx="7416824" cy="1152129"/>
            <a:chOff x="1115616" y="3212975"/>
            <a:chExt cx="7416824" cy="1152129"/>
          </a:xfrm>
        </p:grpSpPr>
        <p:sp>
          <p:nvSpPr>
            <p:cNvPr id="286" name="285 Flecha derecha"/>
            <p:cNvSpPr/>
            <p:nvPr/>
          </p:nvSpPr>
          <p:spPr>
            <a:xfrm rot="5400000">
              <a:off x="5544107" y="3609022"/>
              <a:ext cx="720081" cy="216024"/>
            </a:xfrm>
            <a:prstGeom prst="rightArrow">
              <a:avLst/>
            </a:prstGeom>
            <a:solidFill>
              <a:schemeClr val="bg1">
                <a:lumMod val="7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s-ES">
                <a:latin typeface="+mj-lt"/>
              </a:endParaRPr>
            </a:p>
          </p:txBody>
        </p:sp>
        <p:sp>
          <p:nvSpPr>
            <p:cNvPr id="244" name="243 Rectángulo"/>
            <p:cNvSpPr/>
            <p:nvPr/>
          </p:nvSpPr>
          <p:spPr>
            <a:xfrm>
              <a:off x="1115616" y="3614544"/>
              <a:ext cx="7416824" cy="288032"/>
            </a:xfrm>
            <a:prstGeom prst="rect">
              <a:avLst/>
            </a:prstGeom>
            <a:solidFill>
              <a:schemeClr val="bg1">
                <a:lumMod val="7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lIns="18000" tIns="18000" rIns="18000" bIns="18000" rtlCol="0" anchor="ctr"/>
            <a:lstStyle/>
            <a:p>
              <a:pPr algn="ctr"/>
              <a:r>
                <a:rPr lang="es-ES" sz="1400" b="1" dirty="0" smtClean="0">
                  <a:solidFill>
                    <a:schemeClr val="tx1"/>
                  </a:solidFill>
                  <a:cs typeface="Arial" pitchFamily="34" charset="0"/>
                </a:rPr>
                <a:t>Estudio </a:t>
              </a:r>
              <a:r>
                <a:rPr lang="es-ES" sz="1400" b="1" dirty="0" err="1" smtClean="0">
                  <a:solidFill>
                    <a:schemeClr val="tx1"/>
                  </a:solidFill>
                  <a:cs typeface="Arial" pitchFamily="34" charset="0"/>
                </a:rPr>
                <a:t>transcriptoma</a:t>
              </a:r>
              <a:r>
                <a:rPr lang="es-ES" sz="1400" b="1" dirty="0" smtClean="0">
                  <a:solidFill>
                    <a:schemeClr val="tx1"/>
                  </a:solidFill>
                  <a:cs typeface="Arial" pitchFamily="34" charset="0"/>
                </a:rPr>
                <a:t>: </a:t>
              </a:r>
              <a:r>
                <a:rPr lang="es-ES" sz="1400" b="1" dirty="0" err="1" smtClean="0">
                  <a:solidFill>
                    <a:schemeClr val="tx1"/>
                  </a:solidFill>
                  <a:cs typeface="Arial" pitchFamily="34" charset="0"/>
                </a:rPr>
                <a:t>microarrays</a:t>
              </a:r>
              <a:r>
                <a:rPr lang="es-ES" sz="1400" b="1" dirty="0" smtClean="0">
                  <a:solidFill>
                    <a:schemeClr val="tx1"/>
                  </a:solidFill>
                  <a:cs typeface="Arial" pitchFamily="34" charset="0"/>
                </a:rPr>
                <a:t> de expresión (</a:t>
              </a:r>
              <a:r>
                <a:rPr lang="es-ES" sz="1400" b="1" dirty="0" err="1" smtClean="0">
                  <a:solidFill>
                    <a:schemeClr val="tx1"/>
                  </a:solidFill>
                  <a:cs typeface="Arial" pitchFamily="34" charset="0"/>
                </a:rPr>
                <a:t>Affymetrix</a:t>
              </a:r>
              <a:r>
                <a:rPr lang="es-ES" sz="1400" b="1" dirty="0" smtClean="0">
                  <a:solidFill>
                    <a:schemeClr val="tx1"/>
                  </a:solidFill>
                  <a:cs typeface="Arial" pitchFamily="34" charset="0"/>
                </a:rPr>
                <a:t>) </a:t>
              </a:r>
              <a:r>
                <a:rPr lang="es-ES" sz="1050" dirty="0" smtClean="0">
                  <a:solidFill>
                    <a:schemeClr val="tx1"/>
                  </a:solidFill>
                  <a:cs typeface="Arial" pitchFamily="34" charset="0"/>
                </a:rPr>
                <a:t>IMIM</a:t>
              </a:r>
            </a:p>
          </p:txBody>
        </p:sp>
        <p:sp>
          <p:nvSpPr>
            <p:cNvPr id="245" name="244 Flecha derecha"/>
            <p:cNvSpPr/>
            <p:nvPr/>
          </p:nvSpPr>
          <p:spPr>
            <a:xfrm rot="5400000">
              <a:off x="1259630" y="3356994"/>
              <a:ext cx="216027" cy="216024"/>
            </a:xfrm>
            <a:prstGeom prst="rightArrow">
              <a:avLst/>
            </a:prstGeom>
            <a:solidFill>
              <a:schemeClr val="bg1">
                <a:lumMod val="7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s-ES">
                <a:latin typeface="+mj-lt"/>
              </a:endParaRPr>
            </a:p>
          </p:txBody>
        </p:sp>
        <p:sp>
          <p:nvSpPr>
            <p:cNvPr id="246" name="245 Flecha derecha"/>
            <p:cNvSpPr/>
            <p:nvPr/>
          </p:nvSpPr>
          <p:spPr>
            <a:xfrm rot="5400000">
              <a:off x="3491878" y="3356993"/>
              <a:ext cx="216027" cy="216024"/>
            </a:xfrm>
            <a:prstGeom prst="rightArrow">
              <a:avLst/>
            </a:prstGeom>
            <a:solidFill>
              <a:schemeClr val="bg1">
                <a:lumMod val="7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s-ES">
                <a:latin typeface="+mj-lt"/>
              </a:endParaRPr>
            </a:p>
          </p:txBody>
        </p:sp>
        <p:sp>
          <p:nvSpPr>
            <p:cNvPr id="247" name="246 Flecha derecha"/>
            <p:cNvSpPr/>
            <p:nvPr/>
          </p:nvSpPr>
          <p:spPr>
            <a:xfrm rot="5400000">
              <a:off x="7956374" y="3356994"/>
              <a:ext cx="216027" cy="216024"/>
            </a:xfrm>
            <a:prstGeom prst="rightArrow">
              <a:avLst/>
            </a:prstGeom>
            <a:solidFill>
              <a:schemeClr val="bg1">
                <a:lumMod val="7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s-ES">
                <a:latin typeface="+mj-lt"/>
              </a:endParaRPr>
            </a:p>
          </p:txBody>
        </p:sp>
        <p:sp>
          <p:nvSpPr>
            <p:cNvPr id="248" name="247 Flecha derecha"/>
            <p:cNvSpPr/>
            <p:nvPr/>
          </p:nvSpPr>
          <p:spPr>
            <a:xfrm rot="5400000">
              <a:off x="5621638" y="3356994"/>
              <a:ext cx="216027" cy="216024"/>
            </a:xfrm>
            <a:prstGeom prst="rightArrow">
              <a:avLst/>
            </a:prstGeom>
            <a:solidFill>
              <a:schemeClr val="bg1">
                <a:lumMod val="7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s-ES">
                <a:latin typeface="+mj-lt"/>
              </a:endParaRPr>
            </a:p>
          </p:txBody>
        </p:sp>
        <p:grpSp>
          <p:nvGrpSpPr>
            <p:cNvPr id="250" name="166 Grupo"/>
            <p:cNvGrpSpPr/>
            <p:nvPr/>
          </p:nvGrpSpPr>
          <p:grpSpPr>
            <a:xfrm>
              <a:off x="3886034" y="3212975"/>
              <a:ext cx="109902" cy="288033"/>
              <a:chOff x="8604448" y="2636912"/>
              <a:chExt cx="288032" cy="754879"/>
            </a:xfrm>
          </p:grpSpPr>
          <p:sp>
            <p:nvSpPr>
              <p:cNvPr id="251" name="250 Forma libre"/>
              <p:cNvSpPr/>
              <p:nvPr/>
            </p:nvSpPr>
            <p:spPr>
              <a:xfrm>
                <a:off x="8604448" y="2636912"/>
                <a:ext cx="288032" cy="754879"/>
              </a:xfrm>
              <a:custGeom>
                <a:avLst/>
                <a:gdLst>
                  <a:gd name="connsiteX0" fmla="*/ 0 w 242130"/>
                  <a:gd name="connsiteY0" fmla="*/ 25637 h 754879"/>
                  <a:gd name="connsiteX1" fmla="*/ 0 w 242130"/>
                  <a:gd name="connsiteY1" fmla="*/ 623843 h 754879"/>
                  <a:gd name="connsiteX2" fmla="*/ 119641 w 242130"/>
                  <a:gd name="connsiteY2" fmla="*/ 754879 h 754879"/>
                  <a:gd name="connsiteX3" fmla="*/ 242130 w 242130"/>
                  <a:gd name="connsiteY3" fmla="*/ 623843 h 754879"/>
                  <a:gd name="connsiteX4" fmla="*/ 239282 w 242130"/>
                  <a:gd name="connsiteY4" fmla="*/ 0 h 754879"/>
                  <a:gd name="connsiteX5" fmla="*/ 0 w 242130"/>
                  <a:gd name="connsiteY5" fmla="*/ 25637 h 754879"/>
                  <a:gd name="connsiteX0" fmla="*/ 0 w 242130"/>
                  <a:gd name="connsiteY0" fmla="*/ 25637 h 754879"/>
                  <a:gd name="connsiteX1" fmla="*/ 0 w 242130"/>
                  <a:gd name="connsiteY1" fmla="*/ 623843 h 754879"/>
                  <a:gd name="connsiteX2" fmla="*/ 119641 w 242130"/>
                  <a:gd name="connsiteY2" fmla="*/ 754879 h 754879"/>
                  <a:gd name="connsiteX3" fmla="*/ 242130 w 242130"/>
                  <a:gd name="connsiteY3" fmla="*/ 623843 h 754879"/>
                  <a:gd name="connsiteX4" fmla="*/ 239282 w 242130"/>
                  <a:gd name="connsiteY4" fmla="*/ 0 h 754879"/>
                  <a:gd name="connsiteX5" fmla="*/ 0 w 242130"/>
                  <a:gd name="connsiteY5" fmla="*/ 0 h 754879"/>
                  <a:gd name="connsiteX6" fmla="*/ 0 w 242130"/>
                  <a:gd name="connsiteY6" fmla="*/ 25637 h 754879"/>
                  <a:gd name="connsiteX0" fmla="*/ 0 w 242130"/>
                  <a:gd name="connsiteY0" fmla="*/ 72008 h 754879"/>
                  <a:gd name="connsiteX1" fmla="*/ 0 w 242130"/>
                  <a:gd name="connsiteY1" fmla="*/ 623843 h 754879"/>
                  <a:gd name="connsiteX2" fmla="*/ 119641 w 242130"/>
                  <a:gd name="connsiteY2" fmla="*/ 754879 h 754879"/>
                  <a:gd name="connsiteX3" fmla="*/ 242130 w 242130"/>
                  <a:gd name="connsiteY3" fmla="*/ 623843 h 754879"/>
                  <a:gd name="connsiteX4" fmla="*/ 239282 w 242130"/>
                  <a:gd name="connsiteY4" fmla="*/ 0 h 754879"/>
                  <a:gd name="connsiteX5" fmla="*/ 0 w 242130"/>
                  <a:gd name="connsiteY5" fmla="*/ 0 h 754879"/>
                  <a:gd name="connsiteX6" fmla="*/ 0 w 242130"/>
                  <a:gd name="connsiteY6" fmla="*/ 72008 h 754879"/>
                  <a:gd name="connsiteX0" fmla="*/ 0 w 242130"/>
                  <a:gd name="connsiteY0" fmla="*/ 72008 h 754879"/>
                  <a:gd name="connsiteX1" fmla="*/ 0 w 242130"/>
                  <a:gd name="connsiteY1" fmla="*/ 623843 h 754879"/>
                  <a:gd name="connsiteX2" fmla="*/ 119641 w 242130"/>
                  <a:gd name="connsiteY2" fmla="*/ 754879 h 754879"/>
                  <a:gd name="connsiteX3" fmla="*/ 242130 w 242130"/>
                  <a:gd name="connsiteY3" fmla="*/ 623843 h 754879"/>
                  <a:gd name="connsiteX4" fmla="*/ 239282 w 242130"/>
                  <a:gd name="connsiteY4" fmla="*/ 0 h 754879"/>
                  <a:gd name="connsiteX5" fmla="*/ 91440 w 242130"/>
                  <a:gd name="connsiteY5" fmla="*/ 91440 h 754879"/>
                  <a:gd name="connsiteX0" fmla="*/ 0 w 242130"/>
                  <a:gd name="connsiteY0" fmla="*/ 72008 h 754879"/>
                  <a:gd name="connsiteX1" fmla="*/ 0 w 242130"/>
                  <a:gd name="connsiteY1" fmla="*/ 623843 h 754879"/>
                  <a:gd name="connsiteX2" fmla="*/ 119641 w 242130"/>
                  <a:gd name="connsiteY2" fmla="*/ 754879 h 754879"/>
                  <a:gd name="connsiteX3" fmla="*/ 242130 w 242130"/>
                  <a:gd name="connsiteY3" fmla="*/ 623843 h 754879"/>
                  <a:gd name="connsiteX4" fmla="*/ 239282 w 242130"/>
                  <a:gd name="connsiteY4" fmla="*/ 0 h 754879"/>
                  <a:gd name="connsiteX5" fmla="*/ 0 w 242130"/>
                  <a:gd name="connsiteY5" fmla="*/ 0 h 754879"/>
                  <a:gd name="connsiteX0" fmla="*/ 72008 w 314138"/>
                  <a:gd name="connsiteY0" fmla="*/ 72008 h 754879"/>
                  <a:gd name="connsiteX1" fmla="*/ 72008 w 314138"/>
                  <a:gd name="connsiteY1" fmla="*/ 623843 h 754879"/>
                  <a:gd name="connsiteX2" fmla="*/ 191649 w 314138"/>
                  <a:gd name="connsiteY2" fmla="*/ 754879 h 754879"/>
                  <a:gd name="connsiteX3" fmla="*/ 314138 w 314138"/>
                  <a:gd name="connsiteY3" fmla="*/ 623843 h 754879"/>
                  <a:gd name="connsiteX4" fmla="*/ 311290 w 314138"/>
                  <a:gd name="connsiteY4" fmla="*/ 0 h 754879"/>
                  <a:gd name="connsiteX5" fmla="*/ 0 w 314138"/>
                  <a:gd name="connsiteY5" fmla="*/ 0 h 754879"/>
                  <a:gd name="connsiteX0" fmla="*/ 78535 w 314138"/>
                  <a:gd name="connsiteY0" fmla="*/ 0 h 754879"/>
                  <a:gd name="connsiteX1" fmla="*/ 72008 w 314138"/>
                  <a:gd name="connsiteY1" fmla="*/ 623843 h 754879"/>
                  <a:gd name="connsiteX2" fmla="*/ 191649 w 314138"/>
                  <a:gd name="connsiteY2" fmla="*/ 754879 h 754879"/>
                  <a:gd name="connsiteX3" fmla="*/ 314138 w 314138"/>
                  <a:gd name="connsiteY3" fmla="*/ 623843 h 754879"/>
                  <a:gd name="connsiteX4" fmla="*/ 311290 w 314138"/>
                  <a:gd name="connsiteY4" fmla="*/ 0 h 754879"/>
                  <a:gd name="connsiteX5" fmla="*/ 0 w 314138"/>
                  <a:gd name="connsiteY5" fmla="*/ 0 h 754879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</a:cxnLst>
                <a:rect l="l" t="t" r="r" b="b"/>
                <a:pathLst>
                  <a:path w="314138" h="754879">
                    <a:moveTo>
                      <a:pt x="78535" y="0"/>
                    </a:moveTo>
                    <a:cubicBezTo>
                      <a:pt x="76359" y="207948"/>
                      <a:pt x="74184" y="415895"/>
                      <a:pt x="72008" y="623843"/>
                    </a:cubicBezTo>
                    <a:lnTo>
                      <a:pt x="191649" y="754879"/>
                    </a:lnTo>
                    <a:lnTo>
                      <a:pt x="314138" y="623843"/>
                    </a:lnTo>
                    <a:cubicBezTo>
                      <a:pt x="313189" y="415895"/>
                      <a:pt x="312239" y="207948"/>
                      <a:pt x="311290" y="0"/>
                    </a:cubicBezTo>
                    <a:lnTo>
                      <a:pt x="0" y="0"/>
                    </a:lnTo>
                  </a:path>
                </a:pathLst>
              </a:custGeom>
              <a:noFill/>
              <a:ln w="6350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s-ES"/>
              </a:p>
            </p:txBody>
          </p:sp>
          <p:sp>
            <p:nvSpPr>
              <p:cNvPr id="252" name="251 Forma libre"/>
              <p:cNvSpPr/>
              <p:nvPr/>
            </p:nvSpPr>
            <p:spPr>
              <a:xfrm>
                <a:off x="8734178" y="3154676"/>
                <a:ext cx="136732" cy="18991"/>
              </a:xfrm>
              <a:custGeom>
                <a:avLst/>
                <a:gdLst>
                  <a:gd name="connsiteX0" fmla="*/ 0 w 143379"/>
                  <a:gd name="connsiteY0" fmla="*/ 12344 h 18991"/>
                  <a:gd name="connsiteX1" fmla="*/ 56972 w 143379"/>
                  <a:gd name="connsiteY1" fmla="*/ 949 h 18991"/>
                  <a:gd name="connsiteX2" fmla="*/ 91155 w 143379"/>
                  <a:gd name="connsiteY2" fmla="*/ 18041 h 18991"/>
                  <a:gd name="connsiteX3" fmla="*/ 136732 w 143379"/>
                  <a:gd name="connsiteY3" fmla="*/ 6646 h 18991"/>
                  <a:gd name="connsiteX4" fmla="*/ 131035 w 143379"/>
                  <a:gd name="connsiteY4" fmla="*/ 3798 h 18991"/>
                  <a:gd name="connsiteX0" fmla="*/ 0 w 143379"/>
                  <a:gd name="connsiteY0" fmla="*/ 12344 h 18991"/>
                  <a:gd name="connsiteX1" fmla="*/ 56972 w 143379"/>
                  <a:gd name="connsiteY1" fmla="*/ 949 h 18991"/>
                  <a:gd name="connsiteX2" fmla="*/ 91155 w 143379"/>
                  <a:gd name="connsiteY2" fmla="*/ 18041 h 18991"/>
                  <a:gd name="connsiteX3" fmla="*/ 136732 w 143379"/>
                  <a:gd name="connsiteY3" fmla="*/ 6646 h 18991"/>
                  <a:gd name="connsiteX4" fmla="*/ 131035 w 143379"/>
                  <a:gd name="connsiteY4" fmla="*/ 3798 h 18991"/>
                  <a:gd name="connsiteX5" fmla="*/ 132437 w 143379"/>
                  <a:gd name="connsiteY5" fmla="*/ 2396 h 18991"/>
                  <a:gd name="connsiteX0" fmla="*/ 0 w 143379"/>
                  <a:gd name="connsiteY0" fmla="*/ 12344 h 18991"/>
                  <a:gd name="connsiteX1" fmla="*/ 56972 w 143379"/>
                  <a:gd name="connsiteY1" fmla="*/ 949 h 18991"/>
                  <a:gd name="connsiteX2" fmla="*/ 91155 w 143379"/>
                  <a:gd name="connsiteY2" fmla="*/ 18041 h 18991"/>
                  <a:gd name="connsiteX3" fmla="*/ 136732 w 143379"/>
                  <a:gd name="connsiteY3" fmla="*/ 6646 h 18991"/>
                  <a:gd name="connsiteX4" fmla="*/ 131035 w 143379"/>
                  <a:gd name="connsiteY4" fmla="*/ 3798 h 18991"/>
                  <a:gd name="connsiteX0" fmla="*/ 0 w 136732"/>
                  <a:gd name="connsiteY0" fmla="*/ 12344 h 18991"/>
                  <a:gd name="connsiteX1" fmla="*/ 56972 w 136732"/>
                  <a:gd name="connsiteY1" fmla="*/ 949 h 18991"/>
                  <a:gd name="connsiteX2" fmla="*/ 91155 w 136732"/>
                  <a:gd name="connsiteY2" fmla="*/ 18041 h 18991"/>
                  <a:gd name="connsiteX3" fmla="*/ 136732 w 136732"/>
                  <a:gd name="connsiteY3" fmla="*/ 6646 h 18991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</a:cxnLst>
                <a:rect l="l" t="t" r="r" b="b"/>
                <a:pathLst>
                  <a:path w="136732" h="18991">
                    <a:moveTo>
                      <a:pt x="0" y="12344"/>
                    </a:moveTo>
                    <a:cubicBezTo>
                      <a:pt x="20890" y="6172"/>
                      <a:pt x="41780" y="0"/>
                      <a:pt x="56972" y="949"/>
                    </a:cubicBezTo>
                    <a:cubicBezTo>
                      <a:pt x="72164" y="1898"/>
                      <a:pt x="77862" y="17092"/>
                      <a:pt x="91155" y="18041"/>
                    </a:cubicBezTo>
                    <a:cubicBezTo>
                      <a:pt x="104448" y="18991"/>
                      <a:pt x="130085" y="9020"/>
                      <a:pt x="136732" y="6646"/>
                    </a:cubicBezTo>
                  </a:path>
                </a:pathLst>
              </a:custGeom>
              <a:ln w="6350"/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es-ES"/>
              </a:p>
            </p:txBody>
          </p:sp>
          <p:sp>
            <p:nvSpPr>
              <p:cNvPr id="253" name="252 Forma libre"/>
              <p:cNvSpPr/>
              <p:nvPr/>
            </p:nvSpPr>
            <p:spPr>
              <a:xfrm>
                <a:off x="8688361" y="3193928"/>
                <a:ext cx="144017" cy="45719"/>
              </a:xfrm>
              <a:custGeom>
                <a:avLst/>
                <a:gdLst>
                  <a:gd name="connsiteX0" fmla="*/ 0 w 214312"/>
                  <a:gd name="connsiteY0" fmla="*/ 0 h 26988"/>
                  <a:gd name="connsiteX1" fmla="*/ 71437 w 214312"/>
                  <a:gd name="connsiteY1" fmla="*/ 26194 h 26988"/>
                  <a:gd name="connsiteX2" fmla="*/ 150019 w 214312"/>
                  <a:gd name="connsiteY2" fmla="*/ 4763 h 26988"/>
                  <a:gd name="connsiteX3" fmla="*/ 197644 w 214312"/>
                  <a:gd name="connsiteY3" fmla="*/ 16669 h 26988"/>
                  <a:gd name="connsiteX4" fmla="*/ 214312 w 214312"/>
                  <a:gd name="connsiteY4" fmla="*/ 16669 h 26988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</a:cxnLst>
                <a:rect l="l" t="t" r="r" b="b"/>
                <a:pathLst>
                  <a:path w="214312" h="26988">
                    <a:moveTo>
                      <a:pt x="0" y="0"/>
                    </a:moveTo>
                    <a:cubicBezTo>
                      <a:pt x="23217" y="12700"/>
                      <a:pt x="46434" y="25400"/>
                      <a:pt x="71437" y="26194"/>
                    </a:cubicBezTo>
                    <a:cubicBezTo>
                      <a:pt x="96440" y="26988"/>
                      <a:pt x="128985" y="6350"/>
                      <a:pt x="150019" y="4763"/>
                    </a:cubicBezTo>
                    <a:cubicBezTo>
                      <a:pt x="171053" y="3176"/>
                      <a:pt x="186928" y="14685"/>
                      <a:pt x="197644" y="16669"/>
                    </a:cubicBezTo>
                    <a:cubicBezTo>
                      <a:pt x="208360" y="18653"/>
                      <a:pt x="211336" y="17661"/>
                      <a:pt x="214312" y="16669"/>
                    </a:cubicBezTo>
                  </a:path>
                </a:pathLst>
              </a:custGeom>
              <a:ln w="6350"/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es-ES"/>
              </a:p>
            </p:txBody>
          </p:sp>
          <p:sp>
            <p:nvSpPr>
              <p:cNvPr id="254" name="253 Forma libre"/>
              <p:cNvSpPr/>
              <p:nvPr/>
            </p:nvSpPr>
            <p:spPr>
              <a:xfrm>
                <a:off x="8729662" y="3228975"/>
                <a:ext cx="138112" cy="41275"/>
              </a:xfrm>
              <a:custGeom>
                <a:avLst/>
                <a:gdLst>
                  <a:gd name="connsiteX0" fmla="*/ 0 w 138112"/>
                  <a:gd name="connsiteY0" fmla="*/ 40482 h 41275"/>
                  <a:gd name="connsiteX1" fmla="*/ 73819 w 138112"/>
                  <a:gd name="connsiteY1" fmla="*/ 38100 h 41275"/>
                  <a:gd name="connsiteX2" fmla="*/ 114300 w 138112"/>
                  <a:gd name="connsiteY2" fmla="*/ 21432 h 41275"/>
                  <a:gd name="connsiteX3" fmla="*/ 138112 w 138112"/>
                  <a:gd name="connsiteY3" fmla="*/ 0 h 41275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</a:cxnLst>
                <a:rect l="l" t="t" r="r" b="b"/>
                <a:pathLst>
                  <a:path w="138112" h="41275">
                    <a:moveTo>
                      <a:pt x="0" y="40482"/>
                    </a:moveTo>
                    <a:cubicBezTo>
                      <a:pt x="27384" y="40878"/>
                      <a:pt x="54769" y="41275"/>
                      <a:pt x="73819" y="38100"/>
                    </a:cubicBezTo>
                    <a:cubicBezTo>
                      <a:pt x="92869" y="34925"/>
                      <a:pt x="103585" y="27782"/>
                      <a:pt x="114300" y="21432"/>
                    </a:cubicBezTo>
                    <a:cubicBezTo>
                      <a:pt x="125015" y="15082"/>
                      <a:pt x="131563" y="7541"/>
                      <a:pt x="138112" y="0"/>
                    </a:cubicBezTo>
                  </a:path>
                </a:pathLst>
              </a:custGeom>
              <a:ln w="6350"/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es-ES"/>
              </a:p>
            </p:txBody>
          </p:sp>
          <p:sp>
            <p:nvSpPr>
              <p:cNvPr id="255" name="254 Forma libre"/>
              <p:cNvSpPr/>
              <p:nvPr/>
            </p:nvSpPr>
            <p:spPr>
              <a:xfrm rot="10452625">
                <a:off x="8755856" y="3294855"/>
                <a:ext cx="64293" cy="31750"/>
              </a:xfrm>
              <a:custGeom>
                <a:avLst/>
                <a:gdLst>
                  <a:gd name="connsiteX0" fmla="*/ 0 w 64293"/>
                  <a:gd name="connsiteY0" fmla="*/ 26988 h 31750"/>
                  <a:gd name="connsiteX1" fmla="*/ 50006 w 64293"/>
                  <a:gd name="connsiteY1" fmla="*/ 794 h 31750"/>
                  <a:gd name="connsiteX2" fmla="*/ 64293 w 64293"/>
                  <a:gd name="connsiteY2" fmla="*/ 31750 h 31750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</a:cxnLst>
                <a:rect l="l" t="t" r="r" b="b"/>
                <a:pathLst>
                  <a:path w="64293" h="31750">
                    <a:moveTo>
                      <a:pt x="0" y="26988"/>
                    </a:moveTo>
                    <a:cubicBezTo>
                      <a:pt x="19645" y="13494"/>
                      <a:pt x="39291" y="0"/>
                      <a:pt x="50006" y="794"/>
                    </a:cubicBezTo>
                    <a:cubicBezTo>
                      <a:pt x="60721" y="1588"/>
                      <a:pt x="62507" y="16669"/>
                      <a:pt x="64293" y="31750"/>
                    </a:cubicBezTo>
                  </a:path>
                </a:pathLst>
              </a:custGeom>
              <a:ln w="6350"/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es-ES"/>
              </a:p>
            </p:txBody>
          </p:sp>
          <p:sp>
            <p:nvSpPr>
              <p:cNvPr id="256" name="255 Forma libre"/>
              <p:cNvSpPr/>
              <p:nvPr/>
            </p:nvSpPr>
            <p:spPr>
              <a:xfrm>
                <a:off x="8782051" y="3078327"/>
                <a:ext cx="76200" cy="46832"/>
              </a:xfrm>
              <a:custGeom>
                <a:avLst/>
                <a:gdLst>
                  <a:gd name="connsiteX0" fmla="*/ 83741 w 83741"/>
                  <a:gd name="connsiteY0" fmla="*/ 0 h 46832"/>
                  <a:gd name="connsiteX1" fmla="*/ 52785 w 83741"/>
                  <a:gd name="connsiteY1" fmla="*/ 42863 h 46832"/>
                  <a:gd name="connsiteX2" fmla="*/ 7541 w 83741"/>
                  <a:gd name="connsiteY2" fmla="*/ 23813 h 46832"/>
                  <a:gd name="connsiteX3" fmla="*/ 7541 w 83741"/>
                  <a:gd name="connsiteY3" fmla="*/ 21431 h 46832"/>
                  <a:gd name="connsiteX0" fmla="*/ 76200 w 76200"/>
                  <a:gd name="connsiteY0" fmla="*/ 0 h 46832"/>
                  <a:gd name="connsiteX1" fmla="*/ 45244 w 76200"/>
                  <a:gd name="connsiteY1" fmla="*/ 42863 h 46832"/>
                  <a:gd name="connsiteX2" fmla="*/ 0 w 76200"/>
                  <a:gd name="connsiteY2" fmla="*/ 23813 h 46832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</a:cxnLst>
                <a:rect l="l" t="t" r="r" b="b"/>
                <a:pathLst>
                  <a:path w="76200" h="46832">
                    <a:moveTo>
                      <a:pt x="76200" y="0"/>
                    </a:moveTo>
                    <a:cubicBezTo>
                      <a:pt x="67072" y="19447"/>
                      <a:pt x="57944" y="38894"/>
                      <a:pt x="45244" y="42863"/>
                    </a:cubicBezTo>
                    <a:cubicBezTo>
                      <a:pt x="32544" y="46832"/>
                      <a:pt x="7541" y="27385"/>
                      <a:pt x="0" y="23813"/>
                    </a:cubicBezTo>
                  </a:path>
                </a:pathLst>
              </a:custGeom>
              <a:ln w="6350"/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es-ES"/>
              </a:p>
            </p:txBody>
          </p:sp>
          <p:sp>
            <p:nvSpPr>
              <p:cNvPr id="257" name="256 Forma libre"/>
              <p:cNvSpPr/>
              <p:nvPr/>
            </p:nvSpPr>
            <p:spPr>
              <a:xfrm>
                <a:off x="8693944" y="3048164"/>
                <a:ext cx="126207" cy="66279"/>
              </a:xfrm>
              <a:custGeom>
                <a:avLst/>
                <a:gdLst>
                  <a:gd name="connsiteX0" fmla="*/ 0 w 126206"/>
                  <a:gd name="connsiteY0" fmla="*/ 23018 h 66278"/>
                  <a:gd name="connsiteX1" fmla="*/ 35719 w 126206"/>
                  <a:gd name="connsiteY1" fmla="*/ 63500 h 66278"/>
                  <a:gd name="connsiteX2" fmla="*/ 76200 w 126206"/>
                  <a:gd name="connsiteY2" fmla="*/ 6350 h 66278"/>
                  <a:gd name="connsiteX3" fmla="*/ 119062 w 126206"/>
                  <a:gd name="connsiteY3" fmla="*/ 25400 h 66278"/>
                  <a:gd name="connsiteX4" fmla="*/ 119062 w 126206"/>
                  <a:gd name="connsiteY4" fmla="*/ 20637 h 66278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</a:cxnLst>
                <a:rect l="l" t="t" r="r" b="b"/>
                <a:pathLst>
                  <a:path w="126206" h="66278">
                    <a:moveTo>
                      <a:pt x="0" y="23018"/>
                    </a:moveTo>
                    <a:cubicBezTo>
                      <a:pt x="11509" y="44648"/>
                      <a:pt x="23019" y="66278"/>
                      <a:pt x="35719" y="63500"/>
                    </a:cubicBezTo>
                    <a:cubicBezTo>
                      <a:pt x="48419" y="60722"/>
                      <a:pt x="62309" y="12700"/>
                      <a:pt x="76200" y="6350"/>
                    </a:cubicBezTo>
                    <a:cubicBezTo>
                      <a:pt x="90091" y="0"/>
                      <a:pt x="111918" y="23019"/>
                      <a:pt x="119062" y="25400"/>
                    </a:cubicBezTo>
                    <a:cubicBezTo>
                      <a:pt x="126206" y="27781"/>
                      <a:pt x="122634" y="24209"/>
                      <a:pt x="119062" y="20637"/>
                    </a:cubicBezTo>
                  </a:path>
                </a:pathLst>
              </a:custGeom>
              <a:ln w="6350"/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es-ES"/>
              </a:p>
            </p:txBody>
          </p:sp>
        </p:grpSp>
        <p:grpSp>
          <p:nvGrpSpPr>
            <p:cNvPr id="258" name="189 Grupo"/>
            <p:cNvGrpSpPr/>
            <p:nvPr/>
          </p:nvGrpSpPr>
          <p:grpSpPr>
            <a:xfrm>
              <a:off x="6251118" y="3212975"/>
              <a:ext cx="121082" cy="288033"/>
              <a:chOff x="8460432" y="3501008"/>
              <a:chExt cx="181623" cy="432048"/>
            </a:xfrm>
          </p:grpSpPr>
          <p:grpSp>
            <p:nvGrpSpPr>
              <p:cNvPr id="259" name="167 Grupo"/>
              <p:cNvGrpSpPr/>
              <p:nvPr/>
            </p:nvGrpSpPr>
            <p:grpSpPr>
              <a:xfrm>
                <a:off x="8460432" y="3501008"/>
                <a:ext cx="164852" cy="432048"/>
                <a:chOff x="8604448" y="2636912"/>
                <a:chExt cx="288032" cy="754879"/>
              </a:xfrm>
            </p:grpSpPr>
            <p:sp>
              <p:nvSpPr>
                <p:cNvPr id="262" name="261 Forma libre"/>
                <p:cNvSpPr/>
                <p:nvPr/>
              </p:nvSpPr>
              <p:spPr>
                <a:xfrm>
                  <a:off x="8604448" y="2636912"/>
                  <a:ext cx="288032" cy="754879"/>
                </a:xfrm>
                <a:custGeom>
                  <a:avLst/>
                  <a:gdLst>
                    <a:gd name="connsiteX0" fmla="*/ 0 w 242130"/>
                    <a:gd name="connsiteY0" fmla="*/ 25637 h 754879"/>
                    <a:gd name="connsiteX1" fmla="*/ 0 w 242130"/>
                    <a:gd name="connsiteY1" fmla="*/ 623843 h 754879"/>
                    <a:gd name="connsiteX2" fmla="*/ 119641 w 242130"/>
                    <a:gd name="connsiteY2" fmla="*/ 754879 h 754879"/>
                    <a:gd name="connsiteX3" fmla="*/ 242130 w 242130"/>
                    <a:gd name="connsiteY3" fmla="*/ 623843 h 754879"/>
                    <a:gd name="connsiteX4" fmla="*/ 239282 w 242130"/>
                    <a:gd name="connsiteY4" fmla="*/ 0 h 754879"/>
                    <a:gd name="connsiteX5" fmla="*/ 0 w 242130"/>
                    <a:gd name="connsiteY5" fmla="*/ 25637 h 754879"/>
                    <a:gd name="connsiteX0" fmla="*/ 0 w 242130"/>
                    <a:gd name="connsiteY0" fmla="*/ 25637 h 754879"/>
                    <a:gd name="connsiteX1" fmla="*/ 0 w 242130"/>
                    <a:gd name="connsiteY1" fmla="*/ 623843 h 754879"/>
                    <a:gd name="connsiteX2" fmla="*/ 119641 w 242130"/>
                    <a:gd name="connsiteY2" fmla="*/ 754879 h 754879"/>
                    <a:gd name="connsiteX3" fmla="*/ 242130 w 242130"/>
                    <a:gd name="connsiteY3" fmla="*/ 623843 h 754879"/>
                    <a:gd name="connsiteX4" fmla="*/ 239282 w 242130"/>
                    <a:gd name="connsiteY4" fmla="*/ 0 h 754879"/>
                    <a:gd name="connsiteX5" fmla="*/ 0 w 242130"/>
                    <a:gd name="connsiteY5" fmla="*/ 0 h 754879"/>
                    <a:gd name="connsiteX6" fmla="*/ 0 w 242130"/>
                    <a:gd name="connsiteY6" fmla="*/ 25637 h 754879"/>
                    <a:gd name="connsiteX0" fmla="*/ 0 w 242130"/>
                    <a:gd name="connsiteY0" fmla="*/ 72008 h 754879"/>
                    <a:gd name="connsiteX1" fmla="*/ 0 w 242130"/>
                    <a:gd name="connsiteY1" fmla="*/ 623843 h 754879"/>
                    <a:gd name="connsiteX2" fmla="*/ 119641 w 242130"/>
                    <a:gd name="connsiteY2" fmla="*/ 754879 h 754879"/>
                    <a:gd name="connsiteX3" fmla="*/ 242130 w 242130"/>
                    <a:gd name="connsiteY3" fmla="*/ 623843 h 754879"/>
                    <a:gd name="connsiteX4" fmla="*/ 239282 w 242130"/>
                    <a:gd name="connsiteY4" fmla="*/ 0 h 754879"/>
                    <a:gd name="connsiteX5" fmla="*/ 0 w 242130"/>
                    <a:gd name="connsiteY5" fmla="*/ 0 h 754879"/>
                    <a:gd name="connsiteX6" fmla="*/ 0 w 242130"/>
                    <a:gd name="connsiteY6" fmla="*/ 72008 h 754879"/>
                    <a:gd name="connsiteX0" fmla="*/ 0 w 242130"/>
                    <a:gd name="connsiteY0" fmla="*/ 72008 h 754879"/>
                    <a:gd name="connsiteX1" fmla="*/ 0 w 242130"/>
                    <a:gd name="connsiteY1" fmla="*/ 623843 h 754879"/>
                    <a:gd name="connsiteX2" fmla="*/ 119641 w 242130"/>
                    <a:gd name="connsiteY2" fmla="*/ 754879 h 754879"/>
                    <a:gd name="connsiteX3" fmla="*/ 242130 w 242130"/>
                    <a:gd name="connsiteY3" fmla="*/ 623843 h 754879"/>
                    <a:gd name="connsiteX4" fmla="*/ 239282 w 242130"/>
                    <a:gd name="connsiteY4" fmla="*/ 0 h 754879"/>
                    <a:gd name="connsiteX5" fmla="*/ 91440 w 242130"/>
                    <a:gd name="connsiteY5" fmla="*/ 91440 h 754879"/>
                    <a:gd name="connsiteX0" fmla="*/ 0 w 242130"/>
                    <a:gd name="connsiteY0" fmla="*/ 72008 h 754879"/>
                    <a:gd name="connsiteX1" fmla="*/ 0 w 242130"/>
                    <a:gd name="connsiteY1" fmla="*/ 623843 h 754879"/>
                    <a:gd name="connsiteX2" fmla="*/ 119641 w 242130"/>
                    <a:gd name="connsiteY2" fmla="*/ 754879 h 754879"/>
                    <a:gd name="connsiteX3" fmla="*/ 242130 w 242130"/>
                    <a:gd name="connsiteY3" fmla="*/ 623843 h 754879"/>
                    <a:gd name="connsiteX4" fmla="*/ 239282 w 242130"/>
                    <a:gd name="connsiteY4" fmla="*/ 0 h 754879"/>
                    <a:gd name="connsiteX5" fmla="*/ 0 w 242130"/>
                    <a:gd name="connsiteY5" fmla="*/ 0 h 754879"/>
                    <a:gd name="connsiteX0" fmla="*/ 72008 w 314138"/>
                    <a:gd name="connsiteY0" fmla="*/ 72008 h 754879"/>
                    <a:gd name="connsiteX1" fmla="*/ 72008 w 314138"/>
                    <a:gd name="connsiteY1" fmla="*/ 623843 h 754879"/>
                    <a:gd name="connsiteX2" fmla="*/ 191649 w 314138"/>
                    <a:gd name="connsiteY2" fmla="*/ 754879 h 754879"/>
                    <a:gd name="connsiteX3" fmla="*/ 314138 w 314138"/>
                    <a:gd name="connsiteY3" fmla="*/ 623843 h 754879"/>
                    <a:gd name="connsiteX4" fmla="*/ 311290 w 314138"/>
                    <a:gd name="connsiteY4" fmla="*/ 0 h 754879"/>
                    <a:gd name="connsiteX5" fmla="*/ 0 w 314138"/>
                    <a:gd name="connsiteY5" fmla="*/ 0 h 754879"/>
                    <a:gd name="connsiteX0" fmla="*/ 78535 w 314138"/>
                    <a:gd name="connsiteY0" fmla="*/ 0 h 754879"/>
                    <a:gd name="connsiteX1" fmla="*/ 72008 w 314138"/>
                    <a:gd name="connsiteY1" fmla="*/ 623843 h 754879"/>
                    <a:gd name="connsiteX2" fmla="*/ 191649 w 314138"/>
                    <a:gd name="connsiteY2" fmla="*/ 754879 h 754879"/>
                    <a:gd name="connsiteX3" fmla="*/ 314138 w 314138"/>
                    <a:gd name="connsiteY3" fmla="*/ 623843 h 754879"/>
                    <a:gd name="connsiteX4" fmla="*/ 311290 w 314138"/>
                    <a:gd name="connsiteY4" fmla="*/ 0 h 754879"/>
                    <a:gd name="connsiteX5" fmla="*/ 0 w 314138"/>
                    <a:gd name="connsiteY5" fmla="*/ 0 h 754879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</a:cxnLst>
                  <a:rect l="l" t="t" r="r" b="b"/>
                  <a:pathLst>
                    <a:path w="314138" h="754879">
                      <a:moveTo>
                        <a:pt x="78535" y="0"/>
                      </a:moveTo>
                      <a:cubicBezTo>
                        <a:pt x="76359" y="207948"/>
                        <a:pt x="74184" y="415895"/>
                        <a:pt x="72008" y="623843"/>
                      </a:cubicBezTo>
                      <a:lnTo>
                        <a:pt x="191649" y="754879"/>
                      </a:lnTo>
                      <a:lnTo>
                        <a:pt x="314138" y="623843"/>
                      </a:lnTo>
                      <a:cubicBezTo>
                        <a:pt x="313189" y="415895"/>
                        <a:pt x="312239" y="207948"/>
                        <a:pt x="311290" y="0"/>
                      </a:cubicBezTo>
                      <a:lnTo>
                        <a:pt x="0" y="0"/>
                      </a:lnTo>
                    </a:path>
                  </a:pathLst>
                </a:custGeom>
                <a:noFill/>
                <a:ln w="6350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s-ES"/>
                </a:p>
              </p:txBody>
            </p:sp>
            <p:sp>
              <p:nvSpPr>
                <p:cNvPr id="263" name="262 Forma libre"/>
                <p:cNvSpPr/>
                <p:nvPr/>
              </p:nvSpPr>
              <p:spPr>
                <a:xfrm>
                  <a:off x="8696738" y="3029872"/>
                  <a:ext cx="136732" cy="18990"/>
                </a:xfrm>
                <a:custGeom>
                  <a:avLst/>
                  <a:gdLst>
                    <a:gd name="connsiteX0" fmla="*/ 0 w 143379"/>
                    <a:gd name="connsiteY0" fmla="*/ 12344 h 18991"/>
                    <a:gd name="connsiteX1" fmla="*/ 56972 w 143379"/>
                    <a:gd name="connsiteY1" fmla="*/ 949 h 18991"/>
                    <a:gd name="connsiteX2" fmla="*/ 91155 w 143379"/>
                    <a:gd name="connsiteY2" fmla="*/ 18041 h 18991"/>
                    <a:gd name="connsiteX3" fmla="*/ 136732 w 143379"/>
                    <a:gd name="connsiteY3" fmla="*/ 6646 h 18991"/>
                    <a:gd name="connsiteX4" fmla="*/ 131035 w 143379"/>
                    <a:gd name="connsiteY4" fmla="*/ 3798 h 18991"/>
                    <a:gd name="connsiteX0" fmla="*/ 0 w 143379"/>
                    <a:gd name="connsiteY0" fmla="*/ 12344 h 18991"/>
                    <a:gd name="connsiteX1" fmla="*/ 56972 w 143379"/>
                    <a:gd name="connsiteY1" fmla="*/ 949 h 18991"/>
                    <a:gd name="connsiteX2" fmla="*/ 91155 w 143379"/>
                    <a:gd name="connsiteY2" fmla="*/ 18041 h 18991"/>
                    <a:gd name="connsiteX3" fmla="*/ 136732 w 143379"/>
                    <a:gd name="connsiteY3" fmla="*/ 6646 h 18991"/>
                    <a:gd name="connsiteX4" fmla="*/ 131035 w 143379"/>
                    <a:gd name="connsiteY4" fmla="*/ 3798 h 18991"/>
                    <a:gd name="connsiteX5" fmla="*/ 132437 w 143379"/>
                    <a:gd name="connsiteY5" fmla="*/ 2396 h 18991"/>
                    <a:gd name="connsiteX0" fmla="*/ 0 w 143379"/>
                    <a:gd name="connsiteY0" fmla="*/ 12344 h 18991"/>
                    <a:gd name="connsiteX1" fmla="*/ 56972 w 143379"/>
                    <a:gd name="connsiteY1" fmla="*/ 949 h 18991"/>
                    <a:gd name="connsiteX2" fmla="*/ 91155 w 143379"/>
                    <a:gd name="connsiteY2" fmla="*/ 18041 h 18991"/>
                    <a:gd name="connsiteX3" fmla="*/ 136732 w 143379"/>
                    <a:gd name="connsiteY3" fmla="*/ 6646 h 18991"/>
                    <a:gd name="connsiteX4" fmla="*/ 131035 w 143379"/>
                    <a:gd name="connsiteY4" fmla="*/ 3798 h 18991"/>
                    <a:gd name="connsiteX0" fmla="*/ 0 w 136732"/>
                    <a:gd name="connsiteY0" fmla="*/ 12344 h 18991"/>
                    <a:gd name="connsiteX1" fmla="*/ 56972 w 136732"/>
                    <a:gd name="connsiteY1" fmla="*/ 949 h 18991"/>
                    <a:gd name="connsiteX2" fmla="*/ 91155 w 136732"/>
                    <a:gd name="connsiteY2" fmla="*/ 18041 h 18991"/>
                    <a:gd name="connsiteX3" fmla="*/ 136732 w 136732"/>
                    <a:gd name="connsiteY3" fmla="*/ 6646 h 18991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</a:cxnLst>
                  <a:rect l="l" t="t" r="r" b="b"/>
                  <a:pathLst>
                    <a:path w="136732" h="18991">
                      <a:moveTo>
                        <a:pt x="0" y="12344"/>
                      </a:moveTo>
                      <a:cubicBezTo>
                        <a:pt x="20890" y="6172"/>
                        <a:pt x="41780" y="0"/>
                        <a:pt x="56972" y="949"/>
                      </a:cubicBezTo>
                      <a:cubicBezTo>
                        <a:pt x="72164" y="1898"/>
                        <a:pt x="77862" y="17092"/>
                        <a:pt x="91155" y="18041"/>
                      </a:cubicBezTo>
                      <a:cubicBezTo>
                        <a:pt x="104448" y="18991"/>
                        <a:pt x="130085" y="9020"/>
                        <a:pt x="136732" y="6646"/>
                      </a:cubicBezTo>
                    </a:path>
                  </a:pathLst>
                </a:custGeom>
                <a:ln w="6350">
                  <a:solidFill>
                    <a:schemeClr val="accent3">
                      <a:lumMod val="75000"/>
                    </a:schemeClr>
                  </a:solidFill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  <p:txBody>
                <a:bodyPr rtlCol="0" anchor="ctr"/>
                <a:lstStyle/>
                <a:p>
                  <a:pPr algn="ctr"/>
                  <a:endParaRPr lang="es-ES"/>
                </a:p>
              </p:txBody>
            </p:sp>
            <p:sp>
              <p:nvSpPr>
                <p:cNvPr id="264" name="263 Forma libre"/>
                <p:cNvSpPr/>
                <p:nvPr/>
              </p:nvSpPr>
              <p:spPr>
                <a:xfrm>
                  <a:off x="8709162" y="3218889"/>
                  <a:ext cx="144018" cy="45719"/>
                </a:xfrm>
                <a:custGeom>
                  <a:avLst/>
                  <a:gdLst>
                    <a:gd name="connsiteX0" fmla="*/ 0 w 214312"/>
                    <a:gd name="connsiteY0" fmla="*/ 0 h 26988"/>
                    <a:gd name="connsiteX1" fmla="*/ 71437 w 214312"/>
                    <a:gd name="connsiteY1" fmla="*/ 26194 h 26988"/>
                    <a:gd name="connsiteX2" fmla="*/ 150019 w 214312"/>
                    <a:gd name="connsiteY2" fmla="*/ 4763 h 26988"/>
                    <a:gd name="connsiteX3" fmla="*/ 197644 w 214312"/>
                    <a:gd name="connsiteY3" fmla="*/ 16669 h 26988"/>
                    <a:gd name="connsiteX4" fmla="*/ 214312 w 214312"/>
                    <a:gd name="connsiteY4" fmla="*/ 16669 h 26988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</a:cxnLst>
                  <a:rect l="l" t="t" r="r" b="b"/>
                  <a:pathLst>
                    <a:path w="214312" h="26988">
                      <a:moveTo>
                        <a:pt x="0" y="0"/>
                      </a:moveTo>
                      <a:cubicBezTo>
                        <a:pt x="23217" y="12700"/>
                        <a:pt x="46434" y="25400"/>
                        <a:pt x="71437" y="26194"/>
                      </a:cubicBezTo>
                      <a:cubicBezTo>
                        <a:pt x="96440" y="26988"/>
                        <a:pt x="128985" y="6350"/>
                        <a:pt x="150019" y="4763"/>
                      </a:cubicBezTo>
                      <a:cubicBezTo>
                        <a:pt x="171053" y="3176"/>
                        <a:pt x="186928" y="14685"/>
                        <a:pt x="197644" y="16669"/>
                      </a:cubicBezTo>
                      <a:cubicBezTo>
                        <a:pt x="208360" y="18653"/>
                        <a:pt x="211336" y="17661"/>
                        <a:pt x="214312" y="16669"/>
                      </a:cubicBezTo>
                    </a:path>
                  </a:pathLst>
                </a:custGeom>
                <a:ln w="6350">
                  <a:solidFill>
                    <a:schemeClr val="accent3">
                      <a:lumMod val="75000"/>
                    </a:schemeClr>
                  </a:solidFill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  <p:txBody>
                <a:bodyPr rtlCol="0" anchor="ctr"/>
                <a:lstStyle/>
                <a:p>
                  <a:pPr algn="ctr"/>
                  <a:endParaRPr lang="es-ES"/>
                </a:p>
              </p:txBody>
            </p:sp>
            <p:sp>
              <p:nvSpPr>
                <p:cNvPr id="265" name="264 Forma libre"/>
                <p:cNvSpPr/>
                <p:nvPr/>
              </p:nvSpPr>
              <p:spPr>
                <a:xfrm rot="10452625">
                  <a:off x="8755856" y="3294855"/>
                  <a:ext cx="64293" cy="31750"/>
                </a:xfrm>
                <a:custGeom>
                  <a:avLst/>
                  <a:gdLst>
                    <a:gd name="connsiteX0" fmla="*/ 0 w 64293"/>
                    <a:gd name="connsiteY0" fmla="*/ 26988 h 31750"/>
                    <a:gd name="connsiteX1" fmla="*/ 50006 w 64293"/>
                    <a:gd name="connsiteY1" fmla="*/ 794 h 31750"/>
                    <a:gd name="connsiteX2" fmla="*/ 64293 w 64293"/>
                    <a:gd name="connsiteY2" fmla="*/ 31750 h 31750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</a:cxnLst>
                  <a:rect l="l" t="t" r="r" b="b"/>
                  <a:pathLst>
                    <a:path w="64293" h="31750">
                      <a:moveTo>
                        <a:pt x="0" y="26988"/>
                      </a:moveTo>
                      <a:cubicBezTo>
                        <a:pt x="19645" y="13494"/>
                        <a:pt x="39291" y="0"/>
                        <a:pt x="50006" y="794"/>
                      </a:cubicBezTo>
                      <a:cubicBezTo>
                        <a:pt x="60721" y="1588"/>
                        <a:pt x="62507" y="16669"/>
                        <a:pt x="64293" y="31750"/>
                      </a:cubicBezTo>
                    </a:path>
                  </a:pathLst>
                </a:custGeom>
                <a:ln w="6350">
                  <a:solidFill>
                    <a:schemeClr val="accent3">
                      <a:lumMod val="75000"/>
                    </a:schemeClr>
                  </a:solidFill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  <p:txBody>
                <a:bodyPr rtlCol="0" anchor="ctr"/>
                <a:lstStyle/>
                <a:p>
                  <a:pPr algn="ctr"/>
                  <a:endParaRPr lang="es-ES"/>
                </a:p>
              </p:txBody>
            </p:sp>
            <p:sp>
              <p:nvSpPr>
                <p:cNvPr id="266" name="265 Forma libre"/>
                <p:cNvSpPr/>
                <p:nvPr/>
              </p:nvSpPr>
              <p:spPr>
                <a:xfrm>
                  <a:off x="8721941" y="3160965"/>
                  <a:ext cx="76200" cy="46832"/>
                </a:xfrm>
                <a:custGeom>
                  <a:avLst/>
                  <a:gdLst>
                    <a:gd name="connsiteX0" fmla="*/ 83741 w 83741"/>
                    <a:gd name="connsiteY0" fmla="*/ 0 h 46832"/>
                    <a:gd name="connsiteX1" fmla="*/ 52785 w 83741"/>
                    <a:gd name="connsiteY1" fmla="*/ 42863 h 46832"/>
                    <a:gd name="connsiteX2" fmla="*/ 7541 w 83741"/>
                    <a:gd name="connsiteY2" fmla="*/ 23813 h 46832"/>
                    <a:gd name="connsiteX3" fmla="*/ 7541 w 83741"/>
                    <a:gd name="connsiteY3" fmla="*/ 21431 h 46832"/>
                    <a:gd name="connsiteX0" fmla="*/ 76200 w 76200"/>
                    <a:gd name="connsiteY0" fmla="*/ 0 h 46832"/>
                    <a:gd name="connsiteX1" fmla="*/ 45244 w 76200"/>
                    <a:gd name="connsiteY1" fmla="*/ 42863 h 46832"/>
                    <a:gd name="connsiteX2" fmla="*/ 0 w 76200"/>
                    <a:gd name="connsiteY2" fmla="*/ 23813 h 46832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</a:cxnLst>
                  <a:rect l="l" t="t" r="r" b="b"/>
                  <a:pathLst>
                    <a:path w="76200" h="46832">
                      <a:moveTo>
                        <a:pt x="76200" y="0"/>
                      </a:moveTo>
                      <a:cubicBezTo>
                        <a:pt x="67072" y="19447"/>
                        <a:pt x="57944" y="38894"/>
                        <a:pt x="45244" y="42863"/>
                      </a:cubicBezTo>
                      <a:cubicBezTo>
                        <a:pt x="32544" y="46832"/>
                        <a:pt x="7541" y="27385"/>
                        <a:pt x="0" y="23813"/>
                      </a:cubicBezTo>
                    </a:path>
                  </a:pathLst>
                </a:custGeom>
                <a:ln w="6350">
                  <a:solidFill>
                    <a:schemeClr val="accent3">
                      <a:lumMod val="75000"/>
                    </a:schemeClr>
                  </a:solidFill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  <p:txBody>
                <a:bodyPr rtlCol="0" anchor="ctr"/>
                <a:lstStyle/>
                <a:p>
                  <a:pPr algn="ctr"/>
                  <a:endParaRPr lang="es-ES" dirty="0"/>
                </a:p>
              </p:txBody>
            </p:sp>
          </p:grpSp>
          <p:sp>
            <p:nvSpPr>
              <p:cNvPr id="260" name="259 Forma libre"/>
              <p:cNvSpPr/>
              <p:nvPr/>
            </p:nvSpPr>
            <p:spPr>
              <a:xfrm rot="5247853">
                <a:off x="8575062" y="3759228"/>
                <a:ext cx="76618" cy="57369"/>
              </a:xfrm>
              <a:custGeom>
                <a:avLst/>
                <a:gdLst>
                  <a:gd name="connsiteX0" fmla="*/ 0 w 86518"/>
                  <a:gd name="connsiteY0" fmla="*/ 14288 h 16669"/>
                  <a:gd name="connsiteX1" fmla="*/ 73818 w 86518"/>
                  <a:gd name="connsiteY1" fmla="*/ 0 h 16669"/>
                  <a:gd name="connsiteX2" fmla="*/ 76200 w 86518"/>
                  <a:gd name="connsiteY2" fmla="*/ 14288 h 16669"/>
                  <a:gd name="connsiteX3" fmla="*/ 78581 w 86518"/>
                  <a:gd name="connsiteY3" fmla="*/ 14288 h 16669"/>
                  <a:gd name="connsiteX0" fmla="*/ 0 w 86518"/>
                  <a:gd name="connsiteY0" fmla="*/ 14288 h 14288"/>
                  <a:gd name="connsiteX1" fmla="*/ 73818 w 86518"/>
                  <a:gd name="connsiteY1" fmla="*/ 0 h 14288"/>
                  <a:gd name="connsiteX2" fmla="*/ 76200 w 86518"/>
                  <a:gd name="connsiteY2" fmla="*/ 14288 h 14288"/>
                  <a:gd name="connsiteX0" fmla="*/ 0 w 76200"/>
                  <a:gd name="connsiteY0" fmla="*/ 7144 h 7144"/>
                  <a:gd name="connsiteX1" fmla="*/ 37319 w 76200"/>
                  <a:gd name="connsiteY1" fmla="*/ 5757 h 7144"/>
                  <a:gd name="connsiteX2" fmla="*/ 76200 w 76200"/>
                  <a:gd name="connsiteY2" fmla="*/ 7144 h 7144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</a:cxnLst>
                <a:rect l="l" t="t" r="r" b="b"/>
                <a:pathLst>
                  <a:path w="76200" h="7144">
                    <a:moveTo>
                      <a:pt x="0" y="7144"/>
                    </a:moveTo>
                    <a:cubicBezTo>
                      <a:pt x="30559" y="0"/>
                      <a:pt x="24619" y="5757"/>
                      <a:pt x="37319" y="5757"/>
                    </a:cubicBezTo>
                    <a:cubicBezTo>
                      <a:pt x="50019" y="5757"/>
                      <a:pt x="75406" y="4763"/>
                      <a:pt x="76200" y="7144"/>
                    </a:cubicBezTo>
                  </a:path>
                </a:pathLst>
              </a:custGeom>
              <a:ln w="6350">
                <a:solidFill>
                  <a:schemeClr val="accent3">
                    <a:lumMod val="75000"/>
                  </a:schemeClr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es-ES"/>
              </a:p>
            </p:txBody>
          </p:sp>
          <p:sp>
            <p:nvSpPr>
              <p:cNvPr id="261" name="260 Forma libre"/>
              <p:cNvSpPr/>
              <p:nvPr/>
            </p:nvSpPr>
            <p:spPr>
              <a:xfrm flipV="1">
                <a:off x="8520535" y="3750366"/>
                <a:ext cx="45720" cy="45720"/>
              </a:xfrm>
              <a:custGeom>
                <a:avLst/>
                <a:gdLst>
                  <a:gd name="connsiteX0" fmla="*/ 0 w 204788"/>
                  <a:gd name="connsiteY0" fmla="*/ 78184 h 142081"/>
                  <a:gd name="connsiteX1" fmla="*/ 80963 w 204788"/>
                  <a:gd name="connsiteY1" fmla="*/ 9128 h 142081"/>
                  <a:gd name="connsiteX2" fmla="*/ 104775 w 204788"/>
                  <a:gd name="connsiteY2" fmla="*/ 132953 h 142081"/>
                  <a:gd name="connsiteX3" fmla="*/ 204788 w 204788"/>
                  <a:gd name="connsiteY3" fmla="*/ 63896 h 142081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</a:cxnLst>
                <a:rect l="l" t="t" r="r" b="b"/>
                <a:pathLst>
                  <a:path w="204788" h="142081">
                    <a:moveTo>
                      <a:pt x="0" y="78184"/>
                    </a:moveTo>
                    <a:cubicBezTo>
                      <a:pt x="31750" y="39092"/>
                      <a:pt x="63501" y="0"/>
                      <a:pt x="80963" y="9128"/>
                    </a:cubicBezTo>
                    <a:cubicBezTo>
                      <a:pt x="98426" y="18256"/>
                      <a:pt x="84138" y="123825"/>
                      <a:pt x="104775" y="132953"/>
                    </a:cubicBezTo>
                    <a:cubicBezTo>
                      <a:pt x="125413" y="142081"/>
                      <a:pt x="165100" y="102988"/>
                      <a:pt x="204788" y="63896"/>
                    </a:cubicBezTo>
                  </a:path>
                </a:pathLst>
              </a:custGeom>
              <a:ln w="6350">
                <a:solidFill>
                  <a:schemeClr val="accent3">
                    <a:lumMod val="75000"/>
                  </a:schemeClr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es-ES"/>
              </a:p>
            </p:txBody>
          </p:sp>
        </p:grpSp>
        <p:grpSp>
          <p:nvGrpSpPr>
            <p:cNvPr id="267" name="188 Grupo"/>
            <p:cNvGrpSpPr/>
            <p:nvPr/>
          </p:nvGrpSpPr>
          <p:grpSpPr>
            <a:xfrm>
              <a:off x="8350530" y="3212975"/>
              <a:ext cx="109902" cy="288033"/>
              <a:chOff x="8460432" y="2636911"/>
              <a:chExt cx="164852" cy="432048"/>
            </a:xfrm>
          </p:grpSpPr>
          <p:grpSp>
            <p:nvGrpSpPr>
              <p:cNvPr id="268" name="178 Grupo"/>
              <p:cNvGrpSpPr/>
              <p:nvPr/>
            </p:nvGrpSpPr>
            <p:grpSpPr>
              <a:xfrm>
                <a:off x="8460432" y="2636911"/>
                <a:ext cx="164852" cy="432048"/>
                <a:chOff x="8604448" y="2636912"/>
                <a:chExt cx="288032" cy="754879"/>
              </a:xfrm>
            </p:grpSpPr>
            <p:sp>
              <p:nvSpPr>
                <p:cNvPr id="270" name="269 Forma libre"/>
                <p:cNvSpPr/>
                <p:nvPr/>
              </p:nvSpPr>
              <p:spPr>
                <a:xfrm>
                  <a:off x="8604448" y="2636912"/>
                  <a:ext cx="288032" cy="754879"/>
                </a:xfrm>
                <a:custGeom>
                  <a:avLst/>
                  <a:gdLst>
                    <a:gd name="connsiteX0" fmla="*/ 0 w 242130"/>
                    <a:gd name="connsiteY0" fmla="*/ 25637 h 754879"/>
                    <a:gd name="connsiteX1" fmla="*/ 0 w 242130"/>
                    <a:gd name="connsiteY1" fmla="*/ 623843 h 754879"/>
                    <a:gd name="connsiteX2" fmla="*/ 119641 w 242130"/>
                    <a:gd name="connsiteY2" fmla="*/ 754879 h 754879"/>
                    <a:gd name="connsiteX3" fmla="*/ 242130 w 242130"/>
                    <a:gd name="connsiteY3" fmla="*/ 623843 h 754879"/>
                    <a:gd name="connsiteX4" fmla="*/ 239282 w 242130"/>
                    <a:gd name="connsiteY4" fmla="*/ 0 h 754879"/>
                    <a:gd name="connsiteX5" fmla="*/ 0 w 242130"/>
                    <a:gd name="connsiteY5" fmla="*/ 25637 h 754879"/>
                    <a:gd name="connsiteX0" fmla="*/ 0 w 242130"/>
                    <a:gd name="connsiteY0" fmla="*/ 25637 h 754879"/>
                    <a:gd name="connsiteX1" fmla="*/ 0 w 242130"/>
                    <a:gd name="connsiteY1" fmla="*/ 623843 h 754879"/>
                    <a:gd name="connsiteX2" fmla="*/ 119641 w 242130"/>
                    <a:gd name="connsiteY2" fmla="*/ 754879 h 754879"/>
                    <a:gd name="connsiteX3" fmla="*/ 242130 w 242130"/>
                    <a:gd name="connsiteY3" fmla="*/ 623843 h 754879"/>
                    <a:gd name="connsiteX4" fmla="*/ 239282 w 242130"/>
                    <a:gd name="connsiteY4" fmla="*/ 0 h 754879"/>
                    <a:gd name="connsiteX5" fmla="*/ 0 w 242130"/>
                    <a:gd name="connsiteY5" fmla="*/ 0 h 754879"/>
                    <a:gd name="connsiteX6" fmla="*/ 0 w 242130"/>
                    <a:gd name="connsiteY6" fmla="*/ 25637 h 754879"/>
                    <a:gd name="connsiteX0" fmla="*/ 0 w 242130"/>
                    <a:gd name="connsiteY0" fmla="*/ 72008 h 754879"/>
                    <a:gd name="connsiteX1" fmla="*/ 0 w 242130"/>
                    <a:gd name="connsiteY1" fmla="*/ 623843 h 754879"/>
                    <a:gd name="connsiteX2" fmla="*/ 119641 w 242130"/>
                    <a:gd name="connsiteY2" fmla="*/ 754879 h 754879"/>
                    <a:gd name="connsiteX3" fmla="*/ 242130 w 242130"/>
                    <a:gd name="connsiteY3" fmla="*/ 623843 h 754879"/>
                    <a:gd name="connsiteX4" fmla="*/ 239282 w 242130"/>
                    <a:gd name="connsiteY4" fmla="*/ 0 h 754879"/>
                    <a:gd name="connsiteX5" fmla="*/ 0 w 242130"/>
                    <a:gd name="connsiteY5" fmla="*/ 0 h 754879"/>
                    <a:gd name="connsiteX6" fmla="*/ 0 w 242130"/>
                    <a:gd name="connsiteY6" fmla="*/ 72008 h 754879"/>
                    <a:gd name="connsiteX0" fmla="*/ 0 w 242130"/>
                    <a:gd name="connsiteY0" fmla="*/ 72008 h 754879"/>
                    <a:gd name="connsiteX1" fmla="*/ 0 w 242130"/>
                    <a:gd name="connsiteY1" fmla="*/ 623843 h 754879"/>
                    <a:gd name="connsiteX2" fmla="*/ 119641 w 242130"/>
                    <a:gd name="connsiteY2" fmla="*/ 754879 h 754879"/>
                    <a:gd name="connsiteX3" fmla="*/ 242130 w 242130"/>
                    <a:gd name="connsiteY3" fmla="*/ 623843 h 754879"/>
                    <a:gd name="connsiteX4" fmla="*/ 239282 w 242130"/>
                    <a:gd name="connsiteY4" fmla="*/ 0 h 754879"/>
                    <a:gd name="connsiteX5" fmla="*/ 91440 w 242130"/>
                    <a:gd name="connsiteY5" fmla="*/ 91440 h 754879"/>
                    <a:gd name="connsiteX0" fmla="*/ 0 w 242130"/>
                    <a:gd name="connsiteY0" fmla="*/ 72008 h 754879"/>
                    <a:gd name="connsiteX1" fmla="*/ 0 w 242130"/>
                    <a:gd name="connsiteY1" fmla="*/ 623843 h 754879"/>
                    <a:gd name="connsiteX2" fmla="*/ 119641 w 242130"/>
                    <a:gd name="connsiteY2" fmla="*/ 754879 h 754879"/>
                    <a:gd name="connsiteX3" fmla="*/ 242130 w 242130"/>
                    <a:gd name="connsiteY3" fmla="*/ 623843 h 754879"/>
                    <a:gd name="connsiteX4" fmla="*/ 239282 w 242130"/>
                    <a:gd name="connsiteY4" fmla="*/ 0 h 754879"/>
                    <a:gd name="connsiteX5" fmla="*/ 0 w 242130"/>
                    <a:gd name="connsiteY5" fmla="*/ 0 h 754879"/>
                    <a:gd name="connsiteX0" fmla="*/ 72008 w 314138"/>
                    <a:gd name="connsiteY0" fmla="*/ 72008 h 754879"/>
                    <a:gd name="connsiteX1" fmla="*/ 72008 w 314138"/>
                    <a:gd name="connsiteY1" fmla="*/ 623843 h 754879"/>
                    <a:gd name="connsiteX2" fmla="*/ 191649 w 314138"/>
                    <a:gd name="connsiteY2" fmla="*/ 754879 h 754879"/>
                    <a:gd name="connsiteX3" fmla="*/ 314138 w 314138"/>
                    <a:gd name="connsiteY3" fmla="*/ 623843 h 754879"/>
                    <a:gd name="connsiteX4" fmla="*/ 311290 w 314138"/>
                    <a:gd name="connsiteY4" fmla="*/ 0 h 754879"/>
                    <a:gd name="connsiteX5" fmla="*/ 0 w 314138"/>
                    <a:gd name="connsiteY5" fmla="*/ 0 h 754879"/>
                    <a:gd name="connsiteX0" fmla="*/ 78535 w 314138"/>
                    <a:gd name="connsiteY0" fmla="*/ 0 h 754879"/>
                    <a:gd name="connsiteX1" fmla="*/ 72008 w 314138"/>
                    <a:gd name="connsiteY1" fmla="*/ 623843 h 754879"/>
                    <a:gd name="connsiteX2" fmla="*/ 191649 w 314138"/>
                    <a:gd name="connsiteY2" fmla="*/ 754879 h 754879"/>
                    <a:gd name="connsiteX3" fmla="*/ 314138 w 314138"/>
                    <a:gd name="connsiteY3" fmla="*/ 623843 h 754879"/>
                    <a:gd name="connsiteX4" fmla="*/ 311290 w 314138"/>
                    <a:gd name="connsiteY4" fmla="*/ 0 h 754879"/>
                    <a:gd name="connsiteX5" fmla="*/ 0 w 314138"/>
                    <a:gd name="connsiteY5" fmla="*/ 0 h 754879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</a:cxnLst>
                  <a:rect l="l" t="t" r="r" b="b"/>
                  <a:pathLst>
                    <a:path w="314138" h="754879">
                      <a:moveTo>
                        <a:pt x="78535" y="0"/>
                      </a:moveTo>
                      <a:cubicBezTo>
                        <a:pt x="76359" y="207948"/>
                        <a:pt x="74184" y="415895"/>
                        <a:pt x="72008" y="623843"/>
                      </a:cubicBezTo>
                      <a:lnTo>
                        <a:pt x="191649" y="754879"/>
                      </a:lnTo>
                      <a:lnTo>
                        <a:pt x="314138" y="623843"/>
                      </a:lnTo>
                      <a:cubicBezTo>
                        <a:pt x="313189" y="415895"/>
                        <a:pt x="312239" y="207948"/>
                        <a:pt x="311290" y="0"/>
                      </a:cubicBezTo>
                      <a:lnTo>
                        <a:pt x="0" y="0"/>
                      </a:lnTo>
                    </a:path>
                  </a:pathLst>
                </a:custGeom>
                <a:noFill/>
                <a:ln w="6350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s-ES"/>
                </a:p>
              </p:txBody>
            </p:sp>
            <p:sp>
              <p:nvSpPr>
                <p:cNvPr id="271" name="270 Forma libre"/>
                <p:cNvSpPr/>
                <p:nvPr/>
              </p:nvSpPr>
              <p:spPr>
                <a:xfrm rot="20826210">
                  <a:off x="8729662" y="3212337"/>
                  <a:ext cx="138112" cy="41274"/>
                </a:xfrm>
                <a:custGeom>
                  <a:avLst/>
                  <a:gdLst>
                    <a:gd name="connsiteX0" fmla="*/ 0 w 138112"/>
                    <a:gd name="connsiteY0" fmla="*/ 40482 h 41275"/>
                    <a:gd name="connsiteX1" fmla="*/ 73819 w 138112"/>
                    <a:gd name="connsiteY1" fmla="*/ 38100 h 41275"/>
                    <a:gd name="connsiteX2" fmla="*/ 114300 w 138112"/>
                    <a:gd name="connsiteY2" fmla="*/ 21432 h 41275"/>
                    <a:gd name="connsiteX3" fmla="*/ 138112 w 138112"/>
                    <a:gd name="connsiteY3" fmla="*/ 0 h 41275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</a:cxnLst>
                  <a:rect l="l" t="t" r="r" b="b"/>
                  <a:pathLst>
                    <a:path w="138112" h="41275">
                      <a:moveTo>
                        <a:pt x="0" y="40482"/>
                      </a:moveTo>
                      <a:cubicBezTo>
                        <a:pt x="27384" y="40878"/>
                        <a:pt x="54769" y="41275"/>
                        <a:pt x="73819" y="38100"/>
                      </a:cubicBezTo>
                      <a:cubicBezTo>
                        <a:pt x="92869" y="34925"/>
                        <a:pt x="103585" y="27782"/>
                        <a:pt x="114300" y="21432"/>
                      </a:cubicBezTo>
                      <a:cubicBezTo>
                        <a:pt x="125015" y="15082"/>
                        <a:pt x="131563" y="7541"/>
                        <a:pt x="138112" y="0"/>
                      </a:cubicBezTo>
                    </a:path>
                  </a:pathLst>
                </a:custGeom>
                <a:ln w="6350">
                  <a:solidFill>
                    <a:schemeClr val="accent4">
                      <a:lumMod val="75000"/>
                    </a:schemeClr>
                  </a:solidFill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  <p:txBody>
                <a:bodyPr rtlCol="0" anchor="ctr"/>
                <a:lstStyle/>
                <a:p>
                  <a:pPr algn="ctr"/>
                  <a:endParaRPr lang="es-ES"/>
                </a:p>
              </p:txBody>
            </p:sp>
            <p:sp>
              <p:nvSpPr>
                <p:cNvPr id="272" name="271 Forma libre"/>
                <p:cNvSpPr/>
                <p:nvPr/>
              </p:nvSpPr>
              <p:spPr>
                <a:xfrm rot="10452625">
                  <a:off x="8755856" y="3294855"/>
                  <a:ext cx="64293" cy="31750"/>
                </a:xfrm>
                <a:custGeom>
                  <a:avLst/>
                  <a:gdLst>
                    <a:gd name="connsiteX0" fmla="*/ 0 w 64293"/>
                    <a:gd name="connsiteY0" fmla="*/ 26988 h 31750"/>
                    <a:gd name="connsiteX1" fmla="*/ 50006 w 64293"/>
                    <a:gd name="connsiteY1" fmla="*/ 794 h 31750"/>
                    <a:gd name="connsiteX2" fmla="*/ 64293 w 64293"/>
                    <a:gd name="connsiteY2" fmla="*/ 31750 h 31750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</a:cxnLst>
                  <a:rect l="l" t="t" r="r" b="b"/>
                  <a:pathLst>
                    <a:path w="64293" h="31750">
                      <a:moveTo>
                        <a:pt x="0" y="26988"/>
                      </a:moveTo>
                      <a:cubicBezTo>
                        <a:pt x="19645" y="13494"/>
                        <a:pt x="39291" y="0"/>
                        <a:pt x="50006" y="794"/>
                      </a:cubicBezTo>
                      <a:cubicBezTo>
                        <a:pt x="60721" y="1588"/>
                        <a:pt x="62507" y="16669"/>
                        <a:pt x="64293" y="31750"/>
                      </a:cubicBezTo>
                    </a:path>
                  </a:pathLst>
                </a:custGeom>
                <a:ln w="6350">
                  <a:solidFill>
                    <a:schemeClr val="accent4">
                      <a:lumMod val="75000"/>
                    </a:schemeClr>
                  </a:solidFill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  <p:txBody>
                <a:bodyPr rtlCol="0" anchor="ctr"/>
                <a:lstStyle/>
                <a:p>
                  <a:pPr algn="ctr"/>
                  <a:endParaRPr lang="es-ES"/>
                </a:p>
              </p:txBody>
            </p:sp>
            <p:sp>
              <p:nvSpPr>
                <p:cNvPr id="273" name="272 Forma libre"/>
                <p:cNvSpPr/>
                <p:nvPr/>
              </p:nvSpPr>
              <p:spPr>
                <a:xfrm rot="1026118">
                  <a:off x="8690960" y="3111502"/>
                  <a:ext cx="135731" cy="21431"/>
                </a:xfrm>
                <a:custGeom>
                  <a:avLst/>
                  <a:gdLst>
                    <a:gd name="connsiteX0" fmla="*/ 0 w 135731"/>
                    <a:gd name="connsiteY0" fmla="*/ 10319 h 21431"/>
                    <a:gd name="connsiteX1" fmla="*/ 52388 w 135731"/>
                    <a:gd name="connsiteY1" fmla="*/ 19844 h 21431"/>
                    <a:gd name="connsiteX2" fmla="*/ 90488 w 135731"/>
                    <a:gd name="connsiteY2" fmla="*/ 794 h 21431"/>
                    <a:gd name="connsiteX3" fmla="*/ 135731 w 135731"/>
                    <a:gd name="connsiteY3" fmla="*/ 15081 h 21431"/>
                    <a:gd name="connsiteX4" fmla="*/ 135731 w 135731"/>
                    <a:gd name="connsiteY4" fmla="*/ 15081 h 21431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</a:cxnLst>
                  <a:rect l="l" t="t" r="r" b="b"/>
                  <a:pathLst>
                    <a:path w="135731" h="21431">
                      <a:moveTo>
                        <a:pt x="0" y="10319"/>
                      </a:moveTo>
                      <a:cubicBezTo>
                        <a:pt x="18653" y="15875"/>
                        <a:pt x="37307" y="21431"/>
                        <a:pt x="52388" y="19844"/>
                      </a:cubicBezTo>
                      <a:cubicBezTo>
                        <a:pt x="67469" y="18257"/>
                        <a:pt x="76598" y="1588"/>
                        <a:pt x="90488" y="794"/>
                      </a:cubicBezTo>
                      <a:cubicBezTo>
                        <a:pt x="104378" y="0"/>
                        <a:pt x="135731" y="15081"/>
                        <a:pt x="135731" y="15081"/>
                      </a:cubicBezTo>
                      <a:lnTo>
                        <a:pt x="135731" y="15081"/>
                      </a:lnTo>
                    </a:path>
                  </a:pathLst>
                </a:custGeom>
                <a:ln w="6350">
                  <a:solidFill>
                    <a:schemeClr val="accent4">
                      <a:lumMod val="75000"/>
                    </a:schemeClr>
                  </a:solidFill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  <p:txBody>
                <a:bodyPr rtlCol="0" anchor="ctr"/>
                <a:lstStyle/>
                <a:p>
                  <a:pPr algn="ctr"/>
                  <a:endParaRPr lang="es-ES"/>
                </a:p>
              </p:txBody>
            </p:sp>
            <p:sp>
              <p:nvSpPr>
                <p:cNvPr id="274" name="273 Forma libre"/>
                <p:cNvSpPr/>
                <p:nvPr/>
              </p:nvSpPr>
              <p:spPr>
                <a:xfrm>
                  <a:off x="8782051" y="3144891"/>
                  <a:ext cx="76200" cy="46832"/>
                </a:xfrm>
                <a:custGeom>
                  <a:avLst/>
                  <a:gdLst>
                    <a:gd name="connsiteX0" fmla="*/ 83741 w 83741"/>
                    <a:gd name="connsiteY0" fmla="*/ 0 h 46832"/>
                    <a:gd name="connsiteX1" fmla="*/ 52785 w 83741"/>
                    <a:gd name="connsiteY1" fmla="*/ 42863 h 46832"/>
                    <a:gd name="connsiteX2" fmla="*/ 7541 w 83741"/>
                    <a:gd name="connsiteY2" fmla="*/ 23813 h 46832"/>
                    <a:gd name="connsiteX3" fmla="*/ 7541 w 83741"/>
                    <a:gd name="connsiteY3" fmla="*/ 21431 h 46832"/>
                    <a:gd name="connsiteX0" fmla="*/ 76200 w 76200"/>
                    <a:gd name="connsiteY0" fmla="*/ 0 h 46832"/>
                    <a:gd name="connsiteX1" fmla="*/ 45244 w 76200"/>
                    <a:gd name="connsiteY1" fmla="*/ 42863 h 46832"/>
                    <a:gd name="connsiteX2" fmla="*/ 0 w 76200"/>
                    <a:gd name="connsiteY2" fmla="*/ 23813 h 46832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</a:cxnLst>
                  <a:rect l="l" t="t" r="r" b="b"/>
                  <a:pathLst>
                    <a:path w="76200" h="46832">
                      <a:moveTo>
                        <a:pt x="76200" y="0"/>
                      </a:moveTo>
                      <a:cubicBezTo>
                        <a:pt x="67072" y="19447"/>
                        <a:pt x="57944" y="38894"/>
                        <a:pt x="45244" y="42863"/>
                      </a:cubicBezTo>
                      <a:cubicBezTo>
                        <a:pt x="32544" y="46832"/>
                        <a:pt x="7541" y="27385"/>
                        <a:pt x="0" y="23813"/>
                      </a:cubicBezTo>
                    </a:path>
                  </a:pathLst>
                </a:custGeom>
                <a:ln w="6350">
                  <a:solidFill>
                    <a:schemeClr val="accent4">
                      <a:lumMod val="75000"/>
                    </a:schemeClr>
                  </a:solidFill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  <p:txBody>
                <a:bodyPr rtlCol="0" anchor="ctr"/>
                <a:lstStyle/>
                <a:p>
                  <a:pPr algn="ctr"/>
                  <a:endParaRPr lang="es-ES"/>
                </a:p>
              </p:txBody>
            </p:sp>
            <p:sp>
              <p:nvSpPr>
                <p:cNvPr id="275" name="274 Forma libre"/>
                <p:cNvSpPr/>
                <p:nvPr/>
              </p:nvSpPr>
              <p:spPr>
                <a:xfrm>
                  <a:off x="8735545" y="3031525"/>
                  <a:ext cx="126207" cy="66279"/>
                </a:xfrm>
                <a:custGeom>
                  <a:avLst/>
                  <a:gdLst>
                    <a:gd name="connsiteX0" fmla="*/ 0 w 126206"/>
                    <a:gd name="connsiteY0" fmla="*/ 23018 h 66278"/>
                    <a:gd name="connsiteX1" fmla="*/ 35719 w 126206"/>
                    <a:gd name="connsiteY1" fmla="*/ 63500 h 66278"/>
                    <a:gd name="connsiteX2" fmla="*/ 76200 w 126206"/>
                    <a:gd name="connsiteY2" fmla="*/ 6350 h 66278"/>
                    <a:gd name="connsiteX3" fmla="*/ 119062 w 126206"/>
                    <a:gd name="connsiteY3" fmla="*/ 25400 h 66278"/>
                    <a:gd name="connsiteX4" fmla="*/ 119062 w 126206"/>
                    <a:gd name="connsiteY4" fmla="*/ 20637 h 66278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</a:cxnLst>
                  <a:rect l="l" t="t" r="r" b="b"/>
                  <a:pathLst>
                    <a:path w="126206" h="66278">
                      <a:moveTo>
                        <a:pt x="0" y="23018"/>
                      </a:moveTo>
                      <a:cubicBezTo>
                        <a:pt x="11509" y="44648"/>
                        <a:pt x="23019" y="66278"/>
                        <a:pt x="35719" y="63500"/>
                      </a:cubicBezTo>
                      <a:cubicBezTo>
                        <a:pt x="48419" y="60722"/>
                        <a:pt x="62309" y="12700"/>
                        <a:pt x="76200" y="6350"/>
                      </a:cubicBezTo>
                      <a:cubicBezTo>
                        <a:pt x="90091" y="0"/>
                        <a:pt x="111918" y="23019"/>
                        <a:pt x="119062" y="25400"/>
                      </a:cubicBezTo>
                      <a:cubicBezTo>
                        <a:pt x="126206" y="27781"/>
                        <a:pt x="122634" y="24209"/>
                        <a:pt x="119062" y="20637"/>
                      </a:cubicBezTo>
                    </a:path>
                  </a:pathLst>
                </a:custGeom>
                <a:ln w="6350">
                  <a:solidFill>
                    <a:schemeClr val="accent4">
                      <a:lumMod val="75000"/>
                    </a:schemeClr>
                  </a:solidFill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  <p:txBody>
                <a:bodyPr rtlCol="0" anchor="ctr"/>
                <a:lstStyle/>
                <a:p>
                  <a:pPr algn="ctr"/>
                  <a:endParaRPr lang="es-ES"/>
                </a:p>
              </p:txBody>
            </p:sp>
          </p:grpSp>
          <p:sp>
            <p:nvSpPr>
              <p:cNvPr id="269" name="268 Forma libre"/>
              <p:cNvSpPr/>
              <p:nvPr/>
            </p:nvSpPr>
            <p:spPr>
              <a:xfrm flipV="1">
                <a:off x="8515773" y="2939230"/>
                <a:ext cx="45720" cy="45720"/>
              </a:xfrm>
              <a:custGeom>
                <a:avLst/>
                <a:gdLst>
                  <a:gd name="connsiteX0" fmla="*/ 0 w 204788"/>
                  <a:gd name="connsiteY0" fmla="*/ 78184 h 142081"/>
                  <a:gd name="connsiteX1" fmla="*/ 80963 w 204788"/>
                  <a:gd name="connsiteY1" fmla="*/ 9128 h 142081"/>
                  <a:gd name="connsiteX2" fmla="*/ 104775 w 204788"/>
                  <a:gd name="connsiteY2" fmla="*/ 132953 h 142081"/>
                  <a:gd name="connsiteX3" fmla="*/ 204788 w 204788"/>
                  <a:gd name="connsiteY3" fmla="*/ 63896 h 142081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</a:cxnLst>
                <a:rect l="l" t="t" r="r" b="b"/>
                <a:pathLst>
                  <a:path w="204788" h="142081">
                    <a:moveTo>
                      <a:pt x="0" y="78184"/>
                    </a:moveTo>
                    <a:cubicBezTo>
                      <a:pt x="31750" y="39092"/>
                      <a:pt x="63501" y="0"/>
                      <a:pt x="80963" y="9128"/>
                    </a:cubicBezTo>
                    <a:cubicBezTo>
                      <a:pt x="98426" y="18256"/>
                      <a:pt x="84138" y="123825"/>
                      <a:pt x="104775" y="132953"/>
                    </a:cubicBezTo>
                    <a:cubicBezTo>
                      <a:pt x="125413" y="142081"/>
                      <a:pt x="165100" y="102988"/>
                      <a:pt x="204788" y="63896"/>
                    </a:cubicBezTo>
                  </a:path>
                </a:pathLst>
              </a:custGeom>
              <a:ln w="6350">
                <a:solidFill>
                  <a:schemeClr val="accent4">
                    <a:lumMod val="75000"/>
                  </a:schemeClr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es-ES"/>
              </a:p>
            </p:txBody>
          </p:sp>
        </p:grpSp>
        <p:grpSp>
          <p:nvGrpSpPr>
            <p:cNvPr id="276" name="166 Grupo"/>
            <p:cNvGrpSpPr/>
            <p:nvPr/>
          </p:nvGrpSpPr>
          <p:grpSpPr>
            <a:xfrm>
              <a:off x="1653786" y="3212975"/>
              <a:ext cx="109902" cy="288033"/>
              <a:chOff x="8604448" y="2636912"/>
              <a:chExt cx="288032" cy="754879"/>
            </a:xfrm>
          </p:grpSpPr>
          <p:sp>
            <p:nvSpPr>
              <p:cNvPr id="277" name="276 Forma libre"/>
              <p:cNvSpPr/>
              <p:nvPr/>
            </p:nvSpPr>
            <p:spPr>
              <a:xfrm>
                <a:off x="8604448" y="2636912"/>
                <a:ext cx="288032" cy="754879"/>
              </a:xfrm>
              <a:custGeom>
                <a:avLst/>
                <a:gdLst>
                  <a:gd name="connsiteX0" fmla="*/ 0 w 242130"/>
                  <a:gd name="connsiteY0" fmla="*/ 25637 h 754879"/>
                  <a:gd name="connsiteX1" fmla="*/ 0 w 242130"/>
                  <a:gd name="connsiteY1" fmla="*/ 623843 h 754879"/>
                  <a:gd name="connsiteX2" fmla="*/ 119641 w 242130"/>
                  <a:gd name="connsiteY2" fmla="*/ 754879 h 754879"/>
                  <a:gd name="connsiteX3" fmla="*/ 242130 w 242130"/>
                  <a:gd name="connsiteY3" fmla="*/ 623843 h 754879"/>
                  <a:gd name="connsiteX4" fmla="*/ 239282 w 242130"/>
                  <a:gd name="connsiteY4" fmla="*/ 0 h 754879"/>
                  <a:gd name="connsiteX5" fmla="*/ 0 w 242130"/>
                  <a:gd name="connsiteY5" fmla="*/ 25637 h 754879"/>
                  <a:gd name="connsiteX0" fmla="*/ 0 w 242130"/>
                  <a:gd name="connsiteY0" fmla="*/ 25637 h 754879"/>
                  <a:gd name="connsiteX1" fmla="*/ 0 w 242130"/>
                  <a:gd name="connsiteY1" fmla="*/ 623843 h 754879"/>
                  <a:gd name="connsiteX2" fmla="*/ 119641 w 242130"/>
                  <a:gd name="connsiteY2" fmla="*/ 754879 h 754879"/>
                  <a:gd name="connsiteX3" fmla="*/ 242130 w 242130"/>
                  <a:gd name="connsiteY3" fmla="*/ 623843 h 754879"/>
                  <a:gd name="connsiteX4" fmla="*/ 239282 w 242130"/>
                  <a:gd name="connsiteY4" fmla="*/ 0 h 754879"/>
                  <a:gd name="connsiteX5" fmla="*/ 0 w 242130"/>
                  <a:gd name="connsiteY5" fmla="*/ 0 h 754879"/>
                  <a:gd name="connsiteX6" fmla="*/ 0 w 242130"/>
                  <a:gd name="connsiteY6" fmla="*/ 25637 h 754879"/>
                  <a:gd name="connsiteX0" fmla="*/ 0 w 242130"/>
                  <a:gd name="connsiteY0" fmla="*/ 72008 h 754879"/>
                  <a:gd name="connsiteX1" fmla="*/ 0 w 242130"/>
                  <a:gd name="connsiteY1" fmla="*/ 623843 h 754879"/>
                  <a:gd name="connsiteX2" fmla="*/ 119641 w 242130"/>
                  <a:gd name="connsiteY2" fmla="*/ 754879 h 754879"/>
                  <a:gd name="connsiteX3" fmla="*/ 242130 w 242130"/>
                  <a:gd name="connsiteY3" fmla="*/ 623843 h 754879"/>
                  <a:gd name="connsiteX4" fmla="*/ 239282 w 242130"/>
                  <a:gd name="connsiteY4" fmla="*/ 0 h 754879"/>
                  <a:gd name="connsiteX5" fmla="*/ 0 w 242130"/>
                  <a:gd name="connsiteY5" fmla="*/ 0 h 754879"/>
                  <a:gd name="connsiteX6" fmla="*/ 0 w 242130"/>
                  <a:gd name="connsiteY6" fmla="*/ 72008 h 754879"/>
                  <a:gd name="connsiteX0" fmla="*/ 0 w 242130"/>
                  <a:gd name="connsiteY0" fmla="*/ 72008 h 754879"/>
                  <a:gd name="connsiteX1" fmla="*/ 0 w 242130"/>
                  <a:gd name="connsiteY1" fmla="*/ 623843 h 754879"/>
                  <a:gd name="connsiteX2" fmla="*/ 119641 w 242130"/>
                  <a:gd name="connsiteY2" fmla="*/ 754879 h 754879"/>
                  <a:gd name="connsiteX3" fmla="*/ 242130 w 242130"/>
                  <a:gd name="connsiteY3" fmla="*/ 623843 h 754879"/>
                  <a:gd name="connsiteX4" fmla="*/ 239282 w 242130"/>
                  <a:gd name="connsiteY4" fmla="*/ 0 h 754879"/>
                  <a:gd name="connsiteX5" fmla="*/ 91440 w 242130"/>
                  <a:gd name="connsiteY5" fmla="*/ 91440 h 754879"/>
                  <a:gd name="connsiteX0" fmla="*/ 0 w 242130"/>
                  <a:gd name="connsiteY0" fmla="*/ 72008 h 754879"/>
                  <a:gd name="connsiteX1" fmla="*/ 0 w 242130"/>
                  <a:gd name="connsiteY1" fmla="*/ 623843 h 754879"/>
                  <a:gd name="connsiteX2" fmla="*/ 119641 w 242130"/>
                  <a:gd name="connsiteY2" fmla="*/ 754879 h 754879"/>
                  <a:gd name="connsiteX3" fmla="*/ 242130 w 242130"/>
                  <a:gd name="connsiteY3" fmla="*/ 623843 h 754879"/>
                  <a:gd name="connsiteX4" fmla="*/ 239282 w 242130"/>
                  <a:gd name="connsiteY4" fmla="*/ 0 h 754879"/>
                  <a:gd name="connsiteX5" fmla="*/ 0 w 242130"/>
                  <a:gd name="connsiteY5" fmla="*/ 0 h 754879"/>
                  <a:gd name="connsiteX0" fmla="*/ 72008 w 314138"/>
                  <a:gd name="connsiteY0" fmla="*/ 72008 h 754879"/>
                  <a:gd name="connsiteX1" fmla="*/ 72008 w 314138"/>
                  <a:gd name="connsiteY1" fmla="*/ 623843 h 754879"/>
                  <a:gd name="connsiteX2" fmla="*/ 191649 w 314138"/>
                  <a:gd name="connsiteY2" fmla="*/ 754879 h 754879"/>
                  <a:gd name="connsiteX3" fmla="*/ 314138 w 314138"/>
                  <a:gd name="connsiteY3" fmla="*/ 623843 h 754879"/>
                  <a:gd name="connsiteX4" fmla="*/ 311290 w 314138"/>
                  <a:gd name="connsiteY4" fmla="*/ 0 h 754879"/>
                  <a:gd name="connsiteX5" fmla="*/ 0 w 314138"/>
                  <a:gd name="connsiteY5" fmla="*/ 0 h 754879"/>
                  <a:gd name="connsiteX0" fmla="*/ 78535 w 314138"/>
                  <a:gd name="connsiteY0" fmla="*/ 0 h 754879"/>
                  <a:gd name="connsiteX1" fmla="*/ 72008 w 314138"/>
                  <a:gd name="connsiteY1" fmla="*/ 623843 h 754879"/>
                  <a:gd name="connsiteX2" fmla="*/ 191649 w 314138"/>
                  <a:gd name="connsiteY2" fmla="*/ 754879 h 754879"/>
                  <a:gd name="connsiteX3" fmla="*/ 314138 w 314138"/>
                  <a:gd name="connsiteY3" fmla="*/ 623843 h 754879"/>
                  <a:gd name="connsiteX4" fmla="*/ 311290 w 314138"/>
                  <a:gd name="connsiteY4" fmla="*/ 0 h 754879"/>
                  <a:gd name="connsiteX5" fmla="*/ 0 w 314138"/>
                  <a:gd name="connsiteY5" fmla="*/ 0 h 754879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</a:cxnLst>
                <a:rect l="l" t="t" r="r" b="b"/>
                <a:pathLst>
                  <a:path w="314138" h="754879">
                    <a:moveTo>
                      <a:pt x="78535" y="0"/>
                    </a:moveTo>
                    <a:cubicBezTo>
                      <a:pt x="76359" y="207948"/>
                      <a:pt x="74184" y="415895"/>
                      <a:pt x="72008" y="623843"/>
                    </a:cubicBezTo>
                    <a:lnTo>
                      <a:pt x="191649" y="754879"/>
                    </a:lnTo>
                    <a:lnTo>
                      <a:pt x="314138" y="623843"/>
                    </a:lnTo>
                    <a:cubicBezTo>
                      <a:pt x="313189" y="415895"/>
                      <a:pt x="312239" y="207948"/>
                      <a:pt x="311290" y="0"/>
                    </a:cubicBezTo>
                    <a:lnTo>
                      <a:pt x="0" y="0"/>
                    </a:lnTo>
                  </a:path>
                </a:pathLst>
              </a:custGeom>
              <a:noFill/>
              <a:ln w="6350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s-ES"/>
              </a:p>
            </p:txBody>
          </p:sp>
          <p:sp>
            <p:nvSpPr>
              <p:cNvPr id="279" name="278 Forma libre"/>
              <p:cNvSpPr/>
              <p:nvPr/>
            </p:nvSpPr>
            <p:spPr>
              <a:xfrm>
                <a:off x="8744522" y="3212648"/>
                <a:ext cx="110278" cy="45720"/>
              </a:xfrm>
              <a:custGeom>
                <a:avLst/>
                <a:gdLst>
                  <a:gd name="connsiteX0" fmla="*/ 0 w 214312"/>
                  <a:gd name="connsiteY0" fmla="*/ 0 h 26988"/>
                  <a:gd name="connsiteX1" fmla="*/ 71437 w 214312"/>
                  <a:gd name="connsiteY1" fmla="*/ 26194 h 26988"/>
                  <a:gd name="connsiteX2" fmla="*/ 150019 w 214312"/>
                  <a:gd name="connsiteY2" fmla="*/ 4763 h 26988"/>
                  <a:gd name="connsiteX3" fmla="*/ 197644 w 214312"/>
                  <a:gd name="connsiteY3" fmla="*/ 16669 h 26988"/>
                  <a:gd name="connsiteX4" fmla="*/ 214312 w 214312"/>
                  <a:gd name="connsiteY4" fmla="*/ 16669 h 26988"/>
                  <a:gd name="connsiteX0" fmla="*/ 0 w 214312"/>
                  <a:gd name="connsiteY0" fmla="*/ 0 h 26988"/>
                  <a:gd name="connsiteX1" fmla="*/ 71437 w 214312"/>
                  <a:gd name="connsiteY1" fmla="*/ 26194 h 26988"/>
                  <a:gd name="connsiteX2" fmla="*/ 150019 w 214312"/>
                  <a:gd name="connsiteY2" fmla="*/ 4763 h 26988"/>
                  <a:gd name="connsiteX3" fmla="*/ 155963 w 214312"/>
                  <a:gd name="connsiteY3" fmla="*/ 5396 h 26988"/>
                  <a:gd name="connsiteX4" fmla="*/ 214312 w 214312"/>
                  <a:gd name="connsiteY4" fmla="*/ 16669 h 26988"/>
                  <a:gd name="connsiteX0" fmla="*/ 0 w 164107"/>
                  <a:gd name="connsiteY0" fmla="*/ 0 h 26988"/>
                  <a:gd name="connsiteX1" fmla="*/ 71437 w 164107"/>
                  <a:gd name="connsiteY1" fmla="*/ 26194 h 26988"/>
                  <a:gd name="connsiteX2" fmla="*/ 150019 w 164107"/>
                  <a:gd name="connsiteY2" fmla="*/ 4763 h 26988"/>
                  <a:gd name="connsiteX3" fmla="*/ 155963 w 164107"/>
                  <a:gd name="connsiteY3" fmla="*/ 5396 h 26988"/>
                  <a:gd name="connsiteX4" fmla="*/ 155963 w 164107"/>
                  <a:gd name="connsiteY4" fmla="*/ 5396 h 26988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</a:cxnLst>
                <a:rect l="l" t="t" r="r" b="b"/>
                <a:pathLst>
                  <a:path w="164107" h="26988">
                    <a:moveTo>
                      <a:pt x="0" y="0"/>
                    </a:moveTo>
                    <a:cubicBezTo>
                      <a:pt x="23217" y="12700"/>
                      <a:pt x="46434" y="25400"/>
                      <a:pt x="71437" y="26194"/>
                    </a:cubicBezTo>
                    <a:cubicBezTo>
                      <a:pt x="96440" y="26988"/>
                      <a:pt x="135931" y="8229"/>
                      <a:pt x="150019" y="4763"/>
                    </a:cubicBezTo>
                    <a:cubicBezTo>
                      <a:pt x="164107" y="1297"/>
                      <a:pt x="154972" y="5291"/>
                      <a:pt x="155963" y="5396"/>
                    </a:cubicBezTo>
                    <a:lnTo>
                      <a:pt x="155963" y="5396"/>
                    </a:lnTo>
                  </a:path>
                </a:pathLst>
              </a:custGeom>
              <a:ln w="6350">
                <a:solidFill>
                  <a:srgbClr val="FFC000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es-ES"/>
              </a:p>
            </p:txBody>
          </p:sp>
          <p:sp>
            <p:nvSpPr>
              <p:cNvPr id="281" name="280 Forma libre"/>
              <p:cNvSpPr/>
              <p:nvPr/>
            </p:nvSpPr>
            <p:spPr>
              <a:xfrm rot="10452625">
                <a:off x="8755856" y="3294855"/>
                <a:ext cx="64293" cy="31750"/>
              </a:xfrm>
              <a:custGeom>
                <a:avLst/>
                <a:gdLst>
                  <a:gd name="connsiteX0" fmla="*/ 0 w 64293"/>
                  <a:gd name="connsiteY0" fmla="*/ 26988 h 31750"/>
                  <a:gd name="connsiteX1" fmla="*/ 50006 w 64293"/>
                  <a:gd name="connsiteY1" fmla="*/ 794 h 31750"/>
                  <a:gd name="connsiteX2" fmla="*/ 64293 w 64293"/>
                  <a:gd name="connsiteY2" fmla="*/ 31750 h 31750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</a:cxnLst>
                <a:rect l="l" t="t" r="r" b="b"/>
                <a:pathLst>
                  <a:path w="64293" h="31750">
                    <a:moveTo>
                      <a:pt x="0" y="26988"/>
                    </a:moveTo>
                    <a:cubicBezTo>
                      <a:pt x="19645" y="13494"/>
                      <a:pt x="39291" y="0"/>
                      <a:pt x="50006" y="794"/>
                    </a:cubicBezTo>
                    <a:cubicBezTo>
                      <a:pt x="60721" y="1588"/>
                      <a:pt x="62507" y="16669"/>
                      <a:pt x="64293" y="31750"/>
                    </a:cubicBezTo>
                  </a:path>
                </a:pathLst>
              </a:custGeom>
              <a:ln w="6350">
                <a:solidFill>
                  <a:srgbClr val="FFC000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es-ES"/>
              </a:p>
            </p:txBody>
          </p:sp>
          <p:sp>
            <p:nvSpPr>
              <p:cNvPr id="282" name="281 Forma libre"/>
              <p:cNvSpPr/>
              <p:nvPr/>
            </p:nvSpPr>
            <p:spPr>
              <a:xfrm>
                <a:off x="8713411" y="3078327"/>
                <a:ext cx="76200" cy="46831"/>
              </a:xfrm>
              <a:custGeom>
                <a:avLst/>
                <a:gdLst>
                  <a:gd name="connsiteX0" fmla="*/ 83741 w 83741"/>
                  <a:gd name="connsiteY0" fmla="*/ 0 h 46832"/>
                  <a:gd name="connsiteX1" fmla="*/ 52785 w 83741"/>
                  <a:gd name="connsiteY1" fmla="*/ 42863 h 46832"/>
                  <a:gd name="connsiteX2" fmla="*/ 7541 w 83741"/>
                  <a:gd name="connsiteY2" fmla="*/ 23813 h 46832"/>
                  <a:gd name="connsiteX3" fmla="*/ 7541 w 83741"/>
                  <a:gd name="connsiteY3" fmla="*/ 21431 h 46832"/>
                  <a:gd name="connsiteX0" fmla="*/ 76200 w 76200"/>
                  <a:gd name="connsiteY0" fmla="*/ 0 h 46832"/>
                  <a:gd name="connsiteX1" fmla="*/ 45244 w 76200"/>
                  <a:gd name="connsiteY1" fmla="*/ 42863 h 46832"/>
                  <a:gd name="connsiteX2" fmla="*/ 0 w 76200"/>
                  <a:gd name="connsiteY2" fmla="*/ 23813 h 46832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</a:cxnLst>
                <a:rect l="l" t="t" r="r" b="b"/>
                <a:pathLst>
                  <a:path w="76200" h="46832">
                    <a:moveTo>
                      <a:pt x="76200" y="0"/>
                    </a:moveTo>
                    <a:cubicBezTo>
                      <a:pt x="67072" y="19447"/>
                      <a:pt x="57944" y="38894"/>
                      <a:pt x="45244" y="42863"/>
                    </a:cubicBezTo>
                    <a:cubicBezTo>
                      <a:pt x="32544" y="46832"/>
                      <a:pt x="7541" y="27385"/>
                      <a:pt x="0" y="23813"/>
                    </a:cubicBezTo>
                  </a:path>
                </a:pathLst>
              </a:custGeom>
              <a:ln w="6350">
                <a:solidFill>
                  <a:srgbClr val="FFC000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es-ES"/>
              </a:p>
            </p:txBody>
          </p:sp>
          <p:sp>
            <p:nvSpPr>
              <p:cNvPr id="283" name="282 Forma libre"/>
              <p:cNvSpPr/>
              <p:nvPr/>
            </p:nvSpPr>
            <p:spPr>
              <a:xfrm>
                <a:off x="8724636" y="3136789"/>
                <a:ext cx="126208" cy="66280"/>
              </a:xfrm>
              <a:custGeom>
                <a:avLst/>
                <a:gdLst>
                  <a:gd name="connsiteX0" fmla="*/ 0 w 126206"/>
                  <a:gd name="connsiteY0" fmla="*/ 23018 h 66278"/>
                  <a:gd name="connsiteX1" fmla="*/ 35719 w 126206"/>
                  <a:gd name="connsiteY1" fmla="*/ 63500 h 66278"/>
                  <a:gd name="connsiteX2" fmla="*/ 76200 w 126206"/>
                  <a:gd name="connsiteY2" fmla="*/ 6350 h 66278"/>
                  <a:gd name="connsiteX3" fmla="*/ 119062 w 126206"/>
                  <a:gd name="connsiteY3" fmla="*/ 25400 h 66278"/>
                  <a:gd name="connsiteX4" fmla="*/ 119062 w 126206"/>
                  <a:gd name="connsiteY4" fmla="*/ 20637 h 66278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</a:cxnLst>
                <a:rect l="l" t="t" r="r" b="b"/>
                <a:pathLst>
                  <a:path w="126206" h="66278">
                    <a:moveTo>
                      <a:pt x="0" y="23018"/>
                    </a:moveTo>
                    <a:cubicBezTo>
                      <a:pt x="11509" y="44648"/>
                      <a:pt x="23019" y="66278"/>
                      <a:pt x="35719" y="63500"/>
                    </a:cubicBezTo>
                    <a:cubicBezTo>
                      <a:pt x="48419" y="60722"/>
                      <a:pt x="62309" y="12700"/>
                      <a:pt x="76200" y="6350"/>
                    </a:cubicBezTo>
                    <a:cubicBezTo>
                      <a:pt x="90091" y="0"/>
                      <a:pt x="111918" y="23019"/>
                      <a:pt x="119062" y="25400"/>
                    </a:cubicBezTo>
                    <a:cubicBezTo>
                      <a:pt x="126206" y="27781"/>
                      <a:pt x="122634" y="24209"/>
                      <a:pt x="119062" y="20637"/>
                    </a:cubicBezTo>
                  </a:path>
                </a:pathLst>
              </a:custGeom>
              <a:ln w="6350">
                <a:solidFill>
                  <a:srgbClr val="FFC000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es-ES"/>
              </a:p>
            </p:txBody>
          </p:sp>
        </p:grpSp>
        <p:sp>
          <p:nvSpPr>
            <p:cNvPr id="285" name="284 Rectángulo"/>
            <p:cNvSpPr/>
            <p:nvPr/>
          </p:nvSpPr>
          <p:spPr>
            <a:xfrm>
              <a:off x="5004048" y="4077072"/>
              <a:ext cx="3024336" cy="288032"/>
            </a:xfrm>
            <a:prstGeom prst="rect">
              <a:avLst/>
            </a:prstGeom>
            <a:solidFill>
              <a:schemeClr val="bg1">
                <a:lumMod val="7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lIns="18000" tIns="18000" rIns="18000" bIns="18000" rtlCol="0" anchor="ctr"/>
            <a:lstStyle/>
            <a:p>
              <a:pPr algn="ctr"/>
              <a:r>
                <a:rPr lang="es-ES" sz="1400" b="1" dirty="0" smtClean="0">
                  <a:solidFill>
                    <a:schemeClr val="tx1"/>
                  </a:solidFill>
                  <a:cs typeface="Arial" pitchFamily="34" charset="0"/>
                </a:rPr>
                <a:t>Single-</a:t>
              </a:r>
              <a:r>
                <a:rPr lang="es-ES" sz="1400" b="1" dirty="0" err="1" smtClean="0">
                  <a:solidFill>
                    <a:schemeClr val="tx1"/>
                  </a:solidFill>
                  <a:cs typeface="Arial" pitchFamily="34" charset="0"/>
                </a:rPr>
                <a:t>cell</a:t>
              </a:r>
              <a:r>
                <a:rPr lang="es-ES" sz="1400" b="1" dirty="0" smtClean="0">
                  <a:solidFill>
                    <a:schemeClr val="tx1"/>
                  </a:solidFill>
                  <a:cs typeface="Arial" pitchFamily="34" charset="0"/>
                </a:rPr>
                <a:t> RNA-</a:t>
              </a:r>
              <a:r>
                <a:rPr lang="es-ES" sz="1400" b="1" dirty="0" err="1" smtClean="0">
                  <a:solidFill>
                    <a:schemeClr val="tx1"/>
                  </a:solidFill>
                  <a:cs typeface="Arial" pitchFamily="34" charset="0"/>
                </a:rPr>
                <a:t>seq</a:t>
              </a:r>
              <a:r>
                <a:rPr lang="es-ES" sz="1400" b="1" dirty="0" smtClean="0">
                  <a:solidFill>
                    <a:schemeClr val="tx1"/>
                  </a:solidFill>
                  <a:cs typeface="Arial" pitchFamily="34" charset="0"/>
                </a:rPr>
                <a:t> (</a:t>
              </a:r>
              <a:r>
                <a:rPr lang="es-ES" sz="1400" b="1" dirty="0" err="1" smtClean="0">
                  <a:solidFill>
                    <a:schemeClr val="tx1"/>
                  </a:solidFill>
                  <a:cs typeface="Arial" pitchFamily="34" charset="0"/>
                </a:rPr>
                <a:t>Illumina</a:t>
              </a:r>
              <a:r>
                <a:rPr lang="es-ES" sz="1400" b="1" dirty="0" smtClean="0">
                  <a:solidFill>
                    <a:schemeClr val="tx1"/>
                  </a:solidFill>
                  <a:cs typeface="Arial" pitchFamily="34" charset="0"/>
                </a:rPr>
                <a:t>) </a:t>
              </a:r>
              <a:r>
                <a:rPr lang="es-ES" sz="1050" dirty="0" smtClean="0">
                  <a:solidFill>
                    <a:schemeClr val="tx1"/>
                  </a:solidFill>
                  <a:cs typeface="Arial" pitchFamily="34" charset="0"/>
                </a:rPr>
                <a:t>CNAG</a:t>
              </a:r>
            </a:p>
          </p:txBody>
        </p:sp>
      </p:grpSp>
    </p:spTree>
    <p:extLst>
      <p:ext uri="{BB962C8B-B14F-4D97-AF65-F5344CB8AC3E}">
        <p14:creationId xmlns="" xmlns:p14="http://schemas.microsoft.com/office/powerpoint/2010/main" val="27300430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ol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s-ES" sz="3200" dirty="0" smtClean="0">
                <a:cs typeface="Arial" pitchFamily="34" charset="0"/>
              </a:rPr>
              <a:t>3. Estudios de expresión diferencial e identificación de vías funcionales</a:t>
            </a:r>
            <a:r>
              <a:rPr lang="es-ES" sz="3200" dirty="0" smtClean="0">
                <a:solidFill>
                  <a:schemeClr val="bg1"/>
                </a:solidFill>
                <a:cs typeface="Arial" pitchFamily="34" charset="0"/>
              </a:rPr>
              <a:t/>
            </a:r>
            <a:br>
              <a:rPr lang="es-ES" sz="3200" dirty="0" smtClean="0">
                <a:solidFill>
                  <a:schemeClr val="bg1"/>
                </a:solidFill>
                <a:cs typeface="Arial" pitchFamily="34" charset="0"/>
              </a:rPr>
            </a:br>
            <a:endParaRPr lang="ca-ES" sz="3200" dirty="0"/>
          </a:p>
        </p:txBody>
      </p:sp>
      <p:sp>
        <p:nvSpPr>
          <p:cNvPr id="122" name="121 CuadroTexto"/>
          <p:cNvSpPr txBox="1"/>
          <p:nvPr/>
        </p:nvSpPr>
        <p:spPr>
          <a:xfrm>
            <a:off x="2427066" y="1609055"/>
            <a:ext cx="2937022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s-ES" sz="1400" b="1" dirty="0" smtClean="0">
                <a:latin typeface="Arial" pitchFamily="34" charset="0"/>
                <a:cs typeface="Arial" pitchFamily="34" charset="0"/>
              </a:rPr>
              <a:t>Genes con expresión diferencial</a:t>
            </a:r>
          </a:p>
        </p:txBody>
      </p:sp>
      <p:grpSp>
        <p:nvGrpSpPr>
          <p:cNvPr id="129" name="128 Grupo"/>
          <p:cNvGrpSpPr/>
          <p:nvPr/>
        </p:nvGrpSpPr>
        <p:grpSpPr>
          <a:xfrm>
            <a:off x="2952328" y="1988840"/>
            <a:ext cx="2267744" cy="2017678"/>
            <a:chOff x="3226904" y="3239902"/>
            <a:chExt cx="3687512" cy="3280888"/>
          </a:xfrm>
        </p:grpSpPr>
        <p:grpSp>
          <p:nvGrpSpPr>
            <p:cNvPr id="107" name="Group 14"/>
            <p:cNvGrpSpPr/>
            <p:nvPr/>
          </p:nvGrpSpPr>
          <p:grpSpPr>
            <a:xfrm>
              <a:off x="3635896" y="3356992"/>
              <a:ext cx="2341802" cy="2147959"/>
              <a:chOff x="3535422" y="1632473"/>
              <a:chExt cx="4269747" cy="3916320"/>
            </a:xfrm>
          </p:grpSpPr>
          <p:grpSp>
            <p:nvGrpSpPr>
              <p:cNvPr id="108" name="Group 5"/>
              <p:cNvGrpSpPr/>
              <p:nvPr/>
            </p:nvGrpSpPr>
            <p:grpSpPr>
              <a:xfrm>
                <a:off x="3535422" y="1632473"/>
                <a:ext cx="4269747" cy="3916320"/>
                <a:chOff x="2133006" y="2026920"/>
                <a:chExt cx="4269747" cy="3916320"/>
              </a:xfrm>
            </p:grpSpPr>
            <p:sp>
              <p:nvSpPr>
                <p:cNvPr id="116" name="Oval 2"/>
                <p:cNvSpPr/>
                <p:nvPr/>
              </p:nvSpPr>
              <p:spPr>
                <a:xfrm>
                  <a:off x="3131820" y="2026920"/>
                  <a:ext cx="1980000" cy="1980000"/>
                </a:xfrm>
                <a:prstGeom prst="ellipse">
                  <a:avLst/>
                </a:prstGeom>
                <a:solidFill>
                  <a:srgbClr val="FFC000">
                    <a:alpha val="50196"/>
                  </a:srgbClr>
                </a:solidFill>
                <a:ln>
                  <a:noFill/>
                </a:ln>
              </p:spPr>
              <p:style>
                <a:lnRef idx="3">
                  <a:schemeClr val="lt1"/>
                </a:lnRef>
                <a:fillRef idx="1">
                  <a:schemeClr val="accent4"/>
                </a:fillRef>
                <a:effectRef idx="1">
                  <a:schemeClr val="accent4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 sz="900" b="1" dirty="0">
                    <a:solidFill>
                      <a:sysClr val="windowText" lastClr="000000"/>
                    </a:solidFill>
                  </a:endParaRPr>
                </a:p>
              </p:txBody>
            </p:sp>
            <p:sp>
              <p:nvSpPr>
                <p:cNvPr id="117" name="Oval 3"/>
                <p:cNvSpPr>
                  <a:spLocks noChangeAspect="1"/>
                </p:cNvSpPr>
                <p:nvPr/>
              </p:nvSpPr>
              <p:spPr>
                <a:xfrm>
                  <a:off x="2133006" y="3154680"/>
                  <a:ext cx="2700000" cy="2700000"/>
                </a:xfrm>
                <a:prstGeom prst="ellipse">
                  <a:avLst/>
                </a:prstGeom>
                <a:solidFill>
                  <a:schemeClr val="accent5">
                    <a:lumMod val="40000"/>
                    <a:lumOff val="60000"/>
                    <a:alpha val="49804"/>
                  </a:schemeClr>
                </a:solidFill>
                <a:ln>
                  <a:noFill/>
                </a:ln>
              </p:spPr>
              <p:style>
                <a:lnRef idx="3">
                  <a:schemeClr val="lt1"/>
                </a:lnRef>
                <a:fillRef idx="1">
                  <a:schemeClr val="accent4"/>
                </a:fillRef>
                <a:effectRef idx="1">
                  <a:schemeClr val="accent4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 sz="900" b="1" dirty="0">
                    <a:solidFill>
                      <a:sysClr val="windowText" lastClr="000000"/>
                    </a:solidFill>
                  </a:endParaRPr>
                </a:p>
              </p:txBody>
            </p:sp>
            <p:sp>
              <p:nvSpPr>
                <p:cNvPr id="118" name="Oval 4"/>
                <p:cNvSpPr>
                  <a:spLocks noChangeAspect="1"/>
                </p:cNvSpPr>
                <p:nvPr/>
              </p:nvSpPr>
              <p:spPr>
                <a:xfrm>
                  <a:off x="3522753" y="3063240"/>
                  <a:ext cx="2880000" cy="2880000"/>
                </a:xfrm>
                <a:prstGeom prst="ellipse">
                  <a:avLst/>
                </a:prstGeom>
                <a:solidFill>
                  <a:schemeClr val="accent6">
                    <a:alpha val="50196"/>
                  </a:schemeClr>
                </a:solidFill>
                <a:ln>
                  <a:noFill/>
                </a:ln>
              </p:spPr>
              <p:style>
                <a:lnRef idx="3">
                  <a:schemeClr val="lt1"/>
                </a:lnRef>
                <a:fillRef idx="1">
                  <a:schemeClr val="accent4"/>
                </a:fillRef>
                <a:effectRef idx="1">
                  <a:schemeClr val="accent4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 sz="900" b="1" dirty="0">
                    <a:solidFill>
                      <a:sysClr val="windowText" lastClr="000000"/>
                    </a:solidFill>
                  </a:endParaRPr>
                </a:p>
              </p:txBody>
            </p:sp>
          </p:grpSp>
          <p:sp>
            <p:nvSpPr>
              <p:cNvPr id="109" name="Rectangle 6"/>
              <p:cNvSpPr/>
              <p:nvPr/>
            </p:nvSpPr>
            <p:spPr>
              <a:xfrm>
                <a:off x="4715320" y="2882153"/>
                <a:ext cx="609600" cy="405765"/>
              </a:xfrm>
              <a:prstGeom prst="rect">
                <a:avLst/>
              </a:prstGeom>
              <a:noFill/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r>
                  <a:rPr lang="en-US" sz="1200" dirty="0" smtClean="0">
                    <a:solidFill>
                      <a:sysClr val="windowText" lastClr="000000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7</a:t>
                </a:r>
                <a:endParaRPr lang="en-US" sz="1200" dirty="0">
                  <a:solidFill>
                    <a:sysClr val="windowText" lastClr="000000"/>
                  </a:solidFill>
                  <a:latin typeface="Arial" panose="020B0604020202020204" pitchFamily="34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110" name="Rectangle 7"/>
              <p:cNvSpPr/>
              <p:nvPr/>
            </p:nvSpPr>
            <p:spPr>
              <a:xfrm>
                <a:off x="5833685" y="2882153"/>
                <a:ext cx="609600" cy="405765"/>
              </a:xfrm>
              <a:prstGeom prst="rect">
                <a:avLst/>
              </a:prstGeom>
              <a:noFill/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r>
                  <a:rPr lang="en-US" sz="1200" dirty="0" smtClean="0">
                    <a:solidFill>
                      <a:sysClr val="windowText" lastClr="000000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7</a:t>
                </a:r>
                <a:endParaRPr lang="en-US" sz="1200" dirty="0">
                  <a:solidFill>
                    <a:sysClr val="windowText" lastClr="000000"/>
                  </a:solidFill>
                  <a:latin typeface="Arial" panose="020B0604020202020204" pitchFamily="34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111" name="Rectangle 8"/>
              <p:cNvSpPr/>
              <p:nvPr/>
            </p:nvSpPr>
            <p:spPr>
              <a:xfrm>
                <a:off x="5110906" y="3864410"/>
                <a:ext cx="1044415" cy="436018"/>
              </a:xfrm>
              <a:prstGeom prst="rect">
                <a:avLst/>
              </a:prstGeom>
              <a:noFill/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r>
                  <a:rPr lang="en-US" sz="1200" dirty="0" smtClean="0">
                    <a:solidFill>
                      <a:sysClr val="windowText" lastClr="000000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18</a:t>
                </a:r>
                <a:endParaRPr lang="en-US" sz="1200" dirty="0">
                  <a:solidFill>
                    <a:sysClr val="windowText" lastClr="000000"/>
                  </a:solidFill>
                  <a:latin typeface="Arial" panose="020B0604020202020204" pitchFamily="34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112" name="Rectangle 9"/>
              <p:cNvSpPr/>
              <p:nvPr/>
            </p:nvSpPr>
            <p:spPr>
              <a:xfrm>
                <a:off x="5274503" y="3150544"/>
                <a:ext cx="609600" cy="405765"/>
              </a:xfrm>
              <a:prstGeom prst="rect">
                <a:avLst/>
              </a:prstGeom>
              <a:noFill/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r>
                  <a:rPr lang="en-US" sz="1200" dirty="0" smtClean="0">
                    <a:solidFill>
                      <a:sysClr val="windowText" lastClr="000000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7</a:t>
                </a:r>
                <a:endParaRPr lang="en-US" sz="1200" dirty="0">
                  <a:solidFill>
                    <a:sysClr val="windowText" lastClr="000000"/>
                  </a:solidFill>
                  <a:latin typeface="Arial" panose="020B0604020202020204" pitchFamily="34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113" name="Rectangle 10"/>
              <p:cNvSpPr/>
              <p:nvPr/>
            </p:nvSpPr>
            <p:spPr>
              <a:xfrm>
                <a:off x="4963734" y="2241281"/>
                <a:ext cx="1070445" cy="352935"/>
              </a:xfrm>
              <a:prstGeom prst="rect">
                <a:avLst/>
              </a:prstGeom>
              <a:noFill/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r>
                  <a:rPr lang="en-US" sz="1200" dirty="0" smtClean="0">
                    <a:solidFill>
                      <a:sysClr val="windowText" lastClr="000000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19</a:t>
                </a:r>
                <a:endParaRPr lang="en-US" sz="1200" dirty="0">
                  <a:solidFill>
                    <a:sysClr val="windowText" lastClr="000000"/>
                  </a:solidFill>
                  <a:latin typeface="Arial" panose="020B0604020202020204" pitchFamily="34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114" name="Rectangle 11"/>
              <p:cNvSpPr/>
              <p:nvPr/>
            </p:nvSpPr>
            <p:spPr>
              <a:xfrm>
                <a:off x="3650830" y="3948056"/>
                <a:ext cx="1286279" cy="394438"/>
              </a:xfrm>
              <a:prstGeom prst="rect">
                <a:avLst/>
              </a:prstGeom>
              <a:noFill/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r>
                  <a:rPr lang="en-US" sz="1200" dirty="0" smtClean="0">
                    <a:solidFill>
                      <a:sysClr val="windowText" lastClr="000000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30</a:t>
                </a:r>
                <a:endParaRPr lang="en-US" sz="1200" dirty="0">
                  <a:solidFill>
                    <a:sysClr val="windowText" lastClr="000000"/>
                  </a:solidFill>
                  <a:latin typeface="Arial" panose="020B0604020202020204" pitchFamily="34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115" name="Rectangle 12"/>
              <p:cNvSpPr/>
              <p:nvPr/>
            </p:nvSpPr>
            <p:spPr>
              <a:xfrm>
                <a:off x="6415742" y="4008736"/>
                <a:ext cx="1173799" cy="333191"/>
              </a:xfrm>
              <a:prstGeom prst="rect">
                <a:avLst/>
              </a:prstGeom>
              <a:noFill/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r>
                  <a:rPr lang="en-US" sz="1200" dirty="0" smtClean="0">
                    <a:solidFill>
                      <a:sysClr val="windowText" lastClr="000000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36</a:t>
                </a:r>
                <a:endParaRPr lang="en-US" sz="1200" dirty="0">
                  <a:solidFill>
                    <a:sysClr val="windowText" lastClr="000000"/>
                  </a:solidFill>
                  <a:latin typeface="Arial" panose="020B0604020202020204" pitchFamily="34" charset="0"/>
                  <a:cs typeface="Arial" panose="020B0604020202020204" pitchFamily="34" charset="0"/>
                </a:endParaRPr>
              </a:p>
            </p:txBody>
          </p:sp>
        </p:grpSp>
        <p:sp>
          <p:nvSpPr>
            <p:cNvPr id="119" name="118 CuadroTexto"/>
            <p:cNvSpPr txBox="1"/>
            <p:nvPr/>
          </p:nvSpPr>
          <p:spPr>
            <a:xfrm>
              <a:off x="3987165" y="3239902"/>
              <a:ext cx="1611399" cy="41288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s-ES" sz="1050" b="1" dirty="0" smtClean="0">
                  <a:latin typeface="Arial" pitchFamily="34" charset="0"/>
                  <a:cs typeface="Arial" pitchFamily="34" charset="0"/>
                </a:rPr>
                <a:t>Fibroblastos</a:t>
              </a:r>
              <a:endParaRPr lang="es-ES" sz="1050" b="1" dirty="0">
                <a:latin typeface="Arial" pitchFamily="34" charset="0"/>
                <a:cs typeface="Arial" pitchFamily="34" charset="0"/>
              </a:endParaRPr>
            </a:p>
          </p:txBody>
        </p:sp>
        <p:sp>
          <p:nvSpPr>
            <p:cNvPr id="120" name="119 CuadroTexto"/>
            <p:cNvSpPr txBox="1"/>
            <p:nvPr/>
          </p:nvSpPr>
          <p:spPr>
            <a:xfrm>
              <a:off x="3737712" y="4884255"/>
              <a:ext cx="837239" cy="425396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s-ES" sz="1050" b="1" dirty="0" err="1" smtClean="0">
                  <a:latin typeface="Arial" pitchFamily="34" charset="0"/>
                  <a:cs typeface="Arial" pitchFamily="34" charset="0"/>
                </a:rPr>
                <a:t>iPSC</a:t>
              </a:r>
              <a:endParaRPr lang="es-ES" sz="1050" b="1" dirty="0">
                <a:latin typeface="Arial" pitchFamily="34" charset="0"/>
                <a:cs typeface="Arial" pitchFamily="34" charset="0"/>
              </a:endParaRPr>
            </a:p>
          </p:txBody>
        </p:sp>
        <p:sp>
          <p:nvSpPr>
            <p:cNvPr id="121" name="120 CuadroTexto"/>
            <p:cNvSpPr txBox="1"/>
            <p:nvPr/>
          </p:nvSpPr>
          <p:spPr>
            <a:xfrm>
              <a:off x="5139353" y="4935162"/>
              <a:ext cx="915437" cy="425396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s-ES" sz="1050" b="1" dirty="0" err="1" smtClean="0">
                  <a:latin typeface="Arial" pitchFamily="34" charset="0"/>
                  <a:cs typeface="Arial" pitchFamily="34" charset="0"/>
                </a:rPr>
                <a:t>NPCs</a:t>
              </a:r>
              <a:endParaRPr lang="es-ES" sz="1050" b="1" dirty="0">
                <a:latin typeface="Arial" pitchFamily="34" charset="0"/>
                <a:cs typeface="Arial" pitchFamily="34" charset="0"/>
              </a:endParaRPr>
            </a:p>
          </p:txBody>
        </p:sp>
        <p:sp>
          <p:nvSpPr>
            <p:cNvPr id="123" name="Rectangle 1"/>
            <p:cNvSpPr>
              <a:spLocks noChangeArrowheads="1"/>
            </p:cNvSpPr>
            <p:nvPr/>
          </p:nvSpPr>
          <p:spPr bwMode="auto">
            <a:xfrm>
              <a:off x="3226904" y="5820137"/>
              <a:ext cx="3687512" cy="700653"/>
            </a:xfrm>
            <a:prstGeom prst="rect">
              <a:avLst/>
            </a:prstGeom>
            <a:noFill/>
            <a:ln w="317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vert="horz" wrap="square" lIns="91440" tIns="45720" rIns="91440" bIns="45720" numCol="1" anchor="ctr" anchorCtr="0" compatLnSpc="1">
              <a:prstTxWarp prst="textNoShape">
                <a:avLst/>
              </a:prstTxWarp>
              <a:spAutoFit/>
            </a:bodyPr>
            <a:lstStyle/>
            <a:p>
              <a:pPr marL="0" marR="0" lvl="0" indent="0" algn="just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kumimoji="0" lang="en-US" sz="1100" i="0" u="none" strike="noStrike" cap="none" normalizeH="0" baseline="0" dirty="0" smtClean="0">
                  <a:ln>
                    <a:noFill/>
                  </a:ln>
                  <a:effectLst/>
                  <a:latin typeface="Arial" pitchFamily="34" charset="0"/>
                  <a:ea typeface="Times New Roman" pitchFamily="18" charset="0"/>
                  <a:cs typeface="Arial" pitchFamily="34" charset="0"/>
                </a:rPr>
                <a:t>7q11.23:</a:t>
              </a:r>
              <a:r>
                <a:rPr kumimoji="0" lang="en-US" sz="1100" i="0" u="none" strike="noStrike" cap="none" normalizeH="0" dirty="0" smtClean="0">
                  <a:ln>
                    <a:noFill/>
                  </a:ln>
                  <a:effectLst/>
                  <a:latin typeface="Arial" pitchFamily="34" charset="0"/>
                  <a:ea typeface="Times New Roman" pitchFamily="18" charset="0"/>
                  <a:cs typeface="Arial" pitchFamily="34" charset="0"/>
                </a:rPr>
                <a:t> </a:t>
              </a:r>
              <a:r>
                <a:rPr kumimoji="0" lang="en-US" sz="1100" i="1" u="none" strike="noStrike" cap="none" normalizeH="0" baseline="0" dirty="0" smtClean="0">
                  <a:ln>
                    <a:noFill/>
                  </a:ln>
                  <a:effectLst/>
                  <a:latin typeface="Arial" pitchFamily="34" charset="0"/>
                  <a:ea typeface="Times New Roman" pitchFamily="18" charset="0"/>
                  <a:cs typeface="Arial" pitchFamily="34" charset="0"/>
                </a:rPr>
                <a:t>BAZ1B, BCL7B, TBL2, LIMK1, EIF4H, GTF2IRD1</a:t>
              </a:r>
              <a:r>
                <a:rPr lang="es-ES" sz="800" i="1" dirty="0" smtClean="0">
                  <a:latin typeface="Arial" pitchFamily="34" charset="0"/>
                  <a:cs typeface="Arial" pitchFamily="34" charset="0"/>
                </a:rPr>
                <a:t>, </a:t>
              </a:r>
              <a:r>
                <a:rPr kumimoji="0" lang="en-US" sz="1100" i="1" u="none" strike="noStrike" cap="none" normalizeH="0" baseline="0" dirty="0" smtClean="0">
                  <a:ln>
                    <a:noFill/>
                  </a:ln>
                  <a:effectLst/>
                  <a:latin typeface="Arial" pitchFamily="34" charset="0"/>
                  <a:ea typeface="Times New Roman" pitchFamily="18" charset="0"/>
                  <a:cs typeface="Arial" pitchFamily="34" charset="0"/>
                </a:rPr>
                <a:t>CLIP2</a:t>
              </a:r>
              <a:endParaRPr kumimoji="0" lang="en-US" sz="2400" i="1" u="none" strike="noStrike" cap="none" normalizeH="0" baseline="0" dirty="0" smtClean="0">
                <a:ln>
                  <a:noFill/>
                </a:ln>
                <a:effectLst/>
                <a:latin typeface="Arial" pitchFamily="34" charset="0"/>
                <a:cs typeface="Arial" pitchFamily="34" charset="0"/>
              </a:endParaRPr>
            </a:p>
          </p:txBody>
        </p:sp>
        <p:sp>
          <p:nvSpPr>
            <p:cNvPr id="124" name="123 Forma libre"/>
            <p:cNvSpPr/>
            <p:nvPr/>
          </p:nvSpPr>
          <p:spPr>
            <a:xfrm>
              <a:off x="4470555" y="4075248"/>
              <a:ext cx="566317" cy="386304"/>
            </a:xfrm>
            <a:custGeom>
              <a:avLst/>
              <a:gdLst>
                <a:gd name="connsiteX0" fmla="*/ 367991 w 802888"/>
                <a:gd name="connsiteY0" fmla="*/ 1859 h 537117"/>
                <a:gd name="connsiteX1" fmla="*/ 546410 w 802888"/>
                <a:gd name="connsiteY1" fmla="*/ 135674 h 537117"/>
                <a:gd name="connsiteX2" fmla="*/ 758283 w 802888"/>
                <a:gd name="connsiteY2" fmla="*/ 369849 h 537117"/>
                <a:gd name="connsiteX3" fmla="*/ 780586 w 802888"/>
                <a:gd name="connsiteY3" fmla="*/ 425605 h 537117"/>
                <a:gd name="connsiteX4" fmla="*/ 624469 w 802888"/>
                <a:gd name="connsiteY4" fmla="*/ 503664 h 537117"/>
                <a:gd name="connsiteX5" fmla="*/ 512956 w 802888"/>
                <a:gd name="connsiteY5" fmla="*/ 525966 h 537117"/>
                <a:gd name="connsiteX6" fmla="*/ 390293 w 802888"/>
                <a:gd name="connsiteY6" fmla="*/ 537117 h 537117"/>
                <a:gd name="connsiteX7" fmla="*/ 211874 w 802888"/>
                <a:gd name="connsiteY7" fmla="*/ 525966 h 537117"/>
                <a:gd name="connsiteX8" fmla="*/ 89210 w 802888"/>
                <a:gd name="connsiteY8" fmla="*/ 470210 h 537117"/>
                <a:gd name="connsiteX9" fmla="*/ 0 w 802888"/>
                <a:gd name="connsiteY9" fmla="*/ 436757 h 537117"/>
                <a:gd name="connsiteX10" fmla="*/ 89210 w 802888"/>
                <a:gd name="connsiteY10" fmla="*/ 269488 h 537117"/>
                <a:gd name="connsiteX11" fmla="*/ 200722 w 802888"/>
                <a:gd name="connsiteY11" fmla="*/ 146825 h 537117"/>
                <a:gd name="connsiteX12" fmla="*/ 367991 w 802888"/>
                <a:gd name="connsiteY12" fmla="*/ 1859 h 537117"/>
                <a:gd name="connsiteX0" fmla="*/ 388435 w 823332"/>
                <a:gd name="connsiteY0" fmla="*/ 1859 h 542693"/>
                <a:gd name="connsiteX1" fmla="*/ 566854 w 823332"/>
                <a:gd name="connsiteY1" fmla="*/ 135674 h 542693"/>
                <a:gd name="connsiteX2" fmla="*/ 778727 w 823332"/>
                <a:gd name="connsiteY2" fmla="*/ 369849 h 542693"/>
                <a:gd name="connsiteX3" fmla="*/ 801030 w 823332"/>
                <a:gd name="connsiteY3" fmla="*/ 425605 h 542693"/>
                <a:gd name="connsiteX4" fmla="*/ 644913 w 823332"/>
                <a:gd name="connsiteY4" fmla="*/ 503664 h 542693"/>
                <a:gd name="connsiteX5" fmla="*/ 533400 w 823332"/>
                <a:gd name="connsiteY5" fmla="*/ 525966 h 542693"/>
                <a:gd name="connsiteX6" fmla="*/ 410737 w 823332"/>
                <a:gd name="connsiteY6" fmla="*/ 537117 h 542693"/>
                <a:gd name="connsiteX7" fmla="*/ 232318 w 823332"/>
                <a:gd name="connsiteY7" fmla="*/ 525966 h 542693"/>
                <a:gd name="connsiteX8" fmla="*/ 20444 w 823332"/>
                <a:gd name="connsiteY8" fmla="*/ 436757 h 542693"/>
                <a:gd name="connsiteX9" fmla="*/ 109654 w 823332"/>
                <a:gd name="connsiteY9" fmla="*/ 269488 h 542693"/>
                <a:gd name="connsiteX10" fmla="*/ 221166 w 823332"/>
                <a:gd name="connsiteY10" fmla="*/ 146825 h 542693"/>
                <a:gd name="connsiteX11" fmla="*/ 388435 w 823332"/>
                <a:gd name="connsiteY11" fmla="*/ 1859 h 542693"/>
                <a:gd name="connsiteX0" fmla="*/ 388435 w 823332"/>
                <a:gd name="connsiteY0" fmla="*/ 1859 h 542693"/>
                <a:gd name="connsiteX1" fmla="*/ 566854 w 823332"/>
                <a:gd name="connsiteY1" fmla="*/ 135674 h 542693"/>
                <a:gd name="connsiteX2" fmla="*/ 778727 w 823332"/>
                <a:gd name="connsiteY2" fmla="*/ 369849 h 542693"/>
                <a:gd name="connsiteX3" fmla="*/ 801030 w 823332"/>
                <a:gd name="connsiteY3" fmla="*/ 425605 h 542693"/>
                <a:gd name="connsiteX4" fmla="*/ 644913 w 823332"/>
                <a:gd name="connsiteY4" fmla="*/ 503664 h 542693"/>
                <a:gd name="connsiteX5" fmla="*/ 410737 w 823332"/>
                <a:gd name="connsiteY5" fmla="*/ 537117 h 542693"/>
                <a:gd name="connsiteX6" fmla="*/ 232318 w 823332"/>
                <a:gd name="connsiteY6" fmla="*/ 525966 h 542693"/>
                <a:gd name="connsiteX7" fmla="*/ 20444 w 823332"/>
                <a:gd name="connsiteY7" fmla="*/ 436757 h 542693"/>
                <a:gd name="connsiteX8" fmla="*/ 109654 w 823332"/>
                <a:gd name="connsiteY8" fmla="*/ 269488 h 542693"/>
                <a:gd name="connsiteX9" fmla="*/ 221166 w 823332"/>
                <a:gd name="connsiteY9" fmla="*/ 146825 h 542693"/>
                <a:gd name="connsiteX10" fmla="*/ 388435 w 823332"/>
                <a:gd name="connsiteY10" fmla="*/ 1859 h 542693"/>
                <a:gd name="connsiteX0" fmla="*/ 388435 w 823332"/>
                <a:gd name="connsiteY0" fmla="*/ 1859 h 542693"/>
                <a:gd name="connsiteX1" fmla="*/ 566854 w 823332"/>
                <a:gd name="connsiteY1" fmla="*/ 135674 h 542693"/>
                <a:gd name="connsiteX2" fmla="*/ 778727 w 823332"/>
                <a:gd name="connsiteY2" fmla="*/ 369849 h 542693"/>
                <a:gd name="connsiteX3" fmla="*/ 801030 w 823332"/>
                <a:gd name="connsiteY3" fmla="*/ 425605 h 542693"/>
                <a:gd name="connsiteX4" fmla="*/ 644913 w 823332"/>
                <a:gd name="connsiteY4" fmla="*/ 503664 h 542693"/>
                <a:gd name="connsiteX5" fmla="*/ 410737 w 823332"/>
                <a:gd name="connsiteY5" fmla="*/ 537117 h 542693"/>
                <a:gd name="connsiteX6" fmla="*/ 232318 w 823332"/>
                <a:gd name="connsiteY6" fmla="*/ 525966 h 542693"/>
                <a:gd name="connsiteX7" fmla="*/ 20444 w 823332"/>
                <a:gd name="connsiteY7" fmla="*/ 436757 h 542693"/>
                <a:gd name="connsiteX8" fmla="*/ 109654 w 823332"/>
                <a:gd name="connsiteY8" fmla="*/ 269488 h 542693"/>
                <a:gd name="connsiteX9" fmla="*/ 221166 w 823332"/>
                <a:gd name="connsiteY9" fmla="*/ 146825 h 542693"/>
                <a:gd name="connsiteX10" fmla="*/ 388435 w 823332"/>
                <a:gd name="connsiteY10" fmla="*/ 1859 h 542693"/>
                <a:gd name="connsiteX0" fmla="*/ 388435 w 823332"/>
                <a:gd name="connsiteY0" fmla="*/ 22302 h 563136"/>
                <a:gd name="connsiteX1" fmla="*/ 566854 w 823332"/>
                <a:gd name="connsiteY1" fmla="*/ 156117 h 563136"/>
                <a:gd name="connsiteX2" fmla="*/ 778727 w 823332"/>
                <a:gd name="connsiteY2" fmla="*/ 390292 h 563136"/>
                <a:gd name="connsiteX3" fmla="*/ 801030 w 823332"/>
                <a:gd name="connsiteY3" fmla="*/ 446048 h 563136"/>
                <a:gd name="connsiteX4" fmla="*/ 644913 w 823332"/>
                <a:gd name="connsiteY4" fmla="*/ 524107 h 563136"/>
                <a:gd name="connsiteX5" fmla="*/ 410737 w 823332"/>
                <a:gd name="connsiteY5" fmla="*/ 557560 h 563136"/>
                <a:gd name="connsiteX6" fmla="*/ 232318 w 823332"/>
                <a:gd name="connsiteY6" fmla="*/ 546409 h 563136"/>
                <a:gd name="connsiteX7" fmla="*/ 20444 w 823332"/>
                <a:gd name="connsiteY7" fmla="*/ 457200 h 563136"/>
                <a:gd name="connsiteX8" fmla="*/ 109654 w 823332"/>
                <a:gd name="connsiteY8" fmla="*/ 289931 h 563136"/>
                <a:gd name="connsiteX9" fmla="*/ 388435 w 823332"/>
                <a:gd name="connsiteY9" fmla="*/ 22302 h 563136"/>
                <a:gd name="connsiteX0" fmla="*/ 388435 w 823332"/>
                <a:gd name="connsiteY0" fmla="*/ 22302 h 563136"/>
                <a:gd name="connsiteX1" fmla="*/ 566854 w 823332"/>
                <a:gd name="connsiteY1" fmla="*/ 156117 h 563136"/>
                <a:gd name="connsiteX2" fmla="*/ 778727 w 823332"/>
                <a:gd name="connsiteY2" fmla="*/ 390292 h 563136"/>
                <a:gd name="connsiteX3" fmla="*/ 801030 w 823332"/>
                <a:gd name="connsiteY3" fmla="*/ 446048 h 563136"/>
                <a:gd name="connsiteX4" fmla="*/ 644913 w 823332"/>
                <a:gd name="connsiteY4" fmla="*/ 524107 h 563136"/>
                <a:gd name="connsiteX5" fmla="*/ 410737 w 823332"/>
                <a:gd name="connsiteY5" fmla="*/ 557560 h 563136"/>
                <a:gd name="connsiteX6" fmla="*/ 232318 w 823332"/>
                <a:gd name="connsiteY6" fmla="*/ 546409 h 563136"/>
                <a:gd name="connsiteX7" fmla="*/ 20444 w 823332"/>
                <a:gd name="connsiteY7" fmla="*/ 457200 h 563136"/>
                <a:gd name="connsiteX8" fmla="*/ 109654 w 823332"/>
                <a:gd name="connsiteY8" fmla="*/ 289931 h 563136"/>
                <a:gd name="connsiteX9" fmla="*/ 388435 w 823332"/>
                <a:gd name="connsiteY9" fmla="*/ 22302 h 563136"/>
                <a:gd name="connsiteX0" fmla="*/ 388435 w 823332"/>
                <a:gd name="connsiteY0" fmla="*/ 22302 h 563136"/>
                <a:gd name="connsiteX1" fmla="*/ 566854 w 823332"/>
                <a:gd name="connsiteY1" fmla="*/ 156117 h 563136"/>
                <a:gd name="connsiteX2" fmla="*/ 778727 w 823332"/>
                <a:gd name="connsiteY2" fmla="*/ 390292 h 563136"/>
                <a:gd name="connsiteX3" fmla="*/ 801030 w 823332"/>
                <a:gd name="connsiteY3" fmla="*/ 446048 h 563136"/>
                <a:gd name="connsiteX4" fmla="*/ 644913 w 823332"/>
                <a:gd name="connsiteY4" fmla="*/ 524107 h 563136"/>
                <a:gd name="connsiteX5" fmla="*/ 410737 w 823332"/>
                <a:gd name="connsiteY5" fmla="*/ 557560 h 563136"/>
                <a:gd name="connsiteX6" fmla="*/ 232318 w 823332"/>
                <a:gd name="connsiteY6" fmla="*/ 546409 h 563136"/>
                <a:gd name="connsiteX7" fmla="*/ 20444 w 823332"/>
                <a:gd name="connsiteY7" fmla="*/ 457200 h 563136"/>
                <a:gd name="connsiteX8" fmla="*/ 109654 w 823332"/>
                <a:gd name="connsiteY8" fmla="*/ 289931 h 563136"/>
                <a:gd name="connsiteX9" fmla="*/ 388435 w 823332"/>
                <a:gd name="connsiteY9" fmla="*/ 22302 h 563136"/>
                <a:gd name="connsiteX0" fmla="*/ 388435 w 847493"/>
                <a:gd name="connsiteY0" fmla="*/ 16727 h 557561"/>
                <a:gd name="connsiteX1" fmla="*/ 778727 w 847493"/>
                <a:gd name="connsiteY1" fmla="*/ 384717 h 557561"/>
                <a:gd name="connsiteX2" fmla="*/ 801030 w 847493"/>
                <a:gd name="connsiteY2" fmla="*/ 440473 h 557561"/>
                <a:gd name="connsiteX3" fmla="*/ 644913 w 847493"/>
                <a:gd name="connsiteY3" fmla="*/ 518532 h 557561"/>
                <a:gd name="connsiteX4" fmla="*/ 410737 w 847493"/>
                <a:gd name="connsiteY4" fmla="*/ 551985 h 557561"/>
                <a:gd name="connsiteX5" fmla="*/ 232318 w 847493"/>
                <a:gd name="connsiteY5" fmla="*/ 540834 h 557561"/>
                <a:gd name="connsiteX6" fmla="*/ 20444 w 847493"/>
                <a:gd name="connsiteY6" fmla="*/ 451625 h 557561"/>
                <a:gd name="connsiteX7" fmla="*/ 109654 w 847493"/>
                <a:gd name="connsiteY7" fmla="*/ 284356 h 557561"/>
                <a:gd name="connsiteX8" fmla="*/ 388435 w 847493"/>
                <a:gd name="connsiteY8" fmla="*/ 16727 h 557561"/>
                <a:gd name="connsiteX0" fmla="*/ 388435 w 821473"/>
                <a:gd name="connsiteY0" fmla="*/ 16727 h 557561"/>
                <a:gd name="connsiteX1" fmla="*/ 778727 w 821473"/>
                <a:gd name="connsiteY1" fmla="*/ 384717 h 557561"/>
                <a:gd name="connsiteX2" fmla="*/ 644913 w 821473"/>
                <a:gd name="connsiteY2" fmla="*/ 518532 h 557561"/>
                <a:gd name="connsiteX3" fmla="*/ 410737 w 821473"/>
                <a:gd name="connsiteY3" fmla="*/ 551985 h 557561"/>
                <a:gd name="connsiteX4" fmla="*/ 232318 w 821473"/>
                <a:gd name="connsiteY4" fmla="*/ 540834 h 557561"/>
                <a:gd name="connsiteX5" fmla="*/ 20444 w 821473"/>
                <a:gd name="connsiteY5" fmla="*/ 451625 h 557561"/>
                <a:gd name="connsiteX6" fmla="*/ 109654 w 821473"/>
                <a:gd name="connsiteY6" fmla="*/ 284356 h 557561"/>
                <a:gd name="connsiteX7" fmla="*/ 388435 w 821473"/>
                <a:gd name="connsiteY7" fmla="*/ 16727 h 557561"/>
                <a:gd name="connsiteX0" fmla="*/ 388435 w 821473"/>
                <a:gd name="connsiteY0" fmla="*/ 16727 h 551985"/>
                <a:gd name="connsiteX1" fmla="*/ 778727 w 821473"/>
                <a:gd name="connsiteY1" fmla="*/ 384717 h 551985"/>
                <a:gd name="connsiteX2" fmla="*/ 644913 w 821473"/>
                <a:gd name="connsiteY2" fmla="*/ 518532 h 551985"/>
                <a:gd name="connsiteX3" fmla="*/ 232318 w 821473"/>
                <a:gd name="connsiteY3" fmla="*/ 540834 h 551985"/>
                <a:gd name="connsiteX4" fmla="*/ 20444 w 821473"/>
                <a:gd name="connsiteY4" fmla="*/ 451625 h 551985"/>
                <a:gd name="connsiteX5" fmla="*/ 109654 w 821473"/>
                <a:gd name="connsiteY5" fmla="*/ 284356 h 551985"/>
                <a:gd name="connsiteX6" fmla="*/ 388435 w 821473"/>
                <a:gd name="connsiteY6" fmla="*/ 16727 h 551985"/>
                <a:gd name="connsiteX0" fmla="*/ 394011 w 827049"/>
                <a:gd name="connsiteY0" fmla="*/ 11151 h 546409"/>
                <a:gd name="connsiteX1" fmla="*/ 784303 w 827049"/>
                <a:gd name="connsiteY1" fmla="*/ 379141 h 546409"/>
                <a:gd name="connsiteX2" fmla="*/ 650489 w 827049"/>
                <a:gd name="connsiteY2" fmla="*/ 512956 h 546409"/>
                <a:gd name="connsiteX3" fmla="*/ 237894 w 827049"/>
                <a:gd name="connsiteY3" fmla="*/ 535258 h 546409"/>
                <a:gd name="connsiteX4" fmla="*/ 26020 w 827049"/>
                <a:gd name="connsiteY4" fmla="*/ 446049 h 546409"/>
                <a:gd name="connsiteX5" fmla="*/ 394011 w 827049"/>
                <a:gd name="connsiteY5" fmla="*/ 11151 h 546409"/>
                <a:gd name="connsiteX0" fmla="*/ 367991 w 801029"/>
                <a:gd name="connsiteY0" fmla="*/ 11151 h 546409"/>
                <a:gd name="connsiteX1" fmla="*/ 758283 w 801029"/>
                <a:gd name="connsiteY1" fmla="*/ 379141 h 546409"/>
                <a:gd name="connsiteX2" fmla="*/ 624469 w 801029"/>
                <a:gd name="connsiteY2" fmla="*/ 512956 h 546409"/>
                <a:gd name="connsiteX3" fmla="*/ 211874 w 801029"/>
                <a:gd name="connsiteY3" fmla="*/ 535258 h 546409"/>
                <a:gd name="connsiteX4" fmla="*/ 0 w 801029"/>
                <a:gd name="connsiteY4" fmla="*/ 446049 h 546409"/>
                <a:gd name="connsiteX5" fmla="*/ 367991 w 801029"/>
                <a:gd name="connsiteY5" fmla="*/ 11151 h 546409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</a:cxnLst>
              <a:rect l="l" t="t" r="r" b="b"/>
              <a:pathLst>
                <a:path w="801029" h="546409">
                  <a:moveTo>
                    <a:pt x="367991" y="11151"/>
                  </a:moveTo>
                  <a:cubicBezTo>
                    <a:pt x="494371" y="0"/>
                    <a:pt x="715537" y="295507"/>
                    <a:pt x="758283" y="379141"/>
                  </a:cubicBezTo>
                  <a:cubicBezTo>
                    <a:pt x="801029" y="462775"/>
                    <a:pt x="715537" y="486936"/>
                    <a:pt x="624469" y="512956"/>
                  </a:cubicBezTo>
                  <a:cubicBezTo>
                    <a:pt x="533401" y="538976"/>
                    <a:pt x="315952" y="546409"/>
                    <a:pt x="211874" y="535258"/>
                  </a:cubicBezTo>
                  <a:cubicBezTo>
                    <a:pt x="107796" y="524107"/>
                    <a:pt x="19571" y="492348"/>
                    <a:pt x="0" y="446049"/>
                  </a:cubicBezTo>
                  <a:cubicBezTo>
                    <a:pt x="26020" y="358698"/>
                    <a:pt x="241611" y="22302"/>
                    <a:pt x="367991" y="11151"/>
                  </a:cubicBezTo>
                  <a:close/>
                </a:path>
              </a:pathLst>
            </a:custGeom>
            <a:noFill/>
            <a:ln w="1905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s-ES" sz="1050"/>
            </a:p>
          </p:txBody>
        </p:sp>
        <p:sp>
          <p:nvSpPr>
            <p:cNvPr id="125" name="124 Forma libre"/>
            <p:cNvSpPr/>
            <p:nvPr/>
          </p:nvSpPr>
          <p:spPr>
            <a:xfrm rot="5400000">
              <a:off x="4329497" y="4986697"/>
              <a:ext cx="1296144" cy="216024"/>
            </a:xfrm>
            <a:custGeom>
              <a:avLst/>
              <a:gdLst>
                <a:gd name="connsiteX0" fmla="*/ 0 w 1276350"/>
                <a:gd name="connsiteY0" fmla="*/ 457200 h 457200"/>
                <a:gd name="connsiteX1" fmla="*/ 581025 w 1276350"/>
                <a:gd name="connsiteY1" fmla="*/ 76200 h 457200"/>
                <a:gd name="connsiteX2" fmla="*/ 1276350 w 1276350"/>
                <a:gd name="connsiteY2" fmla="*/ 0 h 4572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1276350" h="457200">
                  <a:moveTo>
                    <a:pt x="0" y="457200"/>
                  </a:moveTo>
                  <a:cubicBezTo>
                    <a:pt x="184150" y="304800"/>
                    <a:pt x="368300" y="152400"/>
                    <a:pt x="581025" y="76200"/>
                  </a:cubicBezTo>
                  <a:cubicBezTo>
                    <a:pt x="793750" y="0"/>
                    <a:pt x="1035050" y="0"/>
                    <a:pt x="1276350" y="0"/>
                  </a:cubicBezTo>
                </a:path>
              </a:pathLst>
            </a:custGeom>
            <a:ln w="19050">
              <a:headEnd type="none" w="med" len="med"/>
              <a:tailEnd type="arrow" w="med" len="med"/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s-ES" sz="1050"/>
            </a:p>
          </p:txBody>
        </p:sp>
      </p:grpSp>
      <p:grpSp>
        <p:nvGrpSpPr>
          <p:cNvPr id="128" name="127 Grupo"/>
          <p:cNvGrpSpPr/>
          <p:nvPr/>
        </p:nvGrpSpPr>
        <p:grpSpPr>
          <a:xfrm>
            <a:off x="42557" y="1772817"/>
            <a:ext cx="2377594" cy="2304256"/>
            <a:chOff x="179512" y="2564904"/>
            <a:chExt cx="2304256" cy="2233179"/>
          </a:xfrm>
        </p:grpSpPr>
        <p:pic>
          <p:nvPicPr>
            <p:cNvPr id="98" name="97 Imagen" descr="Quality.RoserIvon.jpg"/>
            <p:cNvPicPr>
              <a:picLocks noChangeAspect="1"/>
            </p:cNvPicPr>
            <p:nvPr/>
          </p:nvPicPr>
          <p:blipFill>
            <a:blip r:embed="rId2" cstate="print"/>
            <a:srcRect t="5816" r="3306" b="6596"/>
            <a:stretch>
              <a:fillRect/>
            </a:stretch>
          </p:blipFill>
          <p:spPr>
            <a:xfrm>
              <a:off x="179512" y="2628731"/>
              <a:ext cx="2148675" cy="2045700"/>
            </a:xfrm>
            <a:prstGeom prst="rect">
              <a:avLst/>
            </a:prstGeom>
          </p:spPr>
        </p:pic>
        <p:sp>
          <p:nvSpPr>
            <p:cNvPr id="99" name="98 CuadroTexto"/>
            <p:cNvSpPr txBox="1"/>
            <p:nvPr/>
          </p:nvSpPr>
          <p:spPr>
            <a:xfrm>
              <a:off x="180103" y="2696648"/>
              <a:ext cx="943592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es-ES" sz="1200" dirty="0" smtClean="0">
                  <a:latin typeface="+mj-lt"/>
                  <a:cs typeface="Arial" pitchFamily="34" charset="0"/>
                </a:rPr>
                <a:t>Fibroblastos</a:t>
              </a:r>
              <a:endParaRPr lang="es-ES" sz="1200" dirty="0">
                <a:latin typeface="+mj-lt"/>
                <a:cs typeface="Arial" pitchFamily="34" charset="0"/>
              </a:endParaRPr>
            </a:p>
          </p:txBody>
        </p:sp>
        <p:sp>
          <p:nvSpPr>
            <p:cNvPr id="100" name="99 CuadroTexto"/>
            <p:cNvSpPr txBox="1"/>
            <p:nvPr/>
          </p:nvSpPr>
          <p:spPr>
            <a:xfrm>
              <a:off x="899592" y="2996952"/>
              <a:ext cx="452367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es-ES" sz="1200" dirty="0" err="1" smtClean="0">
                  <a:latin typeface="+mj-lt"/>
                  <a:cs typeface="Arial" pitchFamily="34" charset="0"/>
                </a:rPr>
                <a:t>iPSC</a:t>
              </a:r>
              <a:endParaRPr lang="es-ES" sz="1200" dirty="0">
                <a:latin typeface="+mj-lt"/>
                <a:cs typeface="Arial" pitchFamily="34" charset="0"/>
              </a:endParaRPr>
            </a:p>
          </p:txBody>
        </p:sp>
        <p:sp>
          <p:nvSpPr>
            <p:cNvPr id="101" name="100 CuadroTexto"/>
            <p:cNvSpPr txBox="1"/>
            <p:nvPr/>
          </p:nvSpPr>
          <p:spPr>
            <a:xfrm>
              <a:off x="1691680" y="3933056"/>
              <a:ext cx="506870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es-ES" sz="1200" dirty="0" err="1" smtClean="0">
                  <a:latin typeface="+mj-lt"/>
                  <a:cs typeface="Arial" pitchFamily="34" charset="0"/>
                </a:rPr>
                <a:t>NPCs</a:t>
              </a:r>
              <a:endParaRPr lang="es-ES" sz="1200" dirty="0">
                <a:latin typeface="+mj-lt"/>
                <a:cs typeface="Arial" pitchFamily="34" charset="0"/>
              </a:endParaRPr>
            </a:p>
          </p:txBody>
        </p:sp>
        <p:sp>
          <p:nvSpPr>
            <p:cNvPr id="102" name="101 CuadroTexto"/>
            <p:cNvSpPr txBox="1"/>
            <p:nvPr/>
          </p:nvSpPr>
          <p:spPr>
            <a:xfrm>
              <a:off x="934731" y="3933056"/>
              <a:ext cx="788101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es-ES" sz="1200" dirty="0" smtClean="0">
                  <a:latin typeface="+mj-lt"/>
                  <a:cs typeface="Arial" pitchFamily="34" charset="0"/>
                </a:rPr>
                <a:t>Neuronas</a:t>
              </a:r>
              <a:endParaRPr lang="es-ES" sz="1200" dirty="0">
                <a:latin typeface="+mj-lt"/>
                <a:cs typeface="Arial" pitchFamily="34" charset="0"/>
              </a:endParaRPr>
            </a:p>
          </p:txBody>
        </p:sp>
        <p:grpSp>
          <p:nvGrpSpPr>
            <p:cNvPr id="127" name="126 Grupo"/>
            <p:cNvGrpSpPr/>
            <p:nvPr/>
          </p:nvGrpSpPr>
          <p:grpSpPr>
            <a:xfrm>
              <a:off x="261570" y="4580364"/>
              <a:ext cx="2129216" cy="217719"/>
              <a:chOff x="505146" y="4572744"/>
              <a:chExt cx="2129216" cy="217719"/>
            </a:xfrm>
          </p:grpSpPr>
          <p:sp>
            <p:nvSpPr>
              <p:cNvPr id="103" name="102 CuadroTexto"/>
              <p:cNvSpPr txBox="1"/>
              <p:nvPr/>
            </p:nvSpPr>
            <p:spPr>
              <a:xfrm>
                <a:off x="518857" y="4572744"/>
                <a:ext cx="2115505" cy="217719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algn="ctr"/>
                <a:r>
                  <a:rPr lang="es-ES" sz="900" dirty="0" smtClean="0">
                    <a:latin typeface="Arial" pitchFamily="34" charset="0"/>
                    <a:cs typeface="Arial" pitchFamily="34" charset="0"/>
                  </a:rPr>
                  <a:t>Controles     7q11.23 del     7q11.23 </a:t>
                </a:r>
                <a:r>
                  <a:rPr lang="es-ES" sz="900" dirty="0" err="1" smtClean="0">
                    <a:latin typeface="Arial" pitchFamily="34" charset="0"/>
                    <a:cs typeface="Arial" pitchFamily="34" charset="0"/>
                  </a:rPr>
                  <a:t>dup</a:t>
                </a:r>
                <a:endParaRPr lang="es-ES" sz="400" dirty="0">
                  <a:latin typeface="Arial" pitchFamily="34" charset="0"/>
                  <a:cs typeface="Arial" pitchFamily="34" charset="0"/>
                </a:endParaRPr>
              </a:p>
            </p:txBody>
          </p:sp>
          <p:sp>
            <p:nvSpPr>
              <p:cNvPr id="104" name="103 Rectángulo"/>
              <p:cNvSpPr/>
              <p:nvPr/>
            </p:nvSpPr>
            <p:spPr>
              <a:xfrm>
                <a:off x="505146" y="4658629"/>
                <a:ext cx="72000" cy="72000"/>
              </a:xfrm>
              <a:prstGeom prst="rect">
                <a:avLst/>
              </a:prstGeom>
              <a:solidFill>
                <a:srgbClr val="00B05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s-ES"/>
              </a:p>
            </p:txBody>
          </p:sp>
          <p:sp>
            <p:nvSpPr>
              <p:cNvPr id="105" name="104 Rectángulo"/>
              <p:cNvSpPr/>
              <p:nvPr/>
            </p:nvSpPr>
            <p:spPr>
              <a:xfrm>
                <a:off x="1125386" y="4658629"/>
                <a:ext cx="72000" cy="72000"/>
              </a:xfrm>
              <a:prstGeom prst="rect">
                <a:avLst/>
              </a:prstGeom>
              <a:solidFill>
                <a:schemeClr val="accent6">
                  <a:lumMod val="75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s-ES"/>
              </a:p>
            </p:txBody>
          </p:sp>
          <p:sp>
            <p:nvSpPr>
              <p:cNvPr id="106" name="105 Rectángulo"/>
              <p:cNvSpPr/>
              <p:nvPr/>
            </p:nvSpPr>
            <p:spPr>
              <a:xfrm>
                <a:off x="1826609" y="4658629"/>
                <a:ext cx="72000" cy="720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s-ES"/>
              </a:p>
            </p:txBody>
          </p:sp>
        </p:grpSp>
        <p:sp>
          <p:nvSpPr>
            <p:cNvPr id="126" name="125 Rectángulo"/>
            <p:cNvSpPr/>
            <p:nvPr/>
          </p:nvSpPr>
          <p:spPr>
            <a:xfrm>
              <a:off x="2123728" y="2564904"/>
              <a:ext cx="360040" cy="432048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s-ES"/>
            </a:p>
          </p:txBody>
        </p:sp>
      </p:grpSp>
      <p:pic>
        <p:nvPicPr>
          <p:cNvPr id="130" name="129 Imagen" descr="PPIs_DEGs_DEL-DUP.jpg"/>
          <p:cNvPicPr>
            <a:picLocks noChangeAspect="1"/>
          </p:cNvPicPr>
          <p:nvPr/>
        </p:nvPicPr>
        <p:blipFill>
          <a:blip r:embed="rId3" cstate="print"/>
          <a:srcRect t="12108"/>
          <a:stretch>
            <a:fillRect/>
          </a:stretch>
        </p:blipFill>
        <p:spPr>
          <a:xfrm>
            <a:off x="5616624" y="2083367"/>
            <a:ext cx="3275856" cy="1921697"/>
          </a:xfrm>
          <a:prstGeom prst="rect">
            <a:avLst/>
          </a:prstGeom>
        </p:spPr>
      </p:pic>
      <p:grpSp>
        <p:nvGrpSpPr>
          <p:cNvPr id="423" name="422 Grupo"/>
          <p:cNvGrpSpPr/>
          <p:nvPr/>
        </p:nvGrpSpPr>
        <p:grpSpPr>
          <a:xfrm>
            <a:off x="23262" y="4797152"/>
            <a:ext cx="1918805" cy="1425848"/>
            <a:chOff x="251520" y="5243512"/>
            <a:chExt cx="1918805" cy="1425848"/>
          </a:xfrm>
        </p:grpSpPr>
        <p:grpSp>
          <p:nvGrpSpPr>
            <p:cNvPr id="424" name="369 Grupo"/>
            <p:cNvGrpSpPr/>
            <p:nvPr/>
          </p:nvGrpSpPr>
          <p:grpSpPr>
            <a:xfrm>
              <a:off x="251520" y="5243512"/>
              <a:ext cx="1706550" cy="1425848"/>
              <a:chOff x="5220072" y="3645024"/>
              <a:chExt cx="3344046" cy="2794000"/>
            </a:xfrm>
          </p:grpSpPr>
          <p:pic>
            <p:nvPicPr>
              <p:cNvPr id="430" name="Picture 3"/>
              <p:cNvPicPr>
                <a:picLocks noChangeAspect="1"/>
              </p:cNvPicPr>
              <p:nvPr/>
            </p:nvPicPr>
            <p:blipFill>
              <a:blip r:embed="rId4" cstate="print"/>
              <a:stretch>
                <a:fillRect/>
              </a:stretch>
            </p:blipFill>
            <p:spPr>
              <a:xfrm>
                <a:off x="5220072" y="3645024"/>
                <a:ext cx="3344046" cy="2794000"/>
              </a:xfrm>
              <a:prstGeom prst="rect">
                <a:avLst/>
              </a:prstGeom>
            </p:spPr>
          </p:pic>
          <p:sp>
            <p:nvSpPr>
              <p:cNvPr id="431" name="Freeform 4"/>
              <p:cNvSpPr/>
              <p:nvPr/>
            </p:nvSpPr>
            <p:spPr>
              <a:xfrm>
                <a:off x="7409907" y="5121995"/>
                <a:ext cx="836006" cy="886926"/>
              </a:xfrm>
              <a:custGeom>
                <a:avLst/>
                <a:gdLst>
                  <a:gd name="connsiteX0" fmla="*/ 965238 w 2284282"/>
                  <a:gd name="connsiteY0" fmla="*/ 1950858 h 2185233"/>
                  <a:gd name="connsiteX1" fmla="*/ 386118 w 2284282"/>
                  <a:gd name="connsiteY1" fmla="*/ 1361578 h 2185233"/>
                  <a:gd name="connsiteX2" fmla="*/ 396278 w 2284282"/>
                  <a:gd name="connsiteY2" fmla="*/ 843418 h 2185233"/>
                  <a:gd name="connsiteX3" fmla="*/ 284518 w 2284282"/>
                  <a:gd name="connsiteY3" fmla="*/ 569098 h 2185233"/>
                  <a:gd name="connsiteX4" fmla="*/ 38 w 2284282"/>
                  <a:gd name="connsiteY4" fmla="*/ 243978 h 2185233"/>
                  <a:gd name="connsiteX5" fmla="*/ 304838 w 2284282"/>
                  <a:gd name="connsiteY5" fmla="*/ 138 h 2185233"/>
                  <a:gd name="connsiteX6" fmla="*/ 1188758 w 2284282"/>
                  <a:gd name="connsiteY6" fmla="*/ 213498 h 2185233"/>
                  <a:gd name="connsiteX7" fmla="*/ 1605318 w 2284282"/>
                  <a:gd name="connsiteY7" fmla="*/ 497978 h 2185233"/>
                  <a:gd name="connsiteX8" fmla="*/ 2133638 w 2284282"/>
                  <a:gd name="connsiteY8" fmla="*/ 1138058 h 2185233"/>
                  <a:gd name="connsiteX9" fmla="*/ 2265718 w 2284282"/>
                  <a:gd name="connsiteY9" fmla="*/ 1676538 h 2185233"/>
                  <a:gd name="connsiteX10" fmla="*/ 1798358 w 2284282"/>
                  <a:gd name="connsiteY10" fmla="*/ 2133738 h 2185233"/>
                  <a:gd name="connsiteX11" fmla="*/ 1280198 w 2284282"/>
                  <a:gd name="connsiteY11" fmla="*/ 2154058 h 2185233"/>
                  <a:gd name="connsiteX12" fmla="*/ 965238 w 2284282"/>
                  <a:gd name="connsiteY12" fmla="*/ 1950858 h 2185233"/>
                  <a:gd name="connsiteX0" fmla="*/ 742487 w 2061531"/>
                  <a:gd name="connsiteY0" fmla="*/ 1950858 h 2185233"/>
                  <a:gd name="connsiteX1" fmla="*/ 163367 w 2061531"/>
                  <a:gd name="connsiteY1" fmla="*/ 1361578 h 2185233"/>
                  <a:gd name="connsiteX2" fmla="*/ 173527 w 2061531"/>
                  <a:gd name="connsiteY2" fmla="*/ 843418 h 2185233"/>
                  <a:gd name="connsiteX3" fmla="*/ 61767 w 2061531"/>
                  <a:gd name="connsiteY3" fmla="*/ 569098 h 2185233"/>
                  <a:gd name="connsiteX4" fmla="*/ 36367 w 2061531"/>
                  <a:gd name="connsiteY4" fmla="*/ 243978 h 2185233"/>
                  <a:gd name="connsiteX5" fmla="*/ 82087 w 2061531"/>
                  <a:gd name="connsiteY5" fmla="*/ 138 h 2185233"/>
                  <a:gd name="connsiteX6" fmla="*/ 966007 w 2061531"/>
                  <a:gd name="connsiteY6" fmla="*/ 213498 h 2185233"/>
                  <a:gd name="connsiteX7" fmla="*/ 1382567 w 2061531"/>
                  <a:gd name="connsiteY7" fmla="*/ 497978 h 2185233"/>
                  <a:gd name="connsiteX8" fmla="*/ 1910887 w 2061531"/>
                  <a:gd name="connsiteY8" fmla="*/ 1138058 h 2185233"/>
                  <a:gd name="connsiteX9" fmla="*/ 2042967 w 2061531"/>
                  <a:gd name="connsiteY9" fmla="*/ 1676538 h 2185233"/>
                  <a:gd name="connsiteX10" fmla="*/ 1575607 w 2061531"/>
                  <a:gd name="connsiteY10" fmla="*/ 2133738 h 2185233"/>
                  <a:gd name="connsiteX11" fmla="*/ 1057447 w 2061531"/>
                  <a:gd name="connsiteY11" fmla="*/ 2154058 h 2185233"/>
                  <a:gd name="connsiteX12" fmla="*/ 742487 w 2061531"/>
                  <a:gd name="connsiteY12" fmla="*/ 1950858 h 2185233"/>
                  <a:gd name="connsiteX0" fmla="*/ 723997 w 2043041"/>
                  <a:gd name="connsiteY0" fmla="*/ 1895049 h 2129424"/>
                  <a:gd name="connsiteX1" fmla="*/ 144877 w 2043041"/>
                  <a:gd name="connsiteY1" fmla="*/ 1305769 h 2129424"/>
                  <a:gd name="connsiteX2" fmla="*/ 155037 w 2043041"/>
                  <a:gd name="connsiteY2" fmla="*/ 787609 h 2129424"/>
                  <a:gd name="connsiteX3" fmla="*/ 43277 w 2043041"/>
                  <a:gd name="connsiteY3" fmla="*/ 513289 h 2129424"/>
                  <a:gd name="connsiteX4" fmla="*/ 17877 w 2043041"/>
                  <a:gd name="connsiteY4" fmla="*/ 188169 h 2129424"/>
                  <a:gd name="connsiteX5" fmla="*/ 302357 w 2043041"/>
                  <a:gd name="connsiteY5" fmla="*/ 209 h 2129424"/>
                  <a:gd name="connsiteX6" fmla="*/ 947517 w 2043041"/>
                  <a:gd name="connsiteY6" fmla="*/ 157689 h 2129424"/>
                  <a:gd name="connsiteX7" fmla="*/ 1364077 w 2043041"/>
                  <a:gd name="connsiteY7" fmla="*/ 442169 h 2129424"/>
                  <a:gd name="connsiteX8" fmla="*/ 1892397 w 2043041"/>
                  <a:gd name="connsiteY8" fmla="*/ 1082249 h 2129424"/>
                  <a:gd name="connsiteX9" fmla="*/ 2024477 w 2043041"/>
                  <a:gd name="connsiteY9" fmla="*/ 1620729 h 2129424"/>
                  <a:gd name="connsiteX10" fmla="*/ 1557117 w 2043041"/>
                  <a:gd name="connsiteY10" fmla="*/ 2077929 h 2129424"/>
                  <a:gd name="connsiteX11" fmla="*/ 1038957 w 2043041"/>
                  <a:gd name="connsiteY11" fmla="*/ 2098249 h 2129424"/>
                  <a:gd name="connsiteX12" fmla="*/ 723997 w 2043041"/>
                  <a:gd name="connsiteY12" fmla="*/ 1895049 h 2129424"/>
                  <a:gd name="connsiteX0" fmla="*/ 683507 w 2002551"/>
                  <a:gd name="connsiteY0" fmla="*/ 1895974 h 2130349"/>
                  <a:gd name="connsiteX1" fmla="*/ 104387 w 2002551"/>
                  <a:gd name="connsiteY1" fmla="*/ 1306694 h 2130349"/>
                  <a:gd name="connsiteX2" fmla="*/ 114547 w 2002551"/>
                  <a:gd name="connsiteY2" fmla="*/ 788534 h 2130349"/>
                  <a:gd name="connsiteX3" fmla="*/ 2787 w 2002551"/>
                  <a:gd name="connsiteY3" fmla="*/ 514214 h 2130349"/>
                  <a:gd name="connsiteX4" fmla="*/ 53587 w 2002551"/>
                  <a:gd name="connsiteY4" fmla="*/ 234814 h 2130349"/>
                  <a:gd name="connsiteX5" fmla="*/ 261867 w 2002551"/>
                  <a:gd name="connsiteY5" fmla="*/ 1134 h 2130349"/>
                  <a:gd name="connsiteX6" fmla="*/ 907027 w 2002551"/>
                  <a:gd name="connsiteY6" fmla="*/ 158614 h 2130349"/>
                  <a:gd name="connsiteX7" fmla="*/ 1323587 w 2002551"/>
                  <a:gd name="connsiteY7" fmla="*/ 443094 h 2130349"/>
                  <a:gd name="connsiteX8" fmla="*/ 1851907 w 2002551"/>
                  <a:gd name="connsiteY8" fmla="*/ 1083174 h 2130349"/>
                  <a:gd name="connsiteX9" fmla="*/ 1983987 w 2002551"/>
                  <a:gd name="connsiteY9" fmla="*/ 1621654 h 2130349"/>
                  <a:gd name="connsiteX10" fmla="*/ 1516627 w 2002551"/>
                  <a:gd name="connsiteY10" fmla="*/ 2078854 h 2130349"/>
                  <a:gd name="connsiteX11" fmla="*/ 998467 w 2002551"/>
                  <a:gd name="connsiteY11" fmla="*/ 2099174 h 2130349"/>
                  <a:gd name="connsiteX12" fmla="*/ 683507 w 2002551"/>
                  <a:gd name="connsiteY12" fmla="*/ 1895974 h 2130349"/>
                  <a:gd name="connsiteX0" fmla="*/ 727646 w 2046690"/>
                  <a:gd name="connsiteY0" fmla="*/ 1895974 h 2130349"/>
                  <a:gd name="connsiteX1" fmla="*/ 148526 w 2046690"/>
                  <a:gd name="connsiteY1" fmla="*/ 1306694 h 2130349"/>
                  <a:gd name="connsiteX2" fmla="*/ 158686 w 2046690"/>
                  <a:gd name="connsiteY2" fmla="*/ 788534 h 2130349"/>
                  <a:gd name="connsiteX3" fmla="*/ 1206 w 2046690"/>
                  <a:gd name="connsiteY3" fmla="*/ 570094 h 2130349"/>
                  <a:gd name="connsiteX4" fmla="*/ 97726 w 2046690"/>
                  <a:gd name="connsiteY4" fmla="*/ 234814 h 2130349"/>
                  <a:gd name="connsiteX5" fmla="*/ 306006 w 2046690"/>
                  <a:gd name="connsiteY5" fmla="*/ 1134 h 2130349"/>
                  <a:gd name="connsiteX6" fmla="*/ 951166 w 2046690"/>
                  <a:gd name="connsiteY6" fmla="*/ 158614 h 2130349"/>
                  <a:gd name="connsiteX7" fmla="*/ 1367726 w 2046690"/>
                  <a:gd name="connsiteY7" fmla="*/ 443094 h 2130349"/>
                  <a:gd name="connsiteX8" fmla="*/ 1896046 w 2046690"/>
                  <a:gd name="connsiteY8" fmla="*/ 1083174 h 2130349"/>
                  <a:gd name="connsiteX9" fmla="*/ 2028126 w 2046690"/>
                  <a:gd name="connsiteY9" fmla="*/ 1621654 h 2130349"/>
                  <a:gd name="connsiteX10" fmla="*/ 1560766 w 2046690"/>
                  <a:gd name="connsiteY10" fmla="*/ 2078854 h 2130349"/>
                  <a:gd name="connsiteX11" fmla="*/ 1042606 w 2046690"/>
                  <a:gd name="connsiteY11" fmla="*/ 2099174 h 2130349"/>
                  <a:gd name="connsiteX12" fmla="*/ 727646 w 2046690"/>
                  <a:gd name="connsiteY12" fmla="*/ 1895974 h 2130349"/>
                  <a:gd name="connsiteX0" fmla="*/ 807660 w 2126704"/>
                  <a:gd name="connsiteY0" fmla="*/ 1895974 h 2130349"/>
                  <a:gd name="connsiteX1" fmla="*/ 228540 w 2126704"/>
                  <a:gd name="connsiteY1" fmla="*/ 1306694 h 2130349"/>
                  <a:gd name="connsiteX2" fmla="*/ 5020 w 2126704"/>
                  <a:gd name="connsiteY2" fmla="*/ 864734 h 2130349"/>
                  <a:gd name="connsiteX3" fmla="*/ 81220 w 2126704"/>
                  <a:gd name="connsiteY3" fmla="*/ 570094 h 2130349"/>
                  <a:gd name="connsiteX4" fmla="*/ 177740 w 2126704"/>
                  <a:gd name="connsiteY4" fmla="*/ 234814 h 2130349"/>
                  <a:gd name="connsiteX5" fmla="*/ 386020 w 2126704"/>
                  <a:gd name="connsiteY5" fmla="*/ 1134 h 2130349"/>
                  <a:gd name="connsiteX6" fmla="*/ 1031180 w 2126704"/>
                  <a:gd name="connsiteY6" fmla="*/ 158614 h 2130349"/>
                  <a:gd name="connsiteX7" fmla="*/ 1447740 w 2126704"/>
                  <a:gd name="connsiteY7" fmla="*/ 443094 h 2130349"/>
                  <a:gd name="connsiteX8" fmla="*/ 1976060 w 2126704"/>
                  <a:gd name="connsiteY8" fmla="*/ 1083174 h 2130349"/>
                  <a:gd name="connsiteX9" fmla="*/ 2108140 w 2126704"/>
                  <a:gd name="connsiteY9" fmla="*/ 1621654 h 2130349"/>
                  <a:gd name="connsiteX10" fmla="*/ 1640780 w 2126704"/>
                  <a:gd name="connsiteY10" fmla="*/ 2078854 h 2130349"/>
                  <a:gd name="connsiteX11" fmla="*/ 1122620 w 2126704"/>
                  <a:gd name="connsiteY11" fmla="*/ 2099174 h 2130349"/>
                  <a:gd name="connsiteX12" fmla="*/ 807660 w 2126704"/>
                  <a:gd name="connsiteY12" fmla="*/ 1895974 h 2130349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</a:cxnLst>
                <a:rect l="l" t="t" r="r" b="b"/>
                <a:pathLst>
                  <a:path w="2126704" h="2130349">
                    <a:moveTo>
                      <a:pt x="807660" y="1895974"/>
                    </a:moveTo>
                    <a:cubicBezTo>
                      <a:pt x="658647" y="1763894"/>
                      <a:pt x="362313" y="1478567"/>
                      <a:pt x="228540" y="1306694"/>
                    </a:cubicBezTo>
                    <a:cubicBezTo>
                      <a:pt x="94767" y="1134821"/>
                      <a:pt x="29573" y="987501"/>
                      <a:pt x="5020" y="864734"/>
                    </a:cubicBezTo>
                    <a:cubicBezTo>
                      <a:pt x="-19533" y="741967"/>
                      <a:pt x="52433" y="675080"/>
                      <a:pt x="81220" y="570094"/>
                    </a:cubicBezTo>
                    <a:cubicBezTo>
                      <a:pt x="110007" y="465108"/>
                      <a:pt x="126940" y="329641"/>
                      <a:pt x="177740" y="234814"/>
                    </a:cubicBezTo>
                    <a:cubicBezTo>
                      <a:pt x="228540" y="139987"/>
                      <a:pt x="243780" y="13834"/>
                      <a:pt x="386020" y="1134"/>
                    </a:cubicBezTo>
                    <a:cubicBezTo>
                      <a:pt x="528260" y="-11566"/>
                      <a:pt x="854227" y="84954"/>
                      <a:pt x="1031180" y="158614"/>
                    </a:cubicBezTo>
                    <a:cubicBezTo>
                      <a:pt x="1208133" y="232274"/>
                      <a:pt x="1290260" y="289001"/>
                      <a:pt x="1447740" y="443094"/>
                    </a:cubicBezTo>
                    <a:cubicBezTo>
                      <a:pt x="1605220" y="597187"/>
                      <a:pt x="1865993" y="886747"/>
                      <a:pt x="1976060" y="1083174"/>
                    </a:cubicBezTo>
                    <a:cubicBezTo>
                      <a:pt x="2086127" y="1279601"/>
                      <a:pt x="2164020" y="1455707"/>
                      <a:pt x="2108140" y="1621654"/>
                    </a:cubicBezTo>
                    <a:cubicBezTo>
                      <a:pt x="2052260" y="1787601"/>
                      <a:pt x="1805033" y="1999267"/>
                      <a:pt x="1640780" y="2078854"/>
                    </a:cubicBezTo>
                    <a:cubicBezTo>
                      <a:pt x="1476527" y="2158441"/>
                      <a:pt x="1264860" y="2129654"/>
                      <a:pt x="1122620" y="2099174"/>
                    </a:cubicBezTo>
                    <a:cubicBezTo>
                      <a:pt x="980380" y="2068694"/>
                      <a:pt x="956673" y="2028054"/>
                      <a:pt x="807660" y="1895974"/>
                    </a:cubicBezTo>
                    <a:close/>
                  </a:path>
                </a:pathLst>
              </a:custGeom>
              <a:noFill/>
              <a:ln w="12700">
                <a:solidFill>
                  <a:schemeClr val="tx1"/>
                </a:solidFill>
                <a:prstDash val="dash"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>
                  <a:latin typeface="Arial" pitchFamily="34" charset="0"/>
                  <a:cs typeface="Arial" pitchFamily="34" charset="0"/>
                </a:endParaRPr>
              </a:p>
            </p:txBody>
          </p:sp>
          <p:sp>
            <p:nvSpPr>
              <p:cNvPr id="432" name="Freeform 11"/>
              <p:cNvSpPr/>
              <p:nvPr/>
            </p:nvSpPr>
            <p:spPr>
              <a:xfrm>
                <a:off x="5662006" y="3773128"/>
                <a:ext cx="2036935" cy="2281504"/>
              </a:xfrm>
              <a:custGeom>
                <a:avLst/>
                <a:gdLst>
                  <a:gd name="connsiteX0" fmla="*/ 488778 w 5099009"/>
                  <a:gd name="connsiteY0" fmla="*/ 4048312 h 5425153"/>
                  <a:gd name="connsiteX1" fmla="*/ 100158 w 5099009"/>
                  <a:gd name="connsiteY1" fmla="*/ 3065332 h 5425153"/>
                  <a:gd name="connsiteX2" fmla="*/ 62058 w 5099009"/>
                  <a:gd name="connsiteY2" fmla="*/ 1853752 h 5425153"/>
                  <a:gd name="connsiteX3" fmla="*/ 854538 w 5099009"/>
                  <a:gd name="connsiteY3" fmla="*/ 1282252 h 5425153"/>
                  <a:gd name="connsiteX4" fmla="*/ 1273638 w 5099009"/>
                  <a:gd name="connsiteY4" fmla="*/ 482152 h 5425153"/>
                  <a:gd name="connsiteX5" fmla="*/ 2188038 w 5099009"/>
                  <a:gd name="connsiteY5" fmla="*/ 70672 h 5425153"/>
                  <a:gd name="connsiteX6" fmla="*/ 3338658 w 5099009"/>
                  <a:gd name="connsiteY6" fmla="*/ 70672 h 5425153"/>
                  <a:gd name="connsiteX7" fmla="*/ 4474038 w 5099009"/>
                  <a:gd name="connsiteY7" fmla="*/ 771712 h 5425153"/>
                  <a:gd name="connsiteX8" fmla="*/ 5037918 w 5099009"/>
                  <a:gd name="connsiteY8" fmla="*/ 1876612 h 5425153"/>
                  <a:gd name="connsiteX9" fmla="*/ 5076018 w 5099009"/>
                  <a:gd name="connsiteY9" fmla="*/ 2638612 h 5425153"/>
                  <a:gd name="connsiteX10" fmla="*/ 4969338 w 5099009"/>
                  <a:gd name="connsiteY10" fmla="*/ 2951032 h 5425153"/>
                  <a:gd name="connsiteX11" fmla="*/ 4695018 w 5099009"/>
                  <a:gd name="connsiteY11" fmla="*/ 3255832 h 5425153"/>
                  <a:gd name="connsiteX12" fmla="*/ 4451178 w 5099009"/>
                  <a:gd name="connsiteY12" fmla="*/ 3880672 h 5425153"/>
                  <a:gd name="connsiteX13" fmla="*/ 4291158 w 5099009"/>
                  <a:gd name="connsiteY13" fmla="*/ 4215952 h 5425153"/>
                  <a:gd name="connsiteX14" fmla="*/ 3910158 w 5099009"/>
                  <a:gd name="connsiteY14" fmla="*/ 4795072 h 5425153"/>
                  <a:gd name="connsiteX15" fmla="*/ 3056718 w 5099009"/>
                  <a:gd name="connsiteY15" fmla="*/ 5282752 h 5425153"/>
                  <a:gd name="connsiteX16" fmla="*/ 1959438 w 5099009"/>
                  <a:gd name="connsiteY16" fmla="*/ 5419912 h 5425153"/>
                  <a:gd name="connsiteX17" fmla="*/ 1608918 w 5099009"/>
                  <a:gd name="connsiteY17" fmla="*/ 5366572 h 5425153"/>
                  <a:gd name="connsiteX18" fmla="*/ 1083138 w 5099009"/>
                  <a:gd name="connsiteY18" fmla="*/ 5092252 h 5425153"/>
                  <a:gd name="connsiteX19" fmla="*/ 755478 w 5099009"/>
                  <a:gd name="connsiteY19" fmla="*/ 4734112 h 5425153"/>
                  <a:gd name="connsiteX20" fmla="*/ 580218 w 5099009"/>
                  <a:gd name="connsiteY20" fmla="*/ 4436932 h 5425153"/>
                  <a:gd name="connsiteX21" fmla="*/ 488778 w 5099009"/>
                  <a:gd name="connsiteY21" fmla="*/ 4048312 h 5425153"/>
                  <a:gd name="connsiteX0" fmla="*/ 552449 w 5201919"/>
                  <a:gd name="connsiteY0" fmla="*/ 4094480 h 5480049"/>
                  <a:gd name="connsiteX1" fmla="*/ 163829 w 5201919"/>
                  <a:gd name="connsiteY1" fmla="*/ 3111500 h 5480049"/>
                  <a:gd name="connsiteX2" fmla="*/ 125729 w 5201919"/>
                  <a:gd name="connsiteY2" fmla="*/ 1899920 h 5480049"/>
                  <a:gd name="connsiteX3" fmla="*/ 918209 w 5201919"/>
                  <a:gd name="connsiteY3" fmla="*/ 1328420 h 5480049"/>
                  <a:gd name="connsiteX4" fmla="*/ 1337309 w 5201919"/>
                  <a:gd name="connsiteY4" fmla="*/ 528320 h 5480049"/>
                  <a:gd name="connsiteX5" fmla="*/ 2251709 w 5201919"/>
                  <a:gd name="connsiteY5" fmla="*/ 116840 h 5480049"/>
                  <a:gd name="connsiteX6" fmla="*/ 3402329 w 5201919"/>
                  <a:gd name="connsiteY6" fmla="*/ 116840 h 5480049"/>
                  <a:gd name="connsiteX7" fmla="*/ 4537709 w 5201919"/>
                  <a:gd name="connsiteY7" fmla="*/ 817880 h 5480049"/>
                  <a:gd name="connsiteX8" fmla="*/ 5101589 w 5201919"/>
                  <a:gd name="connsiteY8" fmla="*/ 1922780 h 5480049"/>
                  <a:gd name="connsiteX9" fmla="*/ 5139689 w 5201919"/>
                  <a:gd name="connsiteY9" fmla="*/ 2684780 h 5480049"/>
                  <a:gd name="connsiteX10" fmla="*/ 5033009 w 5201919"/>
                  <a:gd name="connsiteY10" fmla="*/ 2997200 h 5480049"/>
                  <a:gd name="connsiteX11" fmla="*/ 4758689 w 5201919"/>
                  <a:gd name="connsiteY11" fmla="*/ 3302000 h 5480049"/>
                  <a:gd name="connsiteX12" fmla="*/ 4514849 w 5201919"/>
                  <a:gd name="connsiteY12" fmla="*/ 3926840 h 5480049"/>
                  <a:gd name="connsiteX13" fmla="*/ 4354829 w 5201919"/>
                  <a:gd name="connsiteY13" fmla="*/ 4262120 h 5480049"/>
                  <a:gd name="connsiteX14" fmla="*/ 3973829 w 5201919"/>
                  <a:gd name="connsiteY14" fmla="*/ 4841240 h 5480049"/>
                  <a:gd name="connsiteX15" fmla="*/ 3120389 w 5201919"/>
                  <a:gd name="connsiteY15" fmla="*/ 5328920 h 5480049"/>
                  <a:gd name="connsiteX16" fmla="*/ 2023109 w 5201919"/>
                  <a:gd name="connsiteY16" fmla="*/ 5466080 h 5480049"/>
                  <a:gd name="connsiteX17" fmla="*/ 1672589 w 5201919"/>
                  <a:gd name="connsiteY17" fmla="*/ 5412740 h 5480049"/>
                  <a:gd name="connsiteX18" fmla="*/ 1146809 w 5201919"/>
                  <a:gd name="connsiteY18" fmla="*/ 5138420 h 5480049"/>
                  <a:gd name="connsiteX19" fmla="*/ 819149 w 5201919"/>
                  <a:gd name="connsiteY19" fmla="*/ 4780280 h 5480049"/>
                  <a:gd name="connsiteX20" fmla="*/ 813501 w 5201919"/>
                  <a:gd name="connsiteY20" fmla="*/ 4345829 h 5480049"/>
                  <a:gd name="connsiteX21" fmla="*/ 552449 w 5201919"/>
                  <a:gd name="connsiteY21" fmla="*/ 4094480 h 5480049"/>
                  <a:gd name="connsiteX0" fmla="*/ 552449 w 5201919"/>
                  <a:gd name="connsiteY0" fmla="*/ 4094480 h 5480049"/>
                  <a:gd name="connsiteX1" fmla="*/ 163829 w 5201919"/>
                  <a:gd name="connsiteY1" fmla="*/ 3111500 h 5480049"/>
                  <a:gd name="connsiteX2" fmla="*/ 125729 w 5201919"/>
                  <a:gd name="connsiteY2" fmla="*/ 1899920 h 5480049"/>
                  <a:gd name="connsiteX3" fmla="*/ 918209 w 5201919"/>
                  <a:gd name="connsiteY3" fmla="*/ 1328420 h 5480049"/>
                  <a:gd name="connsiteX4" fmla="*/ 1337309 w 5201919"/>
                  <a:gd name="connsiteY4" fmla="*/ 528320 h 5480049"/>
                  <a:gd name="connsiteX5" fmla="*/ 2251709 w 5201919"/>
                  <a:gd name="connsiteY5" fmla="*/ 116840 h 5480049"/>
                  <a:gd name="connsiteX6" fmla="*/ 3402329 w 5201919"/>
                  <a:gd name="connsiteY6" fmla="*/ 116840 h 5480049"/>
                  <a:gd name="connsiteX7" fmla="*/ 4537709 w 5201919"/>
                  <a:gd name="connsiteY7" fmla="*/ 817880 h 5480049"/>
                  <a:gd name="connsiteX8" fmla="*/ 5101589 w 5201919"/>
                  <a:gd name="connsiteY8" fmla="*/ 1922780 h 5480049"/>
                  <a:gd name="connsiteX9" fmla="*/ 5139689 w 5201919"/>
                  <a:gd name="connsiteY9" fmla="*/ 2684780 h 5480049"/>
                  <a:gd name="connsiteX10" fmla="*/ 5033009 w 5201919"/>
                  <a:gd name="connsiteY10" fmla="*/ 2997200 h 5480049"/>
                  <a:gd name="connsiteX11" fmla="*/ 4758689 w 5201919"/>
                  <a:gd name="connsiteY11" fmla="*/ 3302000 h 5480049"/>
                  <a:gd name="connsiteX12" fmla="*/ 4514849 w 5201919"/>
                  <a:gd name="connsiteY12" fmla="*/ 3926840 h 5480049"/>
                  <a:gd name="connsiteX13" fmla="*/ 4354829 w 5201919"/>
                  <a:gd name="connsiteY13" fmla="*/ 4262120 h 5480049"/>
                  <a:gd name="connsiteX14" fmla="*/ 3973829 w 5201919"/>
                  <a:gd name="connsiteY14" fmla="*/ 4841240 h 5480049"/>
                  <a:gd name="connsiteX15" fmla="*/ 3120389 w 5201919"/>
                  <a:gd name="connsiteY15" fmla="*/ 5328920 h 5480049"/>
                  <a:gd name="connsiteX16" fmla="*/ 2023109 w 5201919"/>
                  <a:gd name="connsiteY16" fmla="*/ 5466080 h 5480049"/>
                  <a:gd name="connsiteX17" fmla="*/ 1672589 w 5201919"/>
                  <a:gd name="connsiteY17" fmla="*/ 5412740 h 5480049"/>
                  <a:gd name="connsiteX18" fmla="*/ 1146809 w 5201919"/>
                  <a:gd name="connsiteY18" fmla="*/ 5138420 h 5480049"/>
                  <a:gd name="connsiteX19" fmla="*/ 964532 w 5201919"/>
                  <a:gd name="connsiteY19" fmla="*/ 4780281 h 5480049"/>
                  <a:gd name="connsiteX20" fmla="*/ 813501 w 5201919"/>
                  <a:gd name="connsiteY20" fmla="*/ 4345829 h 5480049"/>
                  <a:gd name="connsiteX21" fmla="*/ 552449 w 5201919"/>
                  <a:gd name="connsiteY21" fmla="*/ 4094480 h 5480049"/>
                  <a:gd name="connsiteX0" fmla="*/ 625139 w 5201919"/>
                  <a:gd name="connsiteY0" fmla="*/ 3842815 h 5480049"/>
                  <a:gd name="connsiteX1" fmla="*/ 163829 w 5201919"/>
                  <a:gd name="connsiteY1" fmla="*/ 3111500 h 5480049"/>
                  <a:gd name="connsiteX2" fmla="*/ 125729 w 5201919"/>
                  <a:gd name="connsiteY2" fmla="*/ 1899920 h 5480049"/>
                  <a:gd name="connsiteX3" fmla="*/ 918209 w 5201919"/>
                  <a:gd name="connsiteY3" fmla="*/ 1328420 h 5480049"/>
                  <a:gd name="connsiteX4" fmla="*/ 1337309 w 5201919"/>
                  <a:gd name="connsiteY4" fmla="*/ 528320 h 5480049"/>
                  <a:gd name="connsiteX5" fmla="*/ 2251709 w 5201919"/>
                  <a:gd name="connsiteY5" fmla="*/ 116840 h 5480049"/>
                  <a:gd name="connsiteX6" fmla="*/ 3402329 w 5201919"/>
                  <a:gd name="connsiteY6" fmla="*/ 116840 h 5480049"/>
                  <a:gd name="connsiteX7" fmla="*/ 4537709 w 5201919"/>
                  <a:gd name="connsiteY7" fmla="*/ 817880 h 5480049"/>
                  <a:gd name="connsiteX8" fmla="*/ 5101589 w 5201919"/>
                  <a:gd name="connsiteY8" fmla="*/ 1922780 h 5480049"/>
                  <a:gd name="connsiteX9" fmla="*/ 5139689 w 5201919"/>
                  <a:gd name="connsiteY9" fmla="*/ 2684780 h 5480049"/>
                  <a:gd name="connsiteX10" fmla="*/ 5033009 w 5201919"/>
                  <a:gd name="connsiteY10" fmla="*/ 2997200 h 5480049"/>
                  <a:gd name="connsiteX11" fmla="*/ 4758689 w 5201919"/>
                  <a:gd name="connsiteY11" fmla="*/ 3302000 h 5480049"/>
                  <a:gd name="connsiteX12" fmla="*/ 4514849 w 5201919"/>
                  <a:gd name="connsiteY12" fmla="*/ 3926840 h 5480049"/>
                  <a:gd name="connsiteX13" fmla="*/ 4354829 w 5201919"/>
                  <a:gd name="connsiteY13" fmla="*/ 4262120 h 5480049"/>
                  <a:gd name="connsiteX14" fmla="*/ 3973829 w 5201919"/>
                  <a:gd name="connsiteY14" fmla="*/ 4841240 h 5480049"/>
                  <a:gd name="connsiteX15" fmla="*/ 3120389 w 5201919"/>
                  <a:gd name="connsiteY15" fmla="*/ 5328920 h 5480049"/>
                  <a:gd name="connsiteX16" fmla="*/ 2023109 w 5201919"/>
                  <a:gd name="connsiteY16" fmla="*/ 5466080 h 5480049"/>
                  <a:gd name="connsiteX17" fmla="*/ 1672589 w 5201919"/>
                  <a:gd name="connsiteY17" fmla="*/ 5412740 h 5480049"/>
                  <a:gd name="connsiteX18" fmla="*/ 1146809 w 5201919"/>
                  <a:gd name="connsiteY18" fmla="*/ 5138420 h 5480049"/>
                  <a:gd name="connsiteX19" fmla="*/ 964532 w 5201919"/>
                  <a:gd name="connsiteY19" fmla="*/ 4780281 h 5480049"/>
                  <a:gd name="connsiteX20" fmla="*/ 813501 w 5201919"/>
                  <a:gd name="connsiteY20" fmla="*/ 4345829 h 5480049"/>
                  <a:gd name="connsiteX21" fmla="*/ 625139 w 5201919"/>
                  <a:gd name="connsiteY21" fmla="*/ 3842815 h 5480049"/>
                  <a:gd name="connsiteX0" fmla="*/ 604948 w 5181728"/>
                  <a:gd name="connsiteY0" fmla="*/ 3842815 h 5480049"/>
                  <a:gd name="connsiteX1" fmla="*/ 264790 w 5181728"/>
                  <a:gd name="connsiteY1" fmla="*/ 3019986 h 5480049"/>
                  <a:gd name="connsiteX2" fmla="*/ 105538 w 5181728"/>
                  <a:gd name="connsiteY2" fmla="*/ 1899920 h 5480049"/>
                  <a:gd name="connsiteX3" fmla="*/ 898018 w 5181728"/>
                  <a:gd name="connsiteY3" fmla="*/ 1328420 h 5480049"/>
                  <a:gd name="connsiteX4" fmla="*/ 1317118 w 5181728"/>
                  <a:gd name="connsiteY4" fmla="*/ 528320 h 5480049"/>
                  <a:gd name="connsiteX5" fmla="*/ 2231518 w 5181728"/>
                  <a:gd name="connsiteY5" fmla="*/ 116840 h 5480049"/>
                  <a:gd name="connsiteX6" fmla="*/ 3382138 w 5181728"/>
                  <a:gd name="connsiteY6" fmla="*/ 116840 h 5480049"/>
                  <a:gd name="connsiteX7" fmla="*/ 4517518 w 5181728"/>
                  <a:gd name="connsiteY7" fmla="*/ 817880 h 5480049"/>
                  <a:gd name="connsiteX8" fmla="*/ 5081398 w 5181728"/>
                  <a:gd name="connsiteY8" fmla="*/ 1922780 h 5480049"/>
                  <a:gd name="connsiteX9" fmla="*/ 5119498 w 5181728"/>
                  <a:gd name="connsiteY9" fmla="*/ 2684780 h 5480049"/>
                  <a:gd name="connsiteX10" fmla="*/ 5012818 w 5181728"/>
                  <a:gd name="connsiteY10" fmla="*/ 2997200 h 5480049"/>
                  <a:gd name="connsiteX11" fmla="*/ 4738498 w 5181728"/>
                  <a:gd name="connsiteY11" fmla="*/ 3302000 h 5480049"/>
                  <a:gd name="connsiteX12" fmla="*/ 4494658 w 5181728"/>
                  <a:gd name="connsiteY12" fmla="*/ 3926840 h 5480049"/>
                  <a:gd name="connsiteX13" fmla="*/ 4334638 w 5181728"/>
                  <a:gd name="connsiteY13" fmla="*/ 4262120 h 5480049"/>
                  <a:gd name="connsiteX14" fmla="*/ 3953638 w 5181728"/>
                  <a:gd name="connsiteY14" fmla="*/ 4841240 h 5480049"/>
                  <a:gd name="connsiteX15" fmla="*/ 3100198 w 5181728"/>
                  <a:gd name="connsiteY15" fmla="*/ 5328920 h 5480049"/>
                  <a:gd name="connsiteX16" fmla="*/ 2002918 w 5181728"/>
                  <a:gd name="connsiteY16" fmla="*/ 5466080 h 5480049"/>
                  <a:gd name="connsiteX17" fmla="*/ 1652398 w 5181728"/>
                  <a:gd name="connsiteY17" fmla="*/ 5412740 h 5480049"/>
                  <a:gd name="connsiteX18" fmla="*/ 1126618 w 5181728"/>
                  <a:gd name="connsiteY18" fmla="*/ 5138420 h 5480049"/>
                  <a:gd name="connsiteX19" fmla="*/ 944341 w 5181728"/>
                  <a:gd name="connsiteY19" fmla="*/ 4780281 h 5480049"/>
                  <a:gd name="connsiteX20" fmla="*/ 793310 w 5181728"/>
                  <a:gd name="connsiteY20" fmla="*/ 4345829 h 5480049"/>
                  <a:gd name="connsiteX21" fmla="*/ 604948 w 5181728"/>
                  <a:gd name="connsiteY21" fmla="*/ 3842815 h 5480049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</a:cxnLst>
                <a:rect l="l" t="t" r="r" b="b"/>
                <a:pathLst>
                  <a:path w="5181728" h="5480049">
                    <a:moveTo>
                      <a:pt x="604948" y="3842815"/>
                    </a:moveTo>
                    <a:cubicBezTo>
                      <a:pt x="516861" y="3621841"/>
                      <a:pt x="348025" y="3343802"/>
                      <a:pt x="264790" y="3019986"/>
                    </a:cubicBezTo>
                    <a:cubicBezTo>
                      <a:pt x="181555" y="2696170"/>
                      <a:pt x="0" y="2181848"/>
                      <a:pt x="105538" y="1899920"/>
                    </a:cubicBezTo>
                    <a:cubicBezTo>
                      <a:pt x="211076" y="1617992"/>
                      <a:pt x="696088" y="1557020"/>
                      <a:pt x="898018" y="1328420"/>
                    </a:cubicBezTo>
                    <a:cubicBezTo>
                      <a:pt x="1099948" y="1099820"/>
                      <a:pt x="1094868" y="730250"/>
                      <a:pt x="1317118" y="528320"/>
                    </a:cubicBezTo>
                    <a:cubicBezTo>
                      <a:pt x="1539368" y="326390"/>
                      <a:pt x="1887348" y="185420"/>
                      <a:pt x="2231518" y="116840"/>
                    </a:cubicBezTo>
                    <a:cubicBezTo>
                      <a:pt x="2575688" y="48260"/>
                      <a:pt x="3001138" y="0"/>
                      <a:pt x="3382138" y="116840"/>
                    </a:cubicBezTo>
                    <a:cubicBezTo>
                      <a:pt x="3763138" y="233680"/>
                      <a:pt x="4234308" y="516890"/>
                      <a:pt x="4517518" y="817880"/>
                    </a:cubicBezTo>
                    <a:cubicBezTo>
                      <a:pt x="4800728" y="1118870"/>
                      <a:pt x="4981068" y="1611630"/>
                      <a:pt x="5081398" y="1922780"/>
                    </a:cubicBezTo>
                    <a:cubicBezTo>
                      <a:pt x="5181728" y="2233930"/>
                      <a:pt x="5130928" y="2505710"/>
                      <a:pt x="5119498" y="2684780"/>
                    </a:cubicBezTo>
                    <a:cubicBezTo>
                      <a:pt x="5108068" y="2863850"/>
                      <a:pt x="5076318" y="2894330"/>
                      <a:pt x="5012818" y="2997200"/>
                    </a:cubicBezTo>
                    <a:cubicBezTo>
                      <a:pt x="4949318" y="3100070"/>
                      <a:pt x="4824858" y="3147060"/>
                      <a:pt x="4738498" y="3302000"/>
                    </a:cubicBezTo>
                    <a:cubicBezTo>
                      <a:pt x="4652138" y="3456940"/>
                      <a:pt x="4561968" y="3766820"/>
                      <a:pt x="4494658" y="3926840"/>
                    </a:cubicBezTo>
                    <a:cubicBezTo>
                      <a:pt x="4427348" y="4086860"/>
                      <a:pt x="4424808" y="4109720"/>
                      <a:pt x="4334638" y="4262120"/>
                    </a:cubicBezTo>
                    <a:cubicBezTo>
                      <a:pt x="4244468" y="4414520"/>
                      <a:pt x="4159378" y="4663440"/>
                      <a:pt x="3953638" y="4841240"/>
                    </a:cubicBezTo>
                    <a:cubicBezTo>
                      <a:pt x="3747898" y="5019040"/>
                      <a:pt x="3425318" y="5224780"/>
                      <a:pt x="3100198" y="5328920"/>
                    </a:cubicBezTo>
                    <a:cubicBezTo>
                      <a:pt x="2775078" y="5433060"/>
                      <a:pt x="2244218" y="5452110"/>
                      <a:pt x="2002918" y="5466080"/>
                    </a:cubicBezTo>
                    <a:cubicBezTo>
                      <a:pt x="1761618" y="5480050"/>
                      <a:pt x="1798448" y="5467350"/>
                      <a:pt x="1652398" y="5412740"/>
                    </a:cubicBezTo>
                    <a:cubicBezTo>
                      <a:pt x="1506348" y="5358130"/>
                      <a:pt x="1244628" y="5243830"/>
                      <a:pt x="1126618" y="5138420"/>
                    </a:cubicBezTo>
                    <a:cubicBezTo>
                      <a:pt x="1008608" y="5033010"/>
                      <a:pt x="999892" y="4912379"/>
                      <a:pt x="944341" y="4780281"/>
                    </a:cubicBezTo>
                    <a:cubicBezTo>
                      <a:pt x="888790" y="4648183"/>
                      <a:pt x="849875" y="4502073"/>
                      <a:pt x="793310" y="4345829"/>
                    </a:cubicBezTo>
                    <a:cubicBezTo>
                      <a:pt x="736745" y="4189585"/>
                      <a:pt x="693035" y="4063789"/>
                      <a:pt x="604948" y="3842815"/>
                    </a:cubicBezTo>
                    <a:close/>
                  </a:path>
                </a:pathLst>
              </a:custGeom>
              <a:noFill/>
              <a:ln w="12700">
                <a:solidFill>
                  <a:schemeClr val="tx1"/>
                </a:solidFill>
                <a:prstDash val="dash"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>
                  <a:latin typeface="Arial" pitchFamily="34" charset="0"/>
                  <a:cs typeface="Arial" pitchFamily="34" charset="0"/>
                </a:endParaRPr>
              </a:p>
            </p:txBody>
          </p:sp>
          <p:sp>
            <p:nvSpPr>
              <p:cNvPr id="433" name="Freeform 18"/>
              <p:cNvSpPr/>
              <p:nvPr/>
            </p:nvSpPr>
            <p:spPr>
              <a:xfrm>
                <a:off x="6021008" y="4316670"/>
                <a:ext cx="1665453" cy="640861"/>
              </a:xfrm>
              <a:custGeom>
                <a:avLst/>
                <a:gdLst>
                  <a:gd name="connsiteX0" fmla="*/ 0 w 4236720"/>
                  <a:gd name="connsiteY0" fmla="*/ 0 h 1539314"/>
                  <a:gd name="connsiteX1" fmla="*/ 556260 w 4236720"/>
                  <a:gd name="connsiteY1" fmla="*/ 601980 h 1539314"/>
                  <a:gd name="connsiteX2" fmla="*/ 1226820 w 4236720"/>
                  <a:gd name="connsiteY2" fmla="*/ 830580 h 1539314"/>
                  <a:gd name="connsiteX3" fmla="*/ 1188720 w 4236720"/>
                  <a:gd name="connsiteY3" fmla="*/ 1120140 h 1539314"/>
                  <a:gd name="connsiteX4" fmla="*/ 1203960 w 4236720"/>
                  <a:gd name="connsiteY4" fmla="*/ 1440180 h 1539314"/>
                  <a:gd name="connsiteX5" fmla="*/ 1562100 w 4236720"/>
                  <a:gd name="connsiteY5" fmla="*/ 1539240 h 1539314"/>
                  <a:gd name="connsiteX6" fmla="*/ 1958340 w 4236720"/>
                  <a:gd name="connsiteY6" fmla="*/ 1455420 h 1539314"/>
                  <a:gd name="connsiteX7" fmla="*/ 2255520 w 4236720"/>
                  <a:gd name="connsiteY7" fmla="*/ 1402080 h 1539314"/>
                  <a:gd name="connsiteX8" fmla="*/ 2346960 w 4236720"/>
                  <a:gd name="connsiteY8" fmla="*/ 1501140 h 1539314"/>
                  <a:gd name="connsiteX9" fmla="*/ 2781300 w 4236720"/>
                  <a:gd name="connsiteY9" fmla="*/ 1455420 h 1539314"/>
                  <a:gd name="connsiteX10" fmla="*/ 3070860 w 4236720"/>
                  <a:gd name="connsiteY10" fmla="*/ 1432560 h 1539314"/>
                  <a:gd name="connsiteX11" fmla="*/ 3261360 w 4236720"/>
                  <a:gd name="connsiteY11" fmla="*/ 1531620 h 1539314"/>
                  <a:gd name="connsiteX12" fmla="*/ 3581400 w 4236720"/>
                  <a:gd name="connsiteY12" fmla="*/ 1447800 h 1539314"/>
                  <a:gd name="connsiteX13" fmla="*/ 3787140 w 4236720"/>
                  <a:gd name="connsiteY13" fmla="*/ 1242060 h 1539314"/>
                  <a:gd name="connsiteX14" fmla="*/ 4236720 w 4236720"/>
                  <a:gd name="connsiteY14" fmla="*/ 1097280 h 1539314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</a:cxnLst>
                <a:rect l="l" t="t" r="r" b="b"/>
                <a:pathLst>
                  <a:path w="4236720" h="1539314">
                    <a:moveTo>
                      <a:pt x="0" y="0"/>
                    </a:moveTo>
                    <a:cubicBezTo>
                      <a:pt x="175895" y="231775"/>
                      <a:pt x="351790" y="463550"/>
                      <a:pt x="556260" y="601980"/>
                    </a:cubicBezTo>
                    <a:cubicBezTo>
                      <a:pt x="760730" y="740410"/>
                      <a:pt x="1121410" y="744220"/>
                      <a:pt x="1226820" y="830580"/>
                    </a:cubicBezTo>
                    <a:cubicBezTo>
                      <a:pt x="1332230" y="916940"/>
                      <a:pt x="1192530" y="1018540"/>
                      <a:pt x="1188720" y="1120140"/>
                    </a:cubicBezTo>
                    <a:cubicBezTo>
                      <a:pt x="1184910" y="1221740"/>
                      <a:pt x="1141730" y="1370330"/>
                      <a:pt x="1203960" y="1440180"/>
                    </a:cubicBezTo>
                    <a:cubicBezTo>
                      <a:pt x="1266190" y="1510030"/>
                      <a:pt x="1436370" y="1536700"/>
                      <a:pt x="1562100" y="1539240"/>
                    </a:cubicBezTo>
                    <a:cubicBezTo>
                      <a:pt x="1687830" y="1541780"/>
                      <a:pt x="1842770" y="1478280"/>
                      <a:pt x="1958340" y="1455420"/>
                    </a:cubicBezTo>
                    <a:cubicBezTo>
                      <a:pt x="2073910" y="1432560"/>
                      <a:pt x="2190750" y="1394460"/>
                      <a:pt x="2255520" y="1402080"/>
                    </a:cubicBezTo>
                    <a:cubicBezTo>
                      <a:pt x="2320290" y="1409700"/>
                      <a:pt x="2259330" y="1492250"/>
                      <a:pt x="2346960" y="1501140"/>
                    </a:cubicBezTo>
                    <a:lnTo>
                      <a:pt x="2781300" y="1455420"/>
                    </a:lnTo>
                    <a:cubicBezTo>
                      <a:pt x="2901950" y="1443990"/>
                      <a:pt x="2990850" y="1419860"/>
                      <a:pt x="3070860" y="1432560"/>
                    </a:cubicBezTo>
                    <a:cubicBezTo>
                      <a:pt x="3150870" y="1445260"/>
                      <a:pt x="3176270" y="1529080"/>
                      <a:pt x="3261360" y="1531620"/>
                    </a:cubicBezTo>
                    <a:cubicBezTo>
                      <a:pt x="3346450" y="1534160"/>
                      <a:pt x="3493770" y="1496060"/>
                      <a:pt x="3581400" y="1447800"/>
                    </a:cubicBezTo>
                    <a:cubicBezTo>
                      <a:pt x="3669030" y="1399540"/>
                      <a:pt x="3677920" y="1300480"/>
                      <a:pt x="3787140" y="1242060"/>
                    </a:cubicBezTo>
                    <a:cubicBezTo>
                      <a:pt x="3896360" y="1183640"/>
                      <a:pt x="4066540" y="1140460"/>
                      <a:pt x="4236720" y="1097280"/>
                    </a:cubicBezTo>
                  </a:path>
                </a:pathLst>
              </a:custGeom>
              <a:noFill/>
              <a:ln w="12700">
                <a:solidFill>
                  <a:schemeClr val="tx1"/>
                </a:solidFill>
                <a:prstDash val="dashDot"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b="1">
                  <a:latin typeface="Arial" pitchFamily="34" charset="0"/>
                  <a:cs typeface="Arial" pitchFamily="34" charset="0"/>
                </a:endParaRPr>
              </a:p>
            </p:txBody>
          </p:sp>
        </p:grpSp>
        <p:sp>
          <p:nvSpPr>
            <p:cNvPr id="425" name="TextBox 10"/>
            <p:cNvSpPr txBox="1"/>
            <p:nvPr/>
          </p:nvSpPr>
          <p:spPr>
            <a:xfrm>
              <a:off x="1450245" y="5867932"/>
              <a:ext cx="720080" cy="2880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200" b="1" dirty="0" smtClean="0">
                  <a:latin typeface="Arial" pitchFamily="34" charset="0"/>
                  <a:cs typeface="Arial" pitchFamily="34" charset="0"/>
                </a:rPr>
                <a:t>SOX1-</a:t>
              </a:r>
              <a:endParaRPr lang="en-US" sz="1200" b="1" dirty="0">
                <a:latin typeface="Arial" pitchFamily="34" charset="0"/>
                <a:cs typeface="Arial" pitchFamily="34" charset="0"/>
              </a:endParaRPr>
            </a:p>
          </p:txBody>
        </p:sp>
        <p:sp>
          <p:nvSpPr>
            <p:cNvPr id="426" name="TextBox 12"/>
            <p:cNvSpPr txBox="1"/>
            <p:nvPr/>
          </p:nvSpPr>
          <p:spPr>
            <a:xfrm>
              <a:off x="802173" y="5387528"/>
              <a:ext cx="1283882" cy="461665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>
              <a:spAutoFit/>
            </a:bodyPr>
            <a:lstStyle/>
            <a:p>
              <a:r>
                <a:rPr lang="en-US" sz="1200" b="1" dirty="0" smtClean="0">
                  <a:latin typeface="Arial" pitchFamily="34" charset="0"/>
                  <a:cs typeface="Arial" pitchFamily="34" charset="0"/>
                </a:rPr>
                <a:t>Sox1+</a:t>
              </a:r>
            </a:p>
            <a:p>
              <a:r>
                <a:rPr lang="en-US" sz="1200" b="1" dirty="0" smtClean="0">
                  <a:latin typeface="Arial" pitchFamily="34" charset="0"/>
                  <a:cs typeface="Arial" pitchFamily="34" charset="0"/>
                </a:rPr>
                <a:t>PAX6+</a:t>
              </a:r>
              <a:endParaRPr lang="en-US" sz="1200" b="1" dirty="0">
                <a:latin typeface="Arial" pitchFamily="34" charset="0"/>
                <a:cs typeface="Arial" pitchFamily="34" charset="0"/>
              </a:endParaRPr>
            </a:p>
          </p:txBody>
        </p:sp>
        <p:sp>
          <p:nvSpPr>
            <p:cNvPr id="427" name="TextBox 15"/>
            <p:cNvSpPr txBox="1"/>
            <p:nvPr/>
          </p:nvSpPr>
          <p:spPr>
            <a:xfrm>
              <a:off x="586149" y="5963592"/>
              <a:ext cx="1036772" cy="46166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200" b="1" dirty="0" smtClean="0">
                  <a:latin typeface="Arial" pitchFamily="34" charset="0"/>
                  <a:cs typeface="Arial" pitchFamily="34" charset="0"/>
                </a:rPr>
                <a:t>SOX1+</a:t>
              </a:r>
            </a:p>
            <a:p>
              <a:r>
                <a:rPr lang="en-US" sz="1200" b="1" dirty="0" smtClean="0">
                  <a:latin typeface="Arial" pitchFamily="34" charset="0"/>
                  <a:cs typeface="Arial" pitchFamily="34" charset="0"/>
                </a:rPr>
                <a:t>PAX6-</a:t>
              </a:r>
              <a:endParaRPr lang="en-US" sz="1200" b="1" dirty="0">
                <a:latin typeface="Arial" pitchFamily="34" charset="0"/>
                <a:cs typeface="Arial" pitchFamily="34" charset="0"/>
              </a:endParaRPr>
            </a:p>
          </p:txBody>
        </p:sp>
      </p:grpSp>
      <p:grpSp>
        <p:nvGrpSpPr>
          <p:cNvPr id="439" name="438 Grupo"/>
          <p:cNvGrpSpPr/>
          <p:nvPr/>
        </p:nvGrpSpPr>
        <p:grpSpPr>
          <a:xfrm>
            <a:off x="1371053" y="4365104"/>
            <a:ext cx="7745211" cy="2232248"/>
            <a:chOff x="1371053" y="4653136"/>
            <a:chExt cx="7745211" cy="2232248"/>
          </a:xfrm>
        </p:grpSpPr>
        <p:grpSp>
          <p:nvGrpSpPr>
            <p:cNvPr id="378" name="377 Grupo"/>
            <p:cNvGrpSpPr/>
            <p:nvPr/>
          </p:nvGrpSpPr>
          <p:grpSpPr>
            <a:xfrm>
              <a:off x="1371053" y="4670194"/>
              <a:ext cx="7745211" cy="2215190"/>
              <a:chOff x="11265108" y="3178969"/>
              <a:chExt cx="8329122" cy="2382193"/>
            </a:xfrm>
          </p:grpSpPr>
          <p:pic>
            <p:nvPicPr>
              <p:cNvPr id="379" name="Picture 4"/>
              <p:cNvPicPr>
                <a:picLocks noChangeAspect="1"/>
              </p:cNvPicPr>
              <p:nvPr/>
            </p:nvPicPr>
            <p:blipFill>
              <a:blip r:embed="rId5" cstate="print">
                <a:extLst>
                  <a:ext uri="{28A0092B-C50C-407E-A947-70E740481C1C}">
                    <a14:useLocalDpi xmlns="" xmlns:a14="http://schemas.microsoft.com/office/drawing/2010/main" val="0"/>
                  </a:ext>
                </a:extLst>
              </a:blip>
              <a:srcRect l="12179" t="25509" r="9243" b="8346"/>
              <a:stretch>
                <a:fillRect/>
              </a:stretch>
            </p:blipFill>
            <p:spPr>
              <a:xfrm>
                <a:off x="11764780" y="3178969"/>
                <a:ext cx="7782129" cy="2162234"/>
              </a:xfrm>
              <a:prstGeom prst="rect">
                <a:avLst/>
              </a:prstGeom>
            </p:spPr>
          </p:pic>
          <p:sp>
            <p:nvSpPr>
              <p:cNvPr id="384" name="TextBox 19"/>
              <p:cNvSpPr txBox="1"/>
              <p:nvPr/>
            </p:nvSpPr>
            <p:spPr>
              <a:xfrm>
                <a:off x="17959715" y="3488716"/>
                <a:ext cx="1634515" cy="330980"/>
              </a:xfrm>
              <a:prstGeom prst="rect">
                <a:avLst/>
              </a:prstGeom>
              <a:solidFill>
                <a:srgbClr val="FFFFFF">
                  <a:alpha val="80000"/>
                </a:srgbClr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400" b="1" dirty="0" err="1" smtClean="0">
                    <a:latin typeface="Arial" pitchFamily="34" charset="0"/>
                    <a:cs typeface="Arial" pitchFamily="34" charset="0"/>
                  </a:rPr>
                  <a:t>Neuroblastos</a:t>
                </a:r>
                <a:endParaRPr lang="en-US" sz="1400" b="1" dirty="0" smtClean="0">
                  <a:latin typeface="Arial" pitchFamily="34" charset="0"/>
                  <a:cs typeface="Arial" pitchFamily="34" charset="0"/>
                </a:endParaRPr>
              </a:p>
            </p:txBody>
          </p:sp>
          <p:sp>
            <p:nvSpPr>
              <p:cNvPr id="385" name="TextBox 19"/>
              <p:cNvSpPr txBox="1"/>
              <p:nvPr/>
            </p:nvSpPr>
            <p:spPr>
              <a:xfrm>
                <a:off x="13700696" y="3256405"/>
                <a:ext cx="3529079" cy="297882"/>
              </a:xfrm>
              <a:prstGeom prst="rect">
                <a:avLst/>
              </a:prstGeom>
              <a:solidFill>
                <a:srgbClr val="FFFFFF">
                  <a:alpha val="80000"/>
                </a:srgbClr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200" b="1" dirty="0" err="1" smtClean="0">
                    <a:latin typeface="Arial" pitchFamily="34" charset="0"/>
                    <a:cs typeface="Arial" pitchFamily="34" charset="0"/>
                  </a:rPr>
                  <a:t>Progenitores</a:t>
                </a:r>
                <a:r>
                  <a:rPr lang="en-US" sz="1200" b="1" dirty="0" smtClean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1200" b="1" dirty="0" err="1" smtClean="0">
                    <a:latin typeface="Arial" pitchFamily="34" charset="0"/>
                    <a:cs typeface="Arial" pitchFamily="34" charset="0"/>
                  </a:rPr>
                  <a:t>neurales</a:t>
                </a:r>
                <a:endParaRPr lang="en-US" sz="1200" b="1" dirty="0" smtClean="0">
                  <a:latin typeface="Arial" pitchFamily="34" charset="0"/>
                  <a:cs typeface="Arial" pitchFamily="34" charset="0"/>
                </a:endParaRPr>
              </a:p>
            </p:txBody>
          </p:sp>
          <p:sp>
            <p:nvSpPr>
              <p:cNvPr id="386" name="TextBox 11"/>
              <p:cNvSpPr txBox="1"/>
              <p:nvPr/>
            </p:nvSpPr>
            <p:spPr>
              <a:xfrm>
                <a:off x="12216092" y="5230182"/>
                <a:ext cx="423514" cy="307777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US" sz="1400" b="1" dirty="0" smtClean="0">
                    <a:solidFill>
                      <a:srgbClr val="ECA414"/>
                    </a:solidFill>
                    <a:latin typeface="Arial" pitchFamily="34" charset="0"/>
                    <a:cs typeface="Arial" pitchFamily="34" charset="0"/>
                  </a:rPr>
                  <a:t>C8</a:t>
                </a:r>
                <a:endParaRPr lang="en-US" sz="1400" b="1" dirty="0">
                  <a:solidFill>
                    <a:srgbClr val="ECA414"/>
                  </a:solidFill>
                  <a:latin typeface="Arial" pitchFamily="34" charset="0"/>
                  <a:cs typeface="Arial" pitchFamily="34" charset="0"/>
                </a:endParaRPr>
              </a:p>
            </p:txBody>
          </p:sp>
          <p:sp>
            <p:nvSpPr>
              <p:cNvPr id="387" name="TextBox 11"/>
              <p:cNvSpPr txBox="1"/>
              <p:nvPr/>
            </p:nvSpPr>
            <p:spPr>
              <a:xfrm>
                <a:off x="12992542" y="5230182"/>
                <a:ext cx="423514" cy="307777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US" sz="1400" b="1" dirty="0" smtClean="0">
                    <a:solidFill>
                      <a:srgbClr val="00FF00"/>
                    </a:solidFill>
                    <a:latin typeface="Arial" pitchFamily="34" charset="0"/>
                    <a:cs typeface="Arial" pitchFamily="34" charset="0"/>
                  </a:rPr>
                  <a:t>C4</a:t>
                </a:r>
                <a:endParaRPr lang="en-US" sz="1400" b="1" dirty="0">
                  <a:solidFill>
                    <a:srgbClr val="00FF00"/>
                  </a:solidFill>
                  <a:latin typeface="Arial" pitchFamily="34" charset="0"/>
                  <a:cs typeface="Arial" pitchFamily="34" charset="0"/>
                </a:endParaRPr>
              </a:p>
            </p:txBody>
          </p:sp>
          <p:sp>
            <p:nvSpPr>
              <p:cNvPr id="388" name="TextBox 11"/>
              <p:cNvSpPr txBox="1"/>
              <p:nvPr/>
            </p:nvSpPr>
            <p:spPr>
              <a:xfrm>
                <a:off x="13843854" y="5230182"/>
                <a:ext cx="423514" cy="307777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US" sz="1400" b="1" dirty="0" smtClean="0">
                    <a:solidFill>
                      <a:srgbClr val="FF0000"/>
                    </a:solidFill>
                    <a:latin typeface="Arial" pitchFamily="34" charset="0"/>
                    <a:cs typeface="Arial" pitchFamily="34" charset="0"/>
                  </a:rPr>
                  <a:t>C9</a:t>
                </a:r>
                <a:endParaRPr lang="en-US" sz="1400" b="1" dirty="0">
                  <a:solidFill>
                    <a:srgbClr val="FF0000"/>
                  </a:solidFill>
                  <a:latin typeface="Arial" pitchFamily="34" charset="0"/>
                  <a:cs typeface="Arial" pitchFamily="34" charset="0"/>
                </a:endParaRPr>
              </a:p>
            </p:txBody>
          </p:sp>
          <p:sp>
            <p:nvSpPr>
              <p:cNvPr id="389" name="TextBox 11"/>
              <p:cNvSpPr txBox="1"/>
              <p:nvPr/>
            </p:nvSpPr>
            <p:spPr>
              <a:xfrm>
                <a:off x="15013620" y="5230182"/>
                <a:ext cx="423514" cy="307777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US" sz="1400" b="1" dirty="0" smtClean="0">
                    <a:solidFill>
                      <a:srgbClr val="92D050"/>
                    </a:solidFill>
                    <a:latin typeface="Arial" pitchFamily="34" charset="0"/>
                    <a:cs typeface="Arial" pitchFamily="34" charset="0"/>
                  </a:rPr>
                  <a:t>C5</a:t>
                </a:r>
                <a:endParaRPr lang="en-US" sz="1400" b="1" dirty="0">
                  <a:solidFill>
                    <a:srgbClr val="92D050"/>
                  </a:solidFill>
                  <a:latin typeface="Arial" pitchFamily="34" charset="0"/>
                  <a:cs typeface="Arial" pitchFamily="34" charset="0"/>
                </a:endParaRPr>
              </a:p>
            </p:txBody>
          </p:sp>
          <p:sp>
            <p:nvSpPr>
              <p:cNvPr id="390" name="TextBox 11"/>
              <p:cNvSpPr txBox="1"/>
              <p:nvPr/>
            </p:nvSpPr>
            <p:spPr>
              <a:xfrm>
                <a:off x="15876935" y="5230182"/>
                <a:ext cx="611482" cy="33098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b="1" dirty="0" smtClean="0">
                    <a:solidFill>
                      <a:srgbClr val="00CC99"/>
                    </a:solidFill>
                    <a:latin typeface="Arial" pitchFamily="34" charset="0"/>
                    <a:cs typeface="Arial" pitchFamily="34" charset="0"/>
                  </a:rPr>
                  <a:t>C7</a:t>
                </a:r>
                <a:endParaRPr lang="en-US" sz="1400" b="1" dirty="0">
                  <a:solidFill>
                    <a:srgbClr val="00CC99"/>
                  </a:solidFill>
                  <a:latin typeface="Arial" pitchFamily="34" charset="0"/>
                  <a:cs typeface="Arial" pitchFamily="34" charset="0"/>
                </a:endParaRPr>
              </a:p>
            </p:txBody>
          </p:sp>
          <p:sp>
            <p:nvSpPr>
              <p:cNvPr id="391" name="TextBox 11"/>
              <p:cNvSpPr txBox="1"/>
              <p:nvPr/>
            </p:nvSpPr>
            <p:spPr>
              <a:xfrm>
                <a:off x="16616238" y="5230182"/>
                <a:ext cx="413896" cy="307777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US" sz="1400" b="1" dirty="0" smtClean="0">
                    <a:solidFill>
                      <a:srgbClr val="7030A0"/>
                    </a:solidFill>
                    <a:latin typeface="Arial" pitchFamily="34" charset="0"/>
                    <a:cs typeface="Arial" pitchFamily="34" charset="0"/>
                  </a:rPr>
                  <a:t>C2</a:t>
                </a:r>
                <a:endParaRPr lang="en-US" sz="1400" b="1" dirty="0">
                  <a:solidFill>
                    <a:srgbClr val="7030A0"/>
                  </a:solidFill>
                  <a:latin typeface="Arial" pitchFamily="34" charset="0"/>
                  <a:cs typeface="Arial" pitchFamily="34" charset="0"/>
                </a:endParaRPr>
              </a:p>
            </p:txBody>
          </p:sp>
          <p:sp>
            <p:nvSpPr>
              <p:cNvPr id="392" name="TextBox 11"/>
              <p:cNvSpPr txBox="1"/>
              <p:nvPr/>
            </p:nvSpPr>
            <p:spPr>
              <a:xfrm>
                <a:off x="17569548" y="5230182"/>
                <a:ext cx="413896" cy="307777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US" sz="1400" b="1" dirty="0" smtClean="0">
                    <a:solidFill>
                      <a:schemeClr val="accent1"/>
                    </a:solidFill>
                    <a:latin typeface="Arial" pitchFamily="34" charset="0"/>
                    <a:cs typeface="Arial" pitchFamily="34" charset="0"/>
                  </a:rPr>
                  <a:t>C3</a:t>
                </a:r>
                <a:endParaRPr lang="en-US" sz="1400" b="1" dirty="0">
                  <a:solidFill>
                    <a:schemeClr val="accent1"/>
                  </a:solidFill>
                  <a:latin typeface="Arial" pitchFamily="34" charset="0"/>
                  <a:cs typeface="Arial" pitchFamily="34" charset="0"/>
                </a:endParaRPr>
              </a:p>
            </p:txBody>
          </p:sp>
          <p:sp>
            <p:nvSpPr>
              <p:cNvPr id="393" name="TextBox 11"/>
              <p:cNvSpPr txBox="1"/>
              <p:nvPr/>
            </p:nvSpPr>
            <p:spPr>
              <a:xfrm>
                <a:off x="18707685" y="5230182"/>
                <a:ext cx="423514" cy="307777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US" sz="1400" b="1" dirty="0" smtClean="0">
                    <a:solidFill>
                      <a:srgbClr val="3333FF"/>
                    </a:solidFill>
                    <a:latin typeface="Arial" pitchFamily="34" charset="0"/>
                    <a:cs typeface="Arial" pitchFamily="34" charset="0"/>
                  </a:rPr>
                  <a:t>C6</a:t>
                </a:r>
                <a:endParaRPr lang="en-US" sz="1400" b="1" dirty="0">
                  <a:solidFill>
                    <a:srgbClr val="3333FF"/>
                  </a:solidFill>
                  <a:latin typeface="Arial" pitchFamily="34" charset="0"/>
                  <a:cs typeface="Arial" pitchFamily="34" charset="0"/>
                </a:endParaRPr>
              </a:p>
            </p:txBody>
          </p:sp>
          <p:sp>
            <p:nvSpPr>
              <p:cNvPr id="394" name="TextBox 11"/>
              <p:cNvSpPr txBox="1"/>
              <p:nvPr/>
            </p:nvSpPr>
            <p:spPr>
              <a:xfrm>
                <a:off x="19155157" y="5230182"/>
                <a:ext cx="423514" cy="307777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US" sz="1400" b="1" dirty="0" smtClean="0">
                    <a:solidFill>
                      <a:srgbClr val="FF3399"/>
                    </a:solidFill>
                    <a:latin typeface="Arial" pitchFamily="34" charset="0"/>
                    <a:cs typeface="Arial" pitchFamily="34" charset="0"/>
                  </a:rPr>
                  <a:t>C1</a:t>
                </a:r>
                <a:endParaRPr lang="en-US" sz="1400" b="1" dirty="0">
                  <a:solidFill>
                    <a:srgbClr val="FF3399"/>
                  </a:solidFill>
                  <a:latin typeface="Arial" pitchFamily="34" charset="0"/>
                  <a:cs typeface="Arial" pitchFamily="34" charset="0"/>
                </a:endParaRPr>
              </a:p>
            </p:txBody>
          </p:sp>
          <p:sp>
            <p:nvSpPr>
              <p:cNvPr id="395" name="394 CuadroTexto"/>
              <p:cNvSpPr txBox="1"/>
              <p:nvPr/>
            </p:nvSpPr>
            <p:spPr>
              <a:xfrm>
                <a:off x="14784810" y="3566152"/>
                <a:ext cx="1271502" cy="276999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s-ES" sz="1200" dirty="0" smtClean="0">
                    <a:latin typeface="Arial" pitchFamily="34" charset="0"/>
                    <a:cs typeface="Arial" pitchFamily="34" charset="0"/>
                  </a:rPr>
                  <a:t>SOX1+  SOX2+</a:t>
                </a:r>
                <a:endParaRPr lang="es-ES" sz="1200" dirty="0">
                  <a:latin typeface="Arial" pitchFamily="34" charset="0"/>
                  <a:cs typeface="Arial" pitchFamily="34" charset="0"/>
                </a:endParaRPr>
              </a:p>
            </p:txBody>
          </p:sp>
          <p:sp>
            <p:nvSpPr>
              <p:cNvPr id="396" name="395 CuadroTexto"/>
              <p:cNvSpPr txBox="1"/>
              <p:nvPr/>
            </p:nvSpPr>
            <p:spPr>
              <a:xfrm>
                <a:off x="18501770" y="4030772"/>
                <a:ext cx="646331" cy="276999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s-ES" sz="1200" dirty="0" smtClean="0">
                    <a:latin typeface="Arial" pitchFamily="34" charset="0"/>
                    <a:cs typeface="Arial" pitchFamily="34" charset="0"/>
                  </a:rPr>
                  <a:t>SOX1-</a:t>
                </a:r>
                <a:endParaRPr lang="es-ES" sz="1200" dirty="0">
                  <a:latin typeface="Arial" pitchFamily="34" charset="0"/>
                  <a:cs typeface="Arial" pitchFamily="34" charset="0"/>
                </a:endParaRPr>
              </a:p>
            </p:txBody>
          </p:sp>
          <p:sp>
            <p:nvSpPr>
              <p:cNvPr id="397" name="396 CuadroTexto"/>
              <p:cNvSpPr txBox="1"/>
              <p:nvPr/>
            </p:nvSpPr>
            <p:spPr>
              <a:xfrm>
                <a:off x="13110767" y="3811584"/>
                <a:ext cx="617285" cy="276999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s-ES" sz="1200" dirty="0" smtClean="0">
                    <a:latin typeface="Arial" pitchFamily="34" charset="0"/>
                    <a:cs typeface="Arial" pitchFamily="34" charset="0"/>
                  </a:rPr>
                  <a:t>PAX6-</a:t>
                </a:r>
                <a:endParaRPr lang="es-ES" sz="1200" dirty="0">
                  <a:latin typeface="Arial" pitchFamily="34" charset="0"/>
                  <a:cs typeface="Arial" pitchFamily="34" charset="0"/>
                </a:endParaRPr>
              </a:p>
            </p:txBody>
          </p:sp>
          <p:sp>
            <p:nvSpPr>
              <p:cNvPr id="398" name="397 CuadroTexto"/>
              <p:cNvSpPr txBox="1"/>
              <p:nvPr/>
            </p:nvSpPr>
            <p:spPr>
              <a:xfrm>
                <a:off x="17237635" y="3819127"/>
                <a:ext cx="655757" cy="276999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s-ES" sz="1200" dirty="0" smtClean="0">
                    <a:latin typeface="Arial" pitchFamily="34" charset="0"/>
                    <a:cs typeface="Arial" pitchFamily="34" charset="0"/>
                  </a:rPr>
                  <a:t>PAX6+</a:t>
                </a:r>
                <a:endParaRPr lang="es-ES" sz="1200" dirty="0">
                  <a:latin typeface="Arial" pitchFamily="34" charset="0"/>
                  <a:cs typeface="Arial" pitchFamily="34" charset="0"/>
                </a:endParaRPr>
              </a:p>
            </p:txBody>
          </p:sp>
          <p:sp>
            <p:nvSpPr>
              <p:cNvPr id="399" name="TextBox 26"/>
              <p:cNvSpPr txBox="1"/>
              <p:nvPr/>
            </p:nvSpPr>
            <p:spPr>
              <a:xfrm>
                <a:off x="15772194" y="4600772"/>
                <a:ext cx="426136" cy="264784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algn="r"/>
                <a:r>
                  <a:rPr lang="en-US" sz="1000" dirty="0" smtClean="0">
                    <a:latin typeface="Arial" pitchFamily="34" charset="0"/>
                    <a:cs typeface="Arial" pitchFamily="34" charset="0"/>
                  </a:rPr>
                  <a:t>245</a:t>
                </a:r>
              </a:p>
            </p:txBody>
          </p:sp>
          <p:sp>
            <p:nvSpPr>
              <p:cNvPr id="400" name="TextBox 27"/>
              <p:cNvSpPr txBox="1"/>
              <p:nvPr/>
            </p:nvSpPr>
            <p:spPr>
              <a:xfrm>
                <a:off x="16514821" y="4600772"/>
                <a:ext cx="426136" cy="264784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algn="r"/>
                <a:r>
                  <a:rPr lang="en-US" sz="1000" dirty="0" smtClean="0">
                    <a:latin typeface="Arial" pitchFamily="34" charset="0"/>
                    <a:cs typeface="Arial" pitchFamily="34" charset="0"/>
                  </a:rPr>
                  <a:t>103</a:t>
                </a:r>
              </a:p>
            </p:txBody>
          </p:sp>
          <p:sp>
            <p:nvSpPr>
              <p:cNvPr id="401" name="TextBox 28"/>
              <p:cNvSpPr txBox="1"/>
              <p:nvPr/>
            </p:nvSpPr>
            <p:spPr>
              <a:xfrm>
                <a:off x="17573199" y="4600771"/>
                <a:ext cx="773698" cy="26478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000" dirty="0" smtClean="0">
                    <a:latin typeface="Arial" pitchFamily="34" charset="0"/>
                    <a:cs typeface="Arial" pitchFamily="34" charset="0"/>
                  </a:rPr>
                  <a:t>366</a:t>
                </a:r>
              </a:p>
            </p:txBody>
          </p:sp>
          <p:sp>
            <p:nvSpPr>
              <p:cNvPr id="402" name="TextBox 4"/>
              <p:cNvSpPr txBox="1"/>
              <p:nvPr/>
            </p:nvSpPr>
            <p:spPr>
              <a:xfrm>
                <a:off x="11922562" y="4442720"/>
                <a:ext cx="426136" cy="264784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algn="r"/>
                <a:r>
                  <a:rPr lang="en-US" sz="1000" dirty="0" smtClean="0">
                    <a:latin typeface="Arial" pitchFamily="34" charset="0"/>
                    <a:cs typeface="Arial" pitchFamily="34" charset="0"/>
                  </a:rPr>
                  <a:t>275</a:t>
                </a:r>
              </a:p>
            </p:txBody>
          </p:sp>
          <p:sp>
            <p:nvSpPr>
              <p:cNvPr id="403" name="TextBox 5"/>
              <p:cNvSpPr txBox="1"/>
              <p:nvPr/>
            </p:nvSpPr>
            <p:spPr>
              <a:xfrm>
                <a:off x="12839220" y="4442720"/>
                <a:ext cx="426136" cy="264784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algn="r"/>
                <a:r>
                  <a:rPr lang="en-US" sz="1000" dirty="0" smtClean="0">
                    <a:latin typeface="Arial" pitchFamily="34" charset="0"/>
                    <a:cs typeface="Arial" pitchFamily="34" charset="0"/>
                  </a:rPr>
                  <a:t>105</a:t>
                </a:r>
              </a:p>
            </p:txBody>
          </p:sp>
          <p:sp>
            <p:nvSpPr>
              <p:cNvPr id="404" name="TextBox 6"/>
              <p:cNvSpPr txBox="1"/>
              <p:nvPr/>
            </p:nvSpPr>
            <p:spPr>
              <a:xfrm>
                <a:off x="13767895" y="4442720"/>
                <a:ext cx="426136" cy="264784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algn="r"/>
                <a:r>
                  <a:rPr lang="en-US" sz="1000" dirty="0" smtClean="0">
                    <a:latin typeface="Arial" pitchFamily="34" charset="0"/>
                    <a:cs typeface="Arial" pitchFamily="34" charset="0"/>
                  </a:rPr>
                  <a:t>313</a:t>
                </a:r>
              </a:p>
            </p:txBody>
          </p:sp>
          <p:sp>
            <p:nvSpPr>
              <p:cNvPr id="405" name="TextBox 7"/>
              <p:cNvSpPr txBox="1"/>
              <p:nvPr/>
            </p:nvSpPr>
            <p:spPr>
              <a:xfrm>
                <a:off x="14881981" y="4442720"/>
                <a:ext cx="426136" cy="264784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algn="r"/>
                <a:r>
                  <a:rPr lang="en-US" sz="1000" dirty="0" smtClean="0">
                    <a:latin typeface="Arial" pitchFamily="34" charset="0"/>
                    <a:cs typeface="Arial" pitchFamily="34" charset="0"/>
                  </a:rPr>
                  <a:t>205</a:t>
                </a:r>
              </a:p>
            </p:txBody>
          </p:sp>
          <p:sp>
            <p:nvSpPr>
              <p:cNvPr id="406" name="TextBox 11"/>
              <p:cNvSpPr txBox="1"/>
              <p:nvPr/>
            </p:nvSpPr>
            <p:spPr>
              <a:xfrm>
                <a:off x="18474971" y="4600772"/>
                <a:ext cx="426136" cy="264784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algn="r"/>
                <a:r>
                  <a:rPr lang="en-US" sz="1000" dirty="0" smtClean="0">
                    <a:latin typeface="Arial" pitchFamily="34" charset="0"/>
                    <a:cs typeface="Arial" pitchFamily="34" charset="0"/>
                  </a:rPr>
                  <a:t>166</a:t>
                </a:r>
              </a:p>
            </p:txBody>
          </p:sp>
          <p:sp>
            <p:nvSpPr>
              <p:cNvPr id="407" name="TextBox 12"/>
              <p:cNvSpPr txBox="1"/>
              <p:nvPr/>
            </p:nvSpPr>
            <p:spPr>
              <a:xfrm>
                <a:off x="19067052" y="4600772"/>
                <a:ext cx="350287" cy="264784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algn="r"/>
                <a:r>
                  <a:rPr lang="en-US" sz="1000" dirty="0" smtClean="0">
                    <a:latin typeface="Arial" pitchFamily="34" charset="0"/>
                    <a:cs typeface="Arial" pitchFamily="34" charset="0"/>
                  </a:rPr>
                  <a:t>69</a:t>
                </a:r>
              </a:p>
            </p:txBody>
          </p:sp>
          <p:sp>
            <p:nvSpPr>
              <p:cNvPr id="408" name="TextBox 27"/>
              <p:cNvSpPr txBox="1"/>
              <p:nvPr/>
            </p:nvSpPr>
            <p:spPr>
              <a:xfrm>
                <a:off x="16803023" y="3817860"/>
                <a:ext cx="426136" cy="264784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algn="r"/>
                <a:r>
                  <a:rPr lang="en-US" sz="1000" dirty="0" smtClean="0">
                    <a:latin typeface="Arial" pitchFamily="34" charset="0"/>
                    <a:cs typeface="Arial" pitchFamily="34" charset="0"/>
                  </a:rPr>
                  <a:t>714</a:t>
                </a:r>
              </a:p>
            </p:txBody>
          </p:sp>
          <p:sp>
            <p:nvSpPr>
              <p:cNvPr id="409" name="TextBox 27"/>
              <p:cNvSpPr txBox="1"/>
              <p:nvPr/>
            </p:nvSpPr>
            <p:spPr>
              <a:xfrm>
                <a:off x="13741442" y="3816351"/>
                <a:ext cx="426136" cy="264784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algn="r"/>
                <a:r>
                  <a:rPr lang="en-US" sz="1000" dirty="0" smtClean="0">
                    <a:latin typeface="Arial" pitchFamily="34" charset="0"/>
                    <a:cs typeface="Arial" pitchFamily="34" charset="0"/>
                  </a:rPr>
                  <a:t>898</a:t>
                </a:r>
              </a:p>
            </p:txBody>
          </p:sp>
          <p:sp>
            <p:nvSpPr>
              <p:cNvPr id="411" name="TextBox 6"/>
              <p:cNvSpPr txBox="1"/>
              <p:nvPr/>
            </p:nvSpPr>
            <p:spPr>
              <a:xfrm>
                <a:off x="11265108" y="5230182"/>
                <a:ext cx="858824" cy="297882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algn="r"/>
                <a:r>
                  <a:rPr lang="en-US" sz="1200" b="1" dirty="0" smtClean="0">
                    <a:latin typeface="Arial" pitchFamily="34" charset="0"/>
                    <a:cs typeface="Arial" pitchFamily="34" charset="0"/>
                  </a:rPr>
                  <a:t>Clusters</a:t>
                </a:r>
              </a:p>
            </p:txBody>
          </p:sp>
        </p:grpSp>
        <p:sp>
          <p:nvSpPr>
            <p:cNvPr id="435" name="TextBox 20"/>
            <p:cNvSpPr txBox="1"/>
            <p:nvPr/>
          </p:nvSpPr>
          <p:spPr>
            <a:xfrm>
              <a:off x="7884368" y="4653136"/>
              <a:ext cx="829073" cy="24622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000" dirty="0" smtClean="0">
                  <a:latin typeface="Arial" pitchFamily="34" charset="0"/>
                  <a:cs typeface="Arial" pitchFamily="34" charset="0"/>
                </a:rPr>
                <a:t>235 </a:t>
              </a:r>
              <a:r>
                <a:rPr lang="en-US" sz="1000" dirty="0" err="1" smtClean="0">
                  <a:latin typeface="Arial" pitchFamily="34" charset="0"/>
                  <a:cs typeface="Arial" pitchFamily="34" charset="0"/>
                </a:rPr>
                <a:t>células</a:t>
              </a:r>
              <a:endParaRPr lang="en-US" sz="1000" dirty="0">
                <a:latin typeface="Arial" pitchFamily="34" charset="0"/>
                <a:cs typeface="Arial" pitchFamily="34" charset="0"/>
              </a:endParaRPr>
            </a:p>
          </p:txBody>
        </p:sp>
        <p:cxnSp>
          <p:nvCxnSpPr>
            <p:cNvPr id="437" name="436 Conector recto"/>
            <p:cNvCxnSpPr/>
            <p:nvPr/>
          </p:nvCxnSpPr>
          <p:spPr>
            <a:xfrm>
              <a:off x="5292080" y="4670194"/>
              <a:ext cx="3355200" cy="0"/>
            </a:xfrm>
            <a:prstGeom prst="line">
              <a:avLst/>
            </a:prstGeom>
            <a:ln w="3175"/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</p:grpSp>
      <p:sp>
        <p:nvSpPr>
          <p:cNvPr id="440" name="439 Rectángulo"/>
          <p:cNvSpPr/>
          <p:nvPr/>
        </p:nvSpPr>
        <p:spPr>
          <a:xfrm>
            <a:off x="0" y="4509120"/>
            <a:ext cx="2472152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400" b="1" dirty="0" err="1" smtClean="0">
                <a:latin typeface="Arial" pitchFamily="34" charset="0"/>
                <a:cs typeface="Arial" pitchFamily="34" charset="0"/>
              </a:rPr>
              <a:t>Classificación</a:t>
            </a:r>
            <a:r>
              <a:rPr lang="en-US" sz="1400" b="1" dirty="0" smtClean="0">
                <a:latin typeface="Arial" pitchFamily="34" charset="0"/>
                <a:cs typeface="Arial" pitchFamily="34" charset="0"/>
              </a:rPr>
              <a:t> de </a:t>
            </a:r>
            <a:r>
              <a:rPr lang="en-US" sz="1400" b="1" dirty="0" err="1" smtClean="0">
                <a:latin typeface="Arial" pitchFamily="34" charset="0"/>
                <a:cs typeface="Arial" pitchFamily="34" charset="0"/>
              </a:rPr>
              <a:t>las</a:t>
            </a:r>
            <a:r>
              <a:rPr lang="en-US" sz="1400" b="1" dirty="0" smtClean="0">
                <a:latin typeface="Arial" pitchFamily="34" charset="0"/>
                <a:cs typeface="Arial" pitchFamily="34" charset="0"/>
              </a:rPr>
              <a:t> NPCs</a:t>
            </a:r>
          </a:p>
        </p:txBody>
      </p:sp>
      <p:sp>
        <p:nvSpPr>
          <p:cNvPr id="78" name="77 CuadroTexto"/>
          <p:cNvSpPr txBox="1"/>
          <p:nvPr/>
        </p:nvSpPr>
        <p:spPr>
          <a:xfrm>
            <a:off x="5652120" y="1609055"/>
            <a:ext cx="3419872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ES" sz="1400" b="1" dirty="0" smtClean="0">
                <a:latin typeface="Arial" pitchFamily="34" charset="0"/>
                <a:cs typeface="Arial" pitchFamily="34" charset="0"/>
              </a:rPr>
              <a:t>Redes de interacción  proteína-proteína genes expresión diferencial</a:t>
            </a:r>
            <a:endParaRPr lang="es-ES" sz="900" dirty="0">
              <a:latin typeface="Arial" pitchFamily="34" charset="0"/>
              <a:cs typeface="Arial" pitchFamily="34" charset="0"/>
            </a:endParaRPr>
          </a:p>
        </p:txBody>
      </p:sp>
      <p:sp>
        <p:nvSpPr>
          <p:cNvPr id="79" name="78 CuadroTexto"/>
          <p:cNvSpPr txBox="1"/>
          <p:nvPr/>
        </p:nvSpPr>
        <p:spPr>
          <a:xfrm>
            <a:off x="5940152" y="3933056"/>
            <a:ext cx="795411" cy="2616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s-ES" sz="1100" dirty="0" smtClean="0"/>
              <a:t>Del </a:t>
            </a:r>
            <a:r>
              <a:rPr lang="es-ES" sz="1100" i="1" dirty="0" smtClean="0"/>
              <a:t>vs</a:t>
            </a:r>
            <a:r>
              <a:rPr lang="es-ES" sz="1100" dirty="0" smtClean="0"/>
              <a:t>. </a:t>
            </a:r>
            <a:r>
              <a:rPr lang="es-ES" sz="1100" dirty="0" err="1" smtClean="0"/>
              <a:t>Ctrl</a:t>
            </a:r>
            <a:endParaRPr lang="es-ES" sz="1100" dirty="0"/>
          </a:p>
        </p:txBody>
      </p:sp>
      <p:sp>
        <p:nvSpPr>
          <p:cNvPr id="80" name="79 CuadroTexto"/>
          <p:cNvSpPr txBox="1"/>
          <p:nvPr/>
        </p:nvSpPr>
        <p:spPr>
          <a:xfrm>
            <a:off x="7668344" y="3933056"/>
            <a:ext cx="838691" cy="2616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s-ES" sz="1100" dirty="0" err="1" smtClean="0"/>
              <a:t>Dup</a:t>
            </a:r>
            <a:r>
              <a:rPr lang="es-ES" sz="1100" dirty="0" smtClean="0"/>
              <a:t> </a:t>
            </a:r>
            <a:r>
              <a:rPr lang="es-ES" sz="1100" i="1" dirty="0" smtClean="0"/>
              <a:t>vs</a:t>
            </a:r>
            <a:r>
              <a:rPr lang="es-ES" sz="1100" dirty="0" smtClean="0"/>
              <a:t>. </a:t>
            </a:r>
            <a:r>
              <a:rPr lang="es-ES" sz="1100" dirty="0" err="1" smtClean="0"/>
              <a:t>Ctrl</a:t>
            </a:r>
            <a:endParaRPr lang="es-ES" sz="1100" dirty="0"/>
          </a:p>
        </p:txBody>
      </p:sp>
      <p:sp>
        <p:nvSpPr>
          <p:cNvPr id="81" name="80 Flecha abajo"/>
          <p:cNvSpPr/>
          <p:nvPr/>
        </p:nvSpPr>
        <p:spPr>
          <a:xfrm>
            <a:off x="8820472" y="2924944"/>
            <a:ext cx="144016" cy="144016"/>
          </a:xfrm>
          <a:prstGeom prst="downArrow">
            <a:avLst/>
          </a:prstGeom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sp>
        <p:nvSpPr>
          <p:cNvPr id="82" name="81 Flecha abajo"/>
          <p:cNvSpPr/>
          <p:nvPr/>
        </p:nvSpPr>
        <p:spPr>
          <a:xfrm flipV="1">
            <a:off x="8820472" y="2708920"/>
            <a:ext cx="144016" cy="144016"/>
          </a:xfrm>
          <a:prstGeom prst="downArrow">
            <a:avLst/>
          </a:prstGeom>
          <a:ln>
            <a:noFill/>
          </a:ln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sp>
        <p:nvSpPr>
          <p:cNvPr id="83" name="82 CuadroTexto"/>
          <p:cNvSpPr txBox="1"/>
          <p:nvPr/>
        </p:nvSpPr>
        <p:spPr>
          <a:xfrm>
            <a:off x="467544" y="1609055"/>
            <a:ext cx="901209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s-ES" sz="1400" b="1" dirty="0" err="1" smtClean="0">
                <a:latin typeface="Arial" pitchFamily="34" charset="0"/>
                <a:cs typeface="Arial" pitchFamily="34" charset="0"/>
              </a:rPr>
              <a:t>Clusters</a:t>
            </a:r>
            <a:endParaRPr lang="es-ES" sz="800" dirty="0">
              <a:latin typeface="Arial" pitchFamily="34" charset="0"/>
              <a:cs typeface="Arial" pitchFamily="34" charset="0"/>
            </a:endParaRPr>
          </a:p>
        </p:txBody>
      </p:sp>
      <p:sp>
        <p:nvSpPr>
          <p:cNvPr id="84" name="83 CuadroTexto"/>
          <p:cNvSpPr txBox="1"/>
          <p:nvPr/>
        </p:nvSpPr>
        <p:spPr>
          <a:xfrm>
            <a:off x="0" y="1412776"/>
            <a:ext cx="2699792" cy="216024"/>
          </a:xfrm>
          <a:prstGeom prst="rect">
            <a:avLst/>
          </a:prstGeom>
          <a:solidFill>
            <a:schemeClr val="tx1"/>
          </a:solidFill>
        </p:spPr>
        <p:txBody>
          <a:bodyPr wrap="square" tIns="0" bIns="0" rtlCol="0">
            <a:spAutoFit/>
          </a:bodyPr>
          <a:lstStyle/>
          <a:p>
            <a:pPr algn="ctr"/>
            <a:r>
              <a:rPr lang="es-ES" sz="1400" b="1" dirty="0" err="1" smtClean="0">
                <a:solidFill>
                  <a:schemeClr val="bg1"/>
                </a:solidFill>
                <a:cs typeface="Arial" pitchFamily="34" charset="0"/>
              </a:rPr>
              <a:t>Microarrays</a:t>
            </a:r>
            <a:r>
              <a:rPr lang="es-ES" sz="1400" b="1" dirty="0" smtClean="0">
                <a:solidFill>
                  <a:schemeClr val="bg1"/>
                </a:solidFill>
                <a:cs typeface="Arial" pitchFamily="34" charset="0"/>
              </a:rPr>
              <a:t> de </a:t>
            </a:r>
            <a:r>
              <a:rPr lang="es-ES" sz="1400" b="1" dirty="0" err="1" smtClean="0">
                <a:solidFill>
                  <a:schemeClr val="bg1"/>
                </a:solidFill>
                <a:cs typeface="Arial" pitchFamily="34" charset="0"/>
              </a:rPr>
              <a:t>expressión</a:t>
            </a:r>
            <a:endParaRPr lang="es-ES" sz="1200" dirty="0" smtClean="0">
              <a:solidFill>
                <a:schemeClr val="bg1"/>
              </a:solidFill>
              <a:cs typeface="Arial" pitchFamily="34" charset="0"/>
            </a:endParaRPr>
          </a:p>
        </p:txBody>
      </p:sp>
      <p:sp>
        <p:nvSpPr>
          <p:cNvPr id="85" name="84 CuadroTexto"/>
          <p:cNvSpPr txBox="1"/>
          <p:nvPr/>
        </p:nvSpPr>
        <p:spPr>
          <a:xfrm>
            <a:off x="0" y="4293096"/>
            <a:ext cx="2699792" cy="216024"/>
          </a:xfrm>
          <a:prstGeom prst="rect">
            <a:avLst/>
          </a:prstGeom>
          <a:solidFill>
            <a:schemeClr val="tx1"/>
          </a:solidFill>
        </p:spPr>
        <p:txBody>
          <a:bodyPr wrap="square" tIns="0" bIns="0" rtlCol="0">
            <a:spAutoFit/>
          </a:bodyPr>
          <a:lstStyle/>
          <a:p>
            <a:pPr algn="ctr"/>
            <a:r>
              <a:rPr lang="es-ES" sz="1400" b="1" dirty="0" smtClean="0">
                <a:solidFill>
                  <a:schemeClr val="bg1"/>
                </a:solidFill>
                <a:cs typeface="Arial" pitchFamily="34" charset="0"/>
              </a:rPr>
              <a:t>Single-</a:t>
            </a:r>
            <a:r>
              <a:rPr lang="es-ES" sz="1400" b="1" dirty="0" err="1" smtClean="0">
                <a:solidFill>
                  <a:schemeClr val="bg1"/>
                </a:solidFill>
                <a:cs typeface="Arial" pitchFamily="34" charset="0"/>
              </a:rPr>
              <a:t>Cell</a:t>
            </a:r>
            <a:r>
              <a:rPr lang="es-ES" sz="1400" b="1" dirty="0" smtClean="0">
                <a:solidFill>
                  <a:schemeClr val="bg1"/>
                </a:solidFill>
                <a:cs typeface="Arial" pitchFamily="34" charset="0"/>
              </a:rPr>
              <a:t> RNA-</a:t>
            </a:r>
            <a:r>
              <a:rPr lang="es-ES" sz="1400" b="1" dirty="0" err="1" smtClean="0">
                <a:solidFill>
                  <a:schemeClr val="bg1"/>
                </a:solidFill>
                <a:cs typeface="Arial" pitchFamily="34" charset="0"/>
              </a:rPr>
              <a:t>seq</a:t>
            </a:r>
            <a:endParaRPr lang="es-ES" sz="1200" dirty="0" smtClean="0">
              <a:solidFill>
                <a:schemeClr val="bg1"/>
              </a:solidFill>
              <a:cs typeface="Arial" pitchFamily="34" charset="0"/>
            </a:endParaRPr>
          </a:p>
        </p:txBody>
      </p:sp>
      <p:sp>
        <p:nvSpPr>
          <p:cNvPr id="87" name="86 CuadroTexto"/>
          <p:cNvSpPr txBox="1"/>
          <p:nvPr/>
        </p:nvSpPr>
        <p:spPr>
          <a:xfrm>
            <a:off x="5112568" y="6641976"/>
            <a:ext cx="3131840" cy="215444"/>
          </a:xfrm>
          <a:prstGeom prst="rect">
            <a:avLst/>
          </a:prstGeom>
          <a:solidFill>
            <a:schemeClr val="tx1"/>
          </a:solidFill>
        </p:spPr>
        <p:txBody>
          <a:bodyPr wrap="square" tIns="0" bIns="0" rtlCol="0">
            <a:spAutoFit/>
          </a:bodyPr>
          <a:lstStyle/>
          <a:p>
            <a:pPr algn="ctr"/>
            <a:r>
              <a:rPr lang="es-ES" sz="1400" b="1" dirty="0" smtClean="0">
                <a:solidFill>
                  <a:schemeClr val="bg1"/>
                </a:solidFill>
                <a:cs typeface="Arial" pitchFamily="34" charset="0"/>
                <a:sym typeface="Wingdings" pitchFamily="2" charset="2"/>
              </a:rPr>
              <a:t> </a:t>
            </a:r>
            <a:r>
              <a:rPr lang="es-ES" sz="1400" b="1" dirty="0" smtClean="0">
                <a:solidFill>
                  <a:schemeClr val="bg1"/>
                </a:solidFill>
                <a:cs typeface="Arial" pitchFamily="34" charset="0"/>
              </a:rPr>
              <a:t>30 genes con expresión diferencial</a:t>
            </a:r>
            <a:endParaRPr lang="es-ES" sz="1200" dirty="0" smtClean="0">
              <a:solidFill>
                <a:schemeClr val="bg1"/>
              </a:solidFill>
              <a:cs typeface="Arial" pitchFamily="34" charset="0"/>
            </a:endParaRPr>
          </a:p>
        </p:txBody>
      </p:sp>
      <p:sp>
        <p:nvSpPr>
          <p:cNvPr id="88" name="87 Elipse"/>
          <p:cNvSpPr/>
          <p:nvPr/>
        </p:nvSpPr>
        <p:spPr>
          <a:xfrm>
            <a:off x="5652120" y="6309320"/>
            <a:ext cx="432048" cy="246885"/>
          </a:xfrm>
          <a:prstGeom prst="ellipse">
            <a:avLst/>
          </a:prstGeom>
          <a:noFill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sp>
        <p:nvSpPr>
          <p:cNvPr id="89" name="88 Elipse"/>
          <p:cNvSpPr/>
          <p:nvPr/>
        </p:nvSpPr>
        <p:spPr>
          <a:xfrm>
            <a:off x="7236296" y="6309320"/>
            <a:ext cx="432048" cy="246885"/>
          </a:xfrm>
          <a:prstGeom prst="ellipse">
            <a:avLst/>
          </a:prstGeom>
          <a:noFill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s-ES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="" xmlns:p14="http://schemas.microsoft.com/office/powerpoint/2010/main" val="244063065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2" grpId="0"/>
      <p:bldP spid="440" grpId="0"/>
      <p:bldP spid="78" grpId="0"/>
      <p:bldP spid="79" grpId="0"/>
      <p:bldP spid="80" grpId="0"/>
      <p:bldP spid="81" grpId="0" animBg="1"/>
      <p:bldP spid="82" grpId="0" animBg="1"/>
      <p:bldP spid="85" grpId="0" animBg="1"/>
      <p:bldP spid="87" grpId="0" animBg="1"/>
      <p:bldP spid="88" grpId="0" animBg="1"/>
      <p:bldP spid="89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ítol 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a-ES" dirty="0" err="1" smtClean="0"/>
              <a:t>Conclusiones</a:t>
            </a:r>
            <a:endParaRPr lang="ca-ES" dirty="0"/>
          </a:p>
        </p:txBody>
      </p:sp>
      <p:sp>
        <p:nvSpPr>
          <p:cNvPr id="6" name="5 Rectángulo"/>
          <p:cNvSpPr/>
          <p:nvPr/>
        </p:nvSpPr>
        <p:spPr>
          <a:xfrm>
            <a:off x="395536" y="2276872"/>
            <a:ext cx="8280920" cy="1631216"/>
          </a:xfrm>
          <a:prstGeom prst="rect">
            <a:avLst/>
          </a:prstGeom>
          <a:solidFill>
            <a:schemeClr val="bg1"/>
          </a:solidFill>
        </p:spPr>
        <p:txBody>
          <a:bodyPr wrap="square">
            <a:spAutoFit/>
          </a:bodyPr>
          <a:lstStyle/>
          <a:p>
            <a:pPr algn="just"/>
            <a:r>
              <a:rPr lang="es-ES" sz="2000" dirty="0" smtClean="0"/>
              <a:t>- La </a:t>
            </a:r>
            <a:r>
              <a:rPr lang="es-ES" sz="2000" dirty="0" err="1" smtClean="0"/>
              <a:t>deleción</a:t>
            </a:r>
            <a:r>
              <a:rPr lang="es-ES" sz="2000" dirty="0" smtClean="0"/>
              <a:t> del SWB y la </a:t>
            </a:r>
            <a:r>
              <a:rPr lang="es-ES" sz="2000" dirty="0" err="1" smtClean="0"/>
              <a:t>microduplicación</a:t>
            </a:r>
            <a:r>
              <a:rPr lang="es-ES" sz="2000" dirty="0" smtClean="0"/>
              <a:t> 7DUP están causadas por mecanismos moleculares de NAHR recíproco entre duplicaciones segmentarias, facilitadas por variación estructural en la región (inversiones y otros polimorfismos) comunes en la población. Existen puntos calientes de recombinación específicos de división celular.</a:t>
            </a:r>
          </a:p>
        </p:txBody>
      </p:sp>
      <p:sp>
        <p:nvSpPr>
          <p:cNvPr id="8" name="7 Rectángulo"/>
          <p:cNvSpPr/>
          <p:nvPr/>
        </p:nvSpPr>
        <p:spPr>
          <a:xfrm>
            <a:off x="467544" y="3905761"/>
            <a:ext cx="8208912" cy="1015663"/>
          </a:xfrm>
          <a:prstGeom prst="rect">
            <a:avLst/>
          </a:prstGeom>
          <a:solidFill>
            <a:schemeClr val="bg1"/>
          </a:solidFill>
        </p:spPr>
        <p:txBody>
          <a:bodyPr wrap="square">
            <a:spAutoFit/>
          </a:bodyPr>
          <a:lstStyle/>
          <a:p>
            <a:pPr algn="just">
              <a:buFontTx/>
              <a:buChar char="-"/>
            </a:pPr>
            <a:r>
              <a:rPr lang="es-ES" sz="2000" dirty="0" smtClean="0"/>
              <a:t>A partir de biopsias de pacientes hemos generado modelos celulares (fibroblastos, </a:t>
            </a:r>
            <a:r>
              <a:rPr lang="es-ES" sz="2000" dirty="0" err="1" smtClean="0"/>
              <a:t>iPSC</a:t>
            </a:r>
            <a:r>
              <a:rPr lang="es-ES" sz="2000" dirty="0" smtClean="0"/>
              <a:t>, </a:t>
            </a:r>
            <a:r>
              <a:rPr lang="es-ES" sz="2000" dirty="0" err="1" smtClean="0"/>
              <a:t>NPCs</a:t>
            </a:r>
            <a:r>
              <a:rPr lang="es-ES" sz="2000" dirty="0" smtClean="0"/>
              <a:t> y neuronas) </a:t>
            </a:r>
            <a:r>
              <a:rPr lang="es-ES" sz="2000" i="1" dirty="0" smtClean="0"/>
              <a:t>in vitro </a:t>
            </a:r>
            <a:r>
              <a:rPr lang="es-ES" sz="2000" dirty="0" smtClean="0"/>
              <a:t>de los dos trastornos que se podrán utilizar para </a:t>
            </a:r>
            <a:r>
              <a:rPr lang="es-ES" sz="2000" dirty="0" smtClean="0"/>
              <a:t>ensayos </a:t>
            </a:r>
            <a:r>
              <a:rPr lang="es-ES" sz="2000" dirty="0" smtClean="0"/>
              <a:t>terapéuticos.</a:t>
            </a:r>
            <a:endParaRPr lang="ca-ES" sz="2000" dirty="0" smtClean="0"/>
          </a:p>
        </p:txBody>
      </p:sp>
      <p:sp>
        <p:nvSpPr>
          <p:cNvPr id="9" name="8 Rectángulo"/>
          <p:cNvSpPr/>
          <p:nvPr/>
        </p:nvSpPr>
        <p:spPr>
          <a:xfrm>
            <a:off x="430336" y="1556792"/>
            <a:ext cx="8246120" cy="707886"/>
          </a:xfrm>
          <a:prstGeom prst="rect">
            <a:avLst/>
          </a:prstGeom>
          <a:solidFill>
            <a:schemeClr val="bg1"/>
          </a:solidFill>
        </p:spPr>
        <p:txBody>
          <a:bodyPr wrap="square">
            <a:spAutoFit/>
          </a:bodyPr>
          <a:lstStyle/>
          <a:p>
            <a:pPr algn="just"/>
            <a:r>
              <a:rPr lang="es-ES" sz="2000" dirty="0" smtClean="0"/>
              <a:t>- El SWB y 7DUP son dos cuadros con fenotipos en espejo causados por variaciones recíprocas de dosis génica en 7q11.23.</a:t>
            </a:r>
          </a:p>
        </p:txBody>
      </p:sp>
      <p:sp>
        <p:nvSpPr>
          <p:cNvPr id="10" name="9 Rectángulo"/>
          <p:cNvSpPr/>
          <p:nvPr/>
        </p:nvSpPr>
        <p:spPr>
          <a:xfrm>
            <a:off x="467544" y="5013176"/>
            <a:ext cx="8208912" cy="1631216"/>
          </a:xfrm>
          <a:prstGeom prst="rect">
            <a:avLst/>
          </a:prstGeom>
          <a:solidFill>
            <a:schemeClr val="bg1"/>
          </a:solidFill>
        </p:spPr>
        <p:txBody>
          <a:bodyPr wrap="square">
            <a:spAutoFit/>
          </a:bodyPr>
          <a:lstStyle/>
          <a:p>
            <a:pPr algn="just">
              <a:buFontTx/>
              <a:buChar char="-"/>
            </a:pPr>
            <a:r>
              <a:rPr lang="es-ES" sz="2000" dirty="0" smtClean="0"/>
              <a:t>Los estudios </a:t>
            </a:r>
            <a:r>
              <a:rPr lang="es-ES" sz="2000" dirty="0" err="1" smtClean="0"/>
              <a:t>transcripcionales</a:t>
            </a:r>
            <a:r>
              <a:rPr lang="es-ES" sz="2000" dirty="0" smtClean="0"/>
              <a:t> indican que los genes de la región 7q11.23 están altamente afectados por la </a:t>
            </a:r>
            <a:r>
              <a:rPr lang="es-ES" sz="2000" dirty="0" err="1" smtClean="0"/>
              <a:t>deleción</a:t>
            </a:r>
            <a:r>
              <a:rPr lang="es-ES" sz="2000" dirty="0" smtClean="0"/>
              <a:t> o duplicación. La integración de datos de expresión diferencial con datos de interacción de proteínas sugieren algunas proteínas cuya disrupción tendría grandes efectos. Hemos identificado 30 genes consistentemente alterados en progenitores neurales.</a:t>
            </a:r>
          </a:p>
        </p:txBody>
      </p:sp>
    </p:spTree>
    <p:extLst>
      <p:ext uri="{BB962C8B-B14F-4D97-AF65-F5344CB8AC3E}">
        <p14:creationId xmlns="" xmlns:p14="http://schemas.microsoft.com/office/powerpoint/2010/main" val="52602230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  <p:bldP spid="8" grpId="0" animBg="1"/>
      <p:bldP spid="9" grpId="0" animBg="1"/>
      <p:bldP spid="10" grpId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ítol 3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s-ES" sz="3200" dirty="0" smtClean="0">
                <a:cs typeface="Arial" pitchFamily="34" charset="0"/>
              </a:rPr>
              <a:t>Agradecimientos</a:t>
            </a:r>
            <a:br>
              <a:rPr lang="es-ES" sz="3200" dirty="0" smtClean="0">
                <a:cs typeface="Arial" pitchFamily="34" charset="0"/>
              </a:rPr>
            </a:br>
            <a:endParaRPr lang="ca-ES" sz="3200" dirty="0"/>
          </a:p>
        </p:txBody>
      </p:sp>
      <p:grpSp>
        <p:nvGrpSpPr>
          <p:cNvPr id="6" name="Agrupar 9"/>
          <p:cNvGrpSpPr/>
          <p:nvPr/>
        </p:nvGrpSpPr>
        <p:grpSpPr>
          <a:xfrm>
            <a:off x="467545" y="6213547"/>
            <a:ext cx="7704855" cy="644453"/>
            <a:chOff x="-1879422" y="5968626"/>
            <a:chExt cx="14203298" cy="1188000"/>
          </a:xfrm>
        </p:grpSpPr>
        <p:pic>
          <p:nvPicPr>
            <p:cNvPr id="7" name="1883 Imagen" descr="logoIMIM.jpg"/>
            <p:cNvPicPr>
              <a:picLocks noChangeAspect="1"/>
            </p:cNvPicPr>
            <p:nvPr/>
          </p:nvPicPr>
          <p:blipFill>
            <a:blip r:embed="rId2" cstate="print"/>
            <a:stretch>
              <a:fillRect/>
            </a:stretch>
          </p:blipFill>
          <p:spPr>
            <a:xfrm>
              <a:off x="1594989" y="5968626"/>
              <a:ext cx="1746841" cy="1188000"/>
            </a:xfrm>
            <a:prstGeom prst="rect">
              <a:avLst/>
            </a:prstGeom>
          </p:spPr>
        </p:pic>
        <p:pic>
          <p:nvPicPr>
            <p:cNvPr id="8" name="Picture 21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-1879422" y="5968626"/>
              <a:ext cx="3431793" cy="118800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</p:pic>
        <p:pic>
          <p:nvPicPr>
            <p:cNvPr id="9" name="Imagen 5" descr="logo TODOS RAROS_sin web_am.jpg"/>
            <p:cNvPicPr>
              <a:picLocks noChangeAspect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=""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8670422" y="5968626"/>
              <a:ext cx="1814233" cy="1188000"/>
            </a:xfrm>
            <a:prstGeom prst="rect">
              <a:avLst/>
            </a:prstGeom>
          </p:spPr>
        </p:pic>
        <p:pic>
          <p:nvPicPr>
            <p:cNvPr id="10" name="Imagen 6" descr="flag_yellow_high.jpg"/>
            <p:cNvPicPr>
              <a:picLocks noChangeAspect="1"/>
            </p:cNvPicPr>
            <p:nvPr/>
          </p:nvPicPr>
          <p:blipFill>
            <a:blip r:embed="rId5" cstate="print">
              <a:extLst>
                <a:ext uri="{28A0092B-C50C-407E-A947-70E740481C1C}">
                  <a14:useLocalDpi xmlns=""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0542630" y="5968626"/>
              <a:ext cx="1781246" cy="1188000"/>
            </a:xfrm>
            <a:prstGeom prst="rect">
              <a:avLst/>
            </a:prstGeom>
          </p:spPr>
        </p:pic>
        <p:pic>
          <p:nvPicPr>
            <p:cNvPr id="11" name="Picture 4" descr="http://ra2016.ciberer.es/documents/logos/Logo_Montaje_H.jpg"/>
            <p:cNvPicPr>
              <a:picLocks noChangeAspect="1" noChangeArrowheads="1"/>
            </p:cNvPicPr>
            <p:nvPr/>
          </p:nvPicPr>
          <p:blipFill>
            <a:blip r:embed="rId6" cstate="print"/>
            <a:srcRect l="2233" r="17868"/>
            <a:stretch>
              <a:fillRect/>
            </a:stretch>
          </p:blipFill>
          <p:spPr bwMode="auto">
            <a:xfrm>
              <a:off x="3446445" y="5968626"/>
              <a:ext cx="5151969" cy="1188000"/>
            </a:xfrm>
            <a:prstGeom prst="rect">
              <a:avLst/>
            </a:prstGeom>
            <a:noFill/>
          </p:spPr>
        </p:pic>
      </p:grpSp>
      <p:pic>
        <p:nvPicPr>
          <p:cNvPr id="12" name="11 Imagen" descr="GeneticaUPF2016.jpg"/>
          <p:cNvPicPr>
            <a:picLocks noChangeAspect="1"/>
          </p:cNvPicPr>
          <p:nvPr/>
        </p:nvPicPr>
        <p:blipFill>
          <a:blip r:embed="rId7" cstate="print"/>
          <a:srcRect t="3478"/>
          <a:stretch>
            <a:fillRect/>
          </a:stretch>
        </p:blipFill>
        <p:spPr>
          <a:xfrm>
            <a:off x="2195736" y="908720"/>
            <a:ext cx="6768752" cy="3996385"/>
          </a:xfrm>
          <a:prstGeom prst="rect">
            <a:avLst/>
          </a:prstGeom>
        </p:spPr>
      </p:pic>
      <p:sp>
        <p:nvSpPr>
          <p:cNvPr id="13" name="Subtítulo 2"/>
          <p:cNvSpPr txBox="1">
            <a:spLocks/>
          </p:cNvSpPr>
          <p:nvPr/>
        </p:nvSpPr>
        <p:spPr>
          <a:xfrm>
            <a:off x="35496" y="1484784"/>
            <a:ext cx="2160240" cy="3888432"/>
          </a:xfrm>
          <a:prstGeom prst="rect">
            <a:avLst/>
          </a:prstGeom>
        </p:spPr>
        <p:txBody>
          <a:bodyPr>
            <a:normAutofit/>
          </a:bodyPr>
          <a:lstStyle/>
          <a:p>
            <a:pPr marL="342900" indent="-342900" algn="just">
              <a:spcBef>
                <a:spcPct val="20000"/>
              </a:spcBef>
            </a:pPr>
            <a:r>
              <a:rPr lang="en-US" sz="1400" b="1" dirty="0" smtClean="0">
                <a:latin typeface="+mj-lt"/>
                <a:cs typeface="Arial" pitchFamily="34" charset="0"/>
              </a:rPr>
              <a:t>Luis A </a:t>
            </a:r>
            <a:r>
              <a:rPr lang="en-US" sz="1400" b="1" dirty="0" err="1" smtClean="0">
                <a:latin typeface="+mj-lt"/>
                <a:cs typeface="Arial" pitchFamily="34" charset="0"/>
              </a:rPr>
              <a:t>Pérez-Jurado</a:t>
            </a:r>
            <a:endParaRPr lang="en-US" sz="1400" b="1" baseline="30000" dirty="0" smtClean="0">
              <a:latin typeface="+mj-lt"/>
              <a:cs typeface="Arial" pitchFamily="34" charset="0"/>
            </a:endParaRPr>
          </a:p>
          <a:p>
            <a:pPr marL="342900" marR="0" lvl="0" indent="-342900" algn="just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tabLst/>
              <a:defRPr/>
            </a:pPr>
            <a:r>
              <a:rPr kumimoji="0" lang="en-US" sz="14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j-lt"/>
                <a:ea typeface="+mn-ea"/>
                <a:cs typeface="Arial" pitchFamily="34" charset="0"/>
              </a:rPr>
              <a:t>Raquel Flores </a:t>
            </a:r>
          </a:p>
          <a:p>
            <a:pPr marL="342900" marR="0" lvl="0" indent="-342900" algn="just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tabLst/>
              <a:defRPr/>
            </a:pPr>
            <a:r>
              <a:rPr kumimoji="0" lang="en-US" sz="1400" b="1" i="0" u="none" strike="noStrike" kern="1200" cap="none" spc="0" normalizeH="0" baseline="0" noProof="0" dirty="0" err="1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j-lt"/>
                <a:ea typeface="+mn-ea"/>
                <a:cs typeface="Arial" pitchFamily="34" charset="0"/>
              </a:rPr>
              <a:t>Ivon</a:t>
            </a:r>
            <a:r>
              <a:rPr kumimoji="0" lang="en-US" sz="14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j-lt"/>
                <a:ea typeface="+mn-ea"/>
                <a:cs typeface="Arial" pitchFamily="34" charset="0"/>
              </a:rPr>
              <a:t> </a:t>
            </a:r>
            <a:r>
              <a:rPr kumimoji="0" lang="en-US" sz="1400" b="1" i="0" u="none" strike="noStrike" kern="1200" cap="none" spc="0" normalizeH="0" baseline="0" noProof="0" dirty="0" err="1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j-lt"/>
                <a:ea typeface="+mn-ea"/>
                <a:cs typeface="Arial" pitchFamily="34" charset="0"/>
              </a:rPr>
              <a:t>Cuscó</a:t>
            </a:r>
            <a:r>
              <a:rPr kumimoji="0" lang="en-US" sz="14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j-lt"/>
                <a:ea typeface="+mn-ea"/>
                <a:cs typeface="Arial" pitchFamily="34" charset="0"/>
              </a:rPr>
              <a:t> </a:t>
            </a:r>
          </a:p>
          <a:p>
            <a:pPr marL="342900" marR="0" lvl="0" indent="-342900" algn="just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tabLst/>
              <a:defRPr/>
            </a:pPr>
            <a:r>
              <a:rPr lang="en-US" sz="1400" b="1" dirty="0" smtClean="0">
                <a:latin typeface="+mj-lt"/>
                <a:cs typeface="Arial" pitchFamily="34" charset="0"/>
              </a:rPr>
              <a:t>Clara Serra</a:t>
            </a:r>
          </a:p>
          <a:p>
            <a:pPr marL="342900" marR="0" lvl="0" indent="-342900" algn="just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tabLst/>
              <a:defRPr/>
            </a:pPr>
            <a:r>
              <a:rPr lang="en-US" sz="1400" b="1" dirty="0" smtClean="0">
                <a:latin typeface="+mj-lt"/>
                <a:cs typeface="Arial" pitchFamily="34" charset="0"/>
              </a:rPr>
              <a:t>Victoria </a:t>
            </a:r>
            <a:r>
              <a:rPr lang="en-US" sz="1400" b="1" dirty="0" err="1" smtClean="0">
                <a:latin typeface="+mj-lt"/>
                <a:cs typeface="Arial" pitchFamily="34" charset="0"/>
              </a:rPr>
              <a:t>Campuzano</a:t>
            </a:r>
            <a:endParaRPr lang="en-US" sz="1400" b="1" dirty="0" smtClean="0">
              <a:latin typeface="+mj-lt"/>
              <a:cs typeface="Arial" pitchFamily="34" charset="0"/>
            </a:endParaRPr>
          </a:p>
          <a:p>
            <a:pPr marL="342900" marR="0" lvl="0" indent="-342900" algn="just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tabLst/>
              <a:defRPr/>
            </a:pPr>
            <a:r>
              <a:rPr lang="en-US" sz="1400" b="1" dirty="0" smtClean="0">
                <a:latin typeface="+mj-lt"/>
                <a:cs typeface="Arial" pitchFamily="34" charset="0"/>
              </a:rPr>
              <a:t>Judith Reina</a:t>
            </a:r>
          </a:p>
          <a:p>
            <a:pPr marL="342900" marR="0" lvl="0" indent="-342900" algn="just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tabLst/>
              <a:defRPr/>
            </a:pPr>
            <a:r>
              <a:rPr lang="en-US" sz="1400" b="1" dirty="0" smtClean="0">
                <a:latin typeface="+mj-lt"/>
                <a:cs typeface="Arial" pitchFamily="34" charset="0"/>
              </a:rPr>
              <a:t>Andrés Medrano</a:t>
            </a:r>
          </a:p>
          <a:p>
            <a:pPr marL="342900" marR="0" lvl="0" indent="-342900" algn="just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tabLst/>
              <a:defRPr/>
            </a:pPr>
            <a:r>
              <a:rPr lang="en-US" sz="1400" b="1" dirty="0" err="1" smtClean="0">
                <a:latin typeface="+mj-lt"/>
                <a:cs typeface="Arial" pitchFamily="34" charset="0"/>
              </a:rPr>
              <a:t>Francesc</a:t>
            </a:r>
            <a:r>
              <a:rPr lang="en-US" sz="1400" b="1" dirty="0" smtClean="0">
                <a:latin typeface="+mj-lt"/>
                <a:cs typeface="Arial" pitchFamily="34" charset="0"/>
              </a:rPr>
              <a:t> </a:t>
            </a:r>
            <a:r>
              <a:rPr lang="en-US" sz="1400" b="1" dirty="0" err="1" smtClean="0">
                <a:latin typeface="+mj-lt"/>
                <a:cs typeface="Arial" pitchFamily="34" charset="0"/>
              </a:rPr>
              <a:t>Bou</a:t>
            </a:r>
            <a:endParaRPr lang="en-US" sz="1400" b="1" dirty="0" smtClean="0">
              <a:latin typeface="+mj-lt"/>
              <a:cs typeface="Arial" pitchFamily="34" charset="0"/>
            </a:endParaRPr>
          </a:p>
          <a:p>
            <a:pPr marL="342900" marR="0" lvl="0" indent="-342900" algn="just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tabLst/>
              <a:defRPr/>
            </a:pPr>
            <a:r>
              <a:rPr lang="en-US" sz="1400" b="1" dirty="0" smtClean="0">
                <a:latin typeface="+mj-lt"/>
                <a:cs typeface="Arial" pitchFamily="34" charset="0"/>
              </a:rPr>
              <a:t>Marina </a:t>
            </a:r>
            <a:r>
              <a:rPr lang="en-US" sz="1400" b="1" dirty="0" err="1" smtClean="0">
                <a:latin typeface="+mj-lt"/>
                <a:cs typeface="Arial" pitchFamily="34" charset="0"/>
              </a:rPr>
              <a:t>Álvarez</a:t>
            </a:r>
            <a:endParaRPr lang="en-US" sz="1400" b="1" dirty="0" smtClean="0">
              <a:latin typeface="+mj-lt"/>
              <a:cs typeface="Arial" pitchFamily="34" charset="0"/>
            </a:endParaRPr>
          </a:p>
          <a:p>
            <a:pPr marL="342900" marR="0" lvl="0" indent="-342900" algn="just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tabLst/>
              <a:defRPr/>
            </a:pPr>
            <a:r>
              <a:rPr lang="en-US" sz="1400" b="1" dirty="0" smtClean="0">
                <a:latin typeface="+mj-lt"/>
                <a:cs typeface="Arial" pitchFamily="34" charset="0"/>
              </a:rPr>
              <a:t>Paula Ortiz</a:t>
            </a:r>
          </a:p>
          <a:p>
            <a:pPr marL="342900" marR="0" lvl="0" indent="-342900" algn="just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tabLst/>
              <a:defRPr/>
            </a:pPr>
            <a:r>
              <a:rPr lang="en-US" sz="1400" b="1" dirty="0" smtClean="0">
                <a:latin typeface="+mj-lt"/>
                <a:cs typeface="Arial" pitchFamily="34" charset="0"/>
              </a:rPr>
              <a:t>Mar Costa</a:t>
            </a:r>
          </a:p>
          <a:p>
            <a:pPr marL="342900" marR="0" lvl="0" indent="-342900" algn="just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tabLst/>
              <a:defRPr/>
            </a:pPr>
            <a:r>
              <a:rPr lang="en-US" sz="1400" b="1" dirty="0" smtClean="0">
                <a:latin typeface="+mj-lt"/>
                <a:cs typeface="Arial" pitchFamily="34" charset="0"/>
              </a:rPr>
              <a:t>Marta </a:t>
            </a:r>
            <a:r>
              <a:rPr lang="en-US" sz="1400" b="1" dirty="0" err="1" smtClean="0">
                <a:latin typeface="+mj-lt"/>
                <a:cs typeface="Arial" pitchFamily="34" charset="0"/>
              </a:rPr>
              <a:t>Codina</a:t>
            </a:r>
            <a:endParaRPr lang="en-US" sz="1400" b="1" dirty="0" smtClean="0">
              <a:latin typeface="+mj-lt"/>
              <a:cs typeface="Arial" pitchFamily="34" charset="0"/>
            </a:endParaRPr>
          </a:p>
          <a:p>
            <a:pPr marL="342900" marR="0" lvl="0" indent="-342900" algn="just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tabLst/>
              <a:defRPr/>
            </a:pPr>
            <a:r>
              <a:rPr lang="en-US" sz="1400" b="1" dirty="0" err="1" smtClean="0">
                <a:latin typeface="+mj-lt"/>
                <a:cs typeface="Arial" pitchFamily="34" charset="0"/>
              </a:rPr>
              <a:t>Gemma</a:t>
            </a:r>
            <a:r>
              <a:rPr lang="en-US" sz="1400" b="1" dirty="0" smtClean="0">
                <a:latin typeface="+mj-lt"/>
                <a:cs typeface="Arial" pitchFamily="34" charset="0"/>
              </a:rPr>
              <a:t> </a:t>
            </a:r>
            <a:r>
              <a:rPr lang="en-US" sz="1400" b="1" dirty="0" err="1" smtClean="0">
                <a:latin typeface="+mj-lt"/>
                <a:cs typeface="Arial" pitchFamily="34" charset="0"/>
              </a:rPr>
              <a:t>Aznar</a:t>
            </a:r>
            <a:endParaRPr lang="en-US" sz="1400" b="1" dirty="0" smtClean="0">
              <a:latin typeface="+mj-lt"/>
              <a:cs typeface="Arial" pitchFamily="34" charset="0"/>
            </a:endParaRPr>
          </a:p>
          <a:p>
            <a:pPr marL="342900" marR="0" lvl="0" indent="-342900" algn="just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tabLst/>
              <a:defRPr/>
            </a:pPr>
            <a:r>
              <a:rPr lang="en-US" sz="1400" b="1" dirty="0" err="1" smtClean="0">
                <a:latin typeface="+mj-lt"/>
                <a:cs typeface="Arial" pitchFamily="34" charset="0"/>
              </a:rPr>
              <a:t>Débora</a:t>
            </a:r>
            <a:r>
              <a:rPr lang="en-US" sz="1400" b="1" dirty="0" smtClean="0">
                <a:latin typeface="+mj-lt"/>
                <a:cs typeface="Arial" pitchFamily="34" charset="0"/>
              </a:rPr>
              <a:t> </a:t>
            </a:r>
            <a:r>
              <a:rPr lang="en-US" sz="1400" b="1" dirty="0" err="1" smtClean="0">
                <a:latin typeface="+mj-lt"/>
                <a:cs typeface="Arial" pitchFamily="34" charset="0"/>
              </a:rPr>
              <a:t>Pérez-García</a:t>
            </a:r>
            <a:r>
              <a:rPr lang="en-US" sz="1400" b="1" dirty="0" smtClean="0">
                <a:latin typeface="+mj-lt"/>
                <a:cs typeface="Arial" pitchFamily="34" charset="0"/>
              </a:rPr>
              <a:t> </a:t>
            </a:r>
          </a:p>
          <a:p>
            <a:pPr marL="342900" marR="0" lvl="0" indent="-342900" algn="just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tabLst/>
              <a:defRPr/>
            </a:pPr>
            <a:endParaRPr lang="en-US" sz="1400" b="1" dirty="0" smtClean="0">
              <a:latin typeface="+mj-lt"/>
              <a:cs typeface="Arial" pitchFamily="34" charset="0"/>
            </a:endParaRPr>
          </a:p>
          <a:p>
            <a:pPr marL="342900" marR="0" lvl="0" indent="-342900" algn="just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tabLst/>
              <a:defRPr/>
            </a:pPr>
            <a:endParaRPr lang="en-US" sz="1400" b="1" dirty="0" smtClean="0">
              <a:latin typeface="+mj-lt"/>
              <a:cs typeface="Arial" pitchFamily="34" charset="0"/>
            </a:endParaRPr>
          </a:p>
          <a:p>
            <a:pPr marL="342900" marR="0" lvl="0" indent="-342900" algn="just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tabLst/>
              <a:defRPr/>
            </a:pPr>
            <a:endParaRPr lang="en-US" sz="1400" b="1" dirty="0" smtClean="0">
              <a:latin typeface="+mj-lt"/>
              <a:cs typeface="Arial" pitchFamily="34" charset="0"/>
            </a:endParaRPr>
          </a:p>
          <a:p>
            <a:pPr marL="342900" marR="0" lvl="0" indent="-342900" algn="just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tabLst/>
              <a:defRPr/>
            </a:pPr>
            <a:endParaRPr lang="en-US" sz="1400" b="1" dirty="0" smtClean="0">
              <a:latin typeface="+mj-lt"/>
              <a:cs typeface="Arial" pitchFamily="34" charset="0"/>
            </a:endParaRPr>
          </a:p>
        </p:txBody>
      </p:sp>
      <p:sp>
        <p:nvSpPr>
          <p:cNvPr id="18" name="Subtítulo 2"/>
          <p:cNvSpPr txBox="1">
            <a:spLocks/>
          </p:cNvSpPr>
          <p:nvPr/>
        </p:nvSpPr>
        <p:spPr>
          <a:xfrm>
            <a:off x="2133253" y="4941168"/>
            <a:ext cx="2160240" cy="360040"/>
          </a:xfrm>
          <a:prstGeom prst="rect">
            <a:avLst/>
          </a:prstGeom>
        </p:spPr>
        <p:txBody>
          <a:bodyPr>
            <a:normAutofit/>
          </a:bodyPr>
          <a:lstStyle/>
          <a:p>
            <a:pPr marL="342900" indent="-342900">
              <a:spcBef>
                <a:spcPct val="20000"/>
              </a:spcBef>
            </a:pPr>
            <a:r>
              <a:rPr lang="en-US" sz="1400" b="1" dirty="0" err="1" smtClean="0">
                <a:latin typeface="Arial" pitchFamily="34" charset="0"/>
                <a:cs typeface="Arial" pitchFamily="34" charset="0"/>
              </a:rPr>
              <a:t>Pacientes</a:t>
            </a:r>
            <a:r>
              <a:rPr lang="en-US" sz="1400" b="1" dirty="0" smtClean="0">
                <a:latin typeface="Arial" pitchFamily="34" charset="0"/>
                <a:cs typeface="Arial" pitchFamily="34" charset="0"/>
              </a:rPr>
              <a:t> y </a:t>
            </a:r>
            <a:r>
              <a:rPr lang="en-US" sz="1400" b="1" dirty="0" err="1" smtClean="0">
                <a:latin typeface="Arial" pitchFamily="34" charset="0"/>
                <a:cs typeface="Arial" pitchFamily="34" charset="0"/>
              </a:rPr>
              <a:t>familiares</a:t>
            </a:r>
            <a:endParaRPr kumimoji="0" lang="en-US" b="0" i="0" u="none" strike="noStrike" kern="1200" cap="none" spc="0" normalizeH="0" baseline="30000" noProof="0" dirty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Arial" pitchFamily="34" charset="0"/>
              <a:ea typeface="+mn-ea"/>
              <a:cs typeface="Arial" pitchFamily="34" charset="0"/>
            </a:endParaRPr>
          </a:p>
        </p:txBody>
      </p:sp>
      <p:sp>
        <p:nvSpPr>
          <p:cNvPr id="15" name="14 Rectángulo"/>
          <p:cNvSpPr/>
          <p:nvPr/>
        </p:nvSpPr>
        <p:spPr>
          <a:xfrm>
            <a:off x="432048" y="5267235"/>
            <a:ext cx="7092280" cy="75405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s-ES" sz="1400" dirty="0" smtClean="0">
                <a:latin typeface="+mj-lt"/>
                <a:cs typeface="Arial" pitchFamily="34" charset="0"/>
              </a:rPr>
              <a:t>Asociación Nacional de Afectados por la Duplicación Cromosómica 7q11.23</a:t>
            </a:r>
          </a:p>
          <a:p>
            <a:r>
              <a:rPr lang="es-ES" sz="1200" dirty="0" smtClean="0">
                <a:latin typeface="+mj-lt"/>
                <a:cs typeface="Arial" pitchFamily="34" charset="0"/>
              </a:rPr>
              <a:t>web: </a:t>
            </a:r>
            <a:r>
              <a:rPr lang="es-ES" sz="1200" dirty="0" smtClean="0">
                <a:latin typeface="+mj-lt"/>
                <a:cs typeface="Arial" pitchFamily="34" charset="0"/>
                <a:hlinkClick r:id="rId8"/>
              </a:rPr>
              <a:t>7q1123-duplicados.org </a:t>
            </a:r>
            <a:r>
              <a:rPr lang="es-ES" sz="1200" dirty="0" smtClean="0">
                <a:latin typeface="+mj-lt"/>
                <a:cs typeface="Arial" pitchFamily="34" charset="0"/>
              </a:rPr>
              <a:t>        email: </a:t>
            </a:r>
            <a:r>
              <a:rPr lang="es-ES" sz="1200" dirty="0" smtClean="0">
                <a:latin typeface="+mj-lt"/>
                <a:cs typeface="Arial" pitchFamily="34" charset="0"/>
                <a:hlinkClick r:id="rId9"/>
              </a:rPr>
              <a:t>duplicados7q11.23@gmail.com</a:t>
            </a:r>
            <a:endParaRPr lang="es-ES" sz="1200" dirty="0" smtClean="0">
              <a:latin typeface="+mj-lt"/>
              <a:cs typeface="Arial" pitchFamily="34" charset="0"/>
            </a:endParaRPr>
          </a:p>
          <a:p>
            <a:endParaRPr lang="es-ES" sz="300" b="1" dirty="0" smtClean="0">
              <a:latin typeface="+mj-lt"/>
              <a:cs typeface="Arial" pitchFamily="34" charset="0"/>
            </a:endParaRPr>
          </a:p>
          <a:p>
            <a:r>
              <a:rPr lang="es-ES" sz="1400" dirty="0" smtClean="0">
                <a:latin typeface="+mj-lt"/>
                <a:cs typeface="Arial" pitchFamily="34" charset="0"/>
              </a:rPr>
              <a:t>Asociación síndrome de Williams España</a:t>
            </a:r>
            <a:endParaRPr lang="es-ES" sz="1400" dirty="0">
              <a:latin typeface="+mj-lt"/>
              <a:cs typeface="Arial" pitchFamily="34" charset="0"/>
            </a:endParaRPr>
          </a:p>
        </p:txBody>
      </p:sp>
      <p:pic>
        <p:nvPicPr>
          <p:cNvPr id="19" name="Picture 6" descr="Resultat d'imatges de asociacion s willimas españa"/>
          <p:cNvPicPr>
            <a:picLocks noChangeAspect="1" noChangeArrowheads="1"/>
          </p:cNvPicPr>
          <p:nvPr/>
        </p:nvPicPr>
        <p:blipFill>
          <a:blip r:embed="rId10" cstate="print"/>
          <a:srcRect/>
          <a:stretch>
            <a:fillRect/>
          </a:stretch>
        </p:blipFill>
        <p:spPr bwMode="auto">
          <a:xfrm>
            <a:off x="3563888" y="5733256"/>
            <a:ext cx="650001" cy="329412"/>
          </a:xfrm>
          <a:prstGeom prst="rect">
            <a:avLst/>
          </a:prstGeom>
          <a:noFill/>
        </p:spPr>
      </p:pic>
      <p:pic>
        <p:nvPicPr>
          <p:cNvPr id="20" name="Picture 8" descr="Resultat d'imatges de asociacion nacional sindrome microduplicacion 7q11"/>
          <p:cNvPicPr>
            <a:picLocks noChangeAspect="1" noChangeArrowheads="1"/>
          </p:cNvPicPr>
          <p:nvPr/>
        </p:nvPicPr>
        <p:blipFill>
          <a:blip r:embed="rId11" cstate="print"/>
          <a:srcRect/>
          <a:stretch>
            <a:fillRect/>
          </a:stretch>
        </p:blipFill>
        <p:spPr bwMode="auto">
          <a:xfrm>
            <a:off x="5220072" y="5517232"/>
            <a:ext cx="542847" cy="531991"/>
          </a:xfrm>
          <a:prstGeom prst="rect">
            <a:avLst/>
          </a:prstGeom>
          <a:noFill/>
        </p:spPr>
      </p:pic>
      <p:grpSp>
        <p:nvGrpSpPr>
          <p:cNvPr id="21" name="20 Grupo"/>
          <p:cNvGrpSpPr/>
          <p:nvPr/>
        </p:nvGrpSpPr>
        <p:grpSpPr>
          <a:xfrm>
            <a:off x="6588224" y="5223294"/>
            <a:ext cx="2397844" cy="942010"/>
            <a:chOff x="2843808" y="3007618"/>
            <a:chExt cx="6048672" cy="2376264"/>
          </a:xfrm>
        </p:grpSpPr>
        <p:grpSp>
          <p:nvGrpSpPr>
            <p:cNvPr id="22" name="44 Grupo"/>
            <p:cNvGrpSpPr/>
            <p:nvPr/>
          </p:nvGrpSpPr>
          <p:grpSpPr>
            <a:xfrm>
              <a:off x="6369596" y="3223642"/>
              <a:ext cx="2522884" cy="1974114"/>
              <a:chOff x="2123728" y="2780928"/>
              <a:chExt cx="2810916" cy="2078660"/>
            </a:xfrm>
          </p:grpSpPr>
          <p:grpSp>
            <p:nvGrpSpPr>
              <p:cNvPr id="38" name="28 Grupo"/>
              <p:cNvGrpSpPr/>
              <p:nvPr/>
            </p:nvGrpSpPr>
            <p:grpSpPr>
              <a:xfrm>
                <a:off x="2123728" y="2780928"/>
                <a:ext cx="2810916" cy="2078660"/>
                <a:chOff x="2699792" y="2492896"/>
                <a:chExt cx="2810916" cy="2078660"/>
              </a:xfrm>
            </p:grpSpPr>
            <p:pic>
              <p:nvPicPr>
                <p:cNvPr id="40" name="Picture 2" descr="http://www.cucaluna.com/wp-content/uploads/2012/07/mapa-comunidades-espa%C3%B1a.jpg"/>
                <p:cNvPicPr>
                  <a:picLocks noChangeAspect="1" noChangeArrowheads="1"/>
                </p:cNvPicPr>
                <p:nvPr/>
              </p:nvPicPr>
              <p:blipFill>
                <a:blip r:embed="rId12" cstate="print"/>
                <a:srcRect/>
                <a:stretch>
                  <a:fillRect/>
                </a:stretch>
              </p:blipFill>
              <p:spPr bwMode="auto">
                <a:xfrm>
                  <a:off x="2699792" y="2492896"/>
                  <a:ext cx="2810916" cy="2078660"/>
                </a:xfrm>
                <a:prstGeom prst="rect">
                  <a:avLst/>
                </a:prstGeom>
                <a:noFill/>
              </p:spPr>
            </p:pic>
            <p:sp>
              <p:nvSpPr>
                <p:cNvPr id="41" name="40 Elipse"/>
                <p:cNvSpPr/>
                <p:nvPr/>
              </p:nvSpPr>
              <p:spPr>
                <a:xfrm>
                  <a:off x="4617466" y="3149599"/>
                  <a:ext cx="72000" cy="72000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ca-ES"/>
                </a:p>
              </p:txBody>
            </p:sp>
            <p:sp>
              <p:nvSpPr>
                <p:cNvPr id="42" name="41 Elipse"/>
                <p:cNvSpPr/>
                <p:nvPr/>
              </p:nvSpPr>
              <p:spPr>
                <a:xfrm>
                  <a:off x="4141092" y="3332732"/>
                  <a:ext cx="72000" cy="72000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ca-ES"/>
                </a:p>
              </p:txBody>
            </p:sp>
            <p:sp>
              <p:nvSpPr>
                <p:cNvPr id="43" name="42 Elipse"/>
                <p:cNvSpPr/>
                <p:nvPr/>
              </p:nvSpPr>
              <p:spPr>
                <a:xfrm>
                  <a:off x="4932040" y="3068960"/>
                  <a:ext cx="72000" cy="72000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ca-ES"/>
                </a:p>
              </p:txBody>
            </p:sp>
            <p:sp>
              <p:nvSpPr>
                <p:cNvPr id="44" name="43 Elipse"/>
                <p:cNvSpPr/>
                <p:nvPr/>
              </p:nvSpPr>
              <p:spPr>
                <a:xfrm>
                  <a:off x="3131840" y="4293096"/>
                  <a:ext cx="72000" cy="72000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ca-ES"/>
                </a:p>
              </p:txBody>
            </p:sp>
            <p:sp>
              <p:nvSpPr>
                <p:cNvPr id="45" name="18 Elipse"/>
                <p:cNvSpPr/>
                <p:nvPr/>
              </p:nvSpPr>
              <p:spPr>
                <a:xfrm>
                  <a:off x="4052316" y="2717799"/>
                  <a:ext cx="72000" cy="72000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ca-ES"/>
                </a:p>
              </p:txBody>
            </p:sp>
            <p:sp>
              <p:nvSpPr>
                <p:cNvPr id="46" name="45 Elipse"/>
                <p:cNvSpPr/>
                <p:nvPr/>
              </p:nvSpPr>
              <p:spPr>
                <a:xfrm>
                  <a:off x="3907531" y="3126605"/>
                  <a:ext cx="72000" cy="72000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ca-ES"/>
                </a:p>
              </p:txBody>
            </p:sp>
            <p:sp>
              <p:nvSpPr>
                <p:cNvPr id="47" name="46 Elipse"/>
                <p:cNvSpPr/>
                <p:nvPr/>
              </p:nvSpPr>
              <p:spPr>
                <a:xfrm>
                  <a:off x="4355976" y="3645024"/>
                  <a:ext cx="72000" cy="72000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ca-ES"/>
                </a:p>
              </p:txBody>
            </p:sp>
            <p:sp>
              <p:nvSpPr>
                <p:cNvPr id="48" name="47 Elipse"/>
                <p:cNvSpPr/>
                <p:nvPr/>
              </p:nvSpPr>
              <p:spPr>
                <a:xfrm>
                  <a:off x="4644008" y="3645024"/>
                  <a:ext cx="72000" cy="72000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ca-ES"/>
                </a:p>
              </p:txBody>
            </p:sp>
            <p:sp>
              <p:nvSpPr>
                <p:cNvPr id="49" name="48 Elipse"/>
                <p:cNvSpPr/>
                <p:nvPr/>
              </p:nvSpPr>
              <p:spPr>
                <a:xfrm>
                  <a:off x="3678162" y="3584946"/>
                  <a:ext cx="72000" cy="72000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ca-ES"/>
                </a:p>
              </p:txBody>
            </p:sp>
            <p:sp>
              <p:nvSpPr>
                <p:cNvPr id="50" name="49 Elipse"/>
                <p:cNvSpPr/>
                <p:nvPr/>
              </p:nvSpPr>
              <p:spPr>
                <a:xfrm>
                  <a:off x="3491880" y="2852936"/>
                  <a:ext cx="72000" cy="72000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ca-ES"/>
                </a:p>
              </p:txBody>
            </p:sp>
            <p:sp>
              <p:nvSpPr>
                <p:cNvPr id="51" name="50 Elipse"/>
                <p:cNvSpPr/>
                <p:nvPr/>
              </p:nvSpPr>
              <p:spPr>
                <a:xfrm>
                  <a:off x="5245025" y="3461121"/>
                  <a:ext cx="72000" cy="72000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ca-ES"/>
                </a:p>
              </p:txBody>
            </p:sp>
            <p:sp>
              <p:nvSpPr>
                <p:cNvPr id="52" name="51 Elipse"/>
                <p:cNvSpPr/>
                <p:nvPr/>
              </p:nvSpPr>
              <p:spPr>
                <a:xfrm>
                  <a:off x="4468737" y="3899271"/>
                  <a:ext cx="72000" cy="72000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ca-ES"/>
                </a:p>
              </p:txBody>
            </p:sp>
            <p:sp>
              <p:nvSpPr>
                <p:cNvPr id="53" name="52 Elipse"/>
                <p:cNvSpPr/>
                <p:nvPr/>
              </p:nvSpPr>
              <p:spPr>
                <a:xfrm>
                  <a:off x="4283968" y="2780928"/>
                  <a:ext cx="72000" cy="72000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ca-ES"/>
                </a:p>
              </p:txBody>
            </p:sp>
            <p:sp>
              <p:nvSpPr>
                <p:cNvPr id="54" name="53 Elipse"/>
                <p:cNvSpPr/>
                <p:nvPr/>
              </p:nvSpPr>
              <p:spPr>
                <a:xfrm>
                  <a:off x="4098801" y="4041651"/>
                  <a:ext cx="72000" cy="72000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ca-ES"/>
                </a:p>
              </p:txBody>
            </p:sp>
          </p:grpSp>
          <p:sp>
            <p:nvSpPr>
              <p:cNvPr id="39" name="38 Elipse"/>
              <p:cNvSpPr/>
              <p:nvPr/>
            </p:nvSpPr>
            <p:spPr>
              <a:xfrm>
                <a:off x="2804392" y="3678931"/>
                <a:ext cx="72000" cy="72000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ca-ES"/>
              </a:p>
            </p:txBody>
          </p:sp>
        </p:grpSp>
        <p:grpSp>
          <p:nvGrpSpPr>
            <p:cNvPr id="23" name="43 Grupo"/>
            <p:cNvGrpSpPr/>
            <p:nvPr/>
          </p:nvGrpSpPr>
          <p:grpSpPr>
            <a:xfrm>
              <a:off x="2843808" y="3511674"/>
              <a:ext cx="3183875" cy="1686082"/>
              <a:chOff x="5148064" y="3212976"/>
              <a:chExt cx="3183875" cy="1686082"/>
            </a:xfrm>
          </p:grpSpPr>
          <p:pic>
            <p:nvPicPr>
              <p:cNvPr id="25" name="Picture 4" descr="Resultat d'imatges de mapa del mundo"/>
              <p:cNvPicPr>
                <a:picLocks noChangeAspect="1" noChangeArrowheads="1"/>
              </p:cNvPicPr>
              <p:nvPr/>
            </p:nvPicPr>
            <p:blipFill>
              <a:blip r:embed="rId13" cstate="print"/>
              <a:srcRect l="8039" t="2073" r="11477" b="14931"/>
              <a:stretch>
                <a:fillRect/>
              </a:stretch>
            </p:blipFill>
            <p:spPr bwMode="auto">
              <a:xfrm>
                <a:off x="5148064" y="3212976"/>
                <a:ext cx="3183875" cy="1686082"/>
              </a:xfrm>
              <a:prstGeom prst="rect">
                <a:avLst/>
              </a:prstGeom>
              <a:noFill/>
            </p:spPr>
          </p:pic>
          <p:sp>
            <p:nvSpPr>
              <p:cNvPr id="26" name="25 Elipse"/>
              <p:cNvSpPr/>
              <p:nvPr/>
            </p:nvSpPr>
            <p:spPr>
              <a:xfrm>
                <a:off x="5884292" y="3549650"/>
                <a:ext cx="72000" cy="72000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ca-ES"/>
              </a:p>
            </p:txBody>
          </p:sp>
          <p:sp>
            <p:nvSpPr>
              <p:cNvPr id="27" name="26 Elipse"/>
              <p:cNvSpPr/>
              <p:nvPr/>
            </p:nvSpPr>
            <p:spPr>
              <a:xfrm>
                <a:off x="5655692" y="3741167"/>
                <a:ext cx="72000" cy="72000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ca-ES"/>
              </a:p>
            </p:txBody>
          </p:sp>
          <p:sp>
            <p:nvSpPr>
              <p:cNvPr id="28" name="27 Elipse"/>
              <p:cNvSpPr/>
              <p:nvPr/>
            </p:nvSpPr>
            <p:spPr>
              <a:xfrm>
                <a:off x="5902598" y="4446786"/>
                <a:ext cx="72000" cy="72000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ca-ES"/>
              </a:p>
            </p:txBody>
          </p:sp>
          <p:sp>
            <p:nvSpPr>
              <p:cNvPr id="29" name="28 Elipse"/>
              <p:cNvSpPr/>
              <p:nvPr/>
            </p:nvSpPr>
            <p:spPr>
              <a:xfrm>
                <a:off x="6171605" y="4251350"/>
                <a:ext cx="72000" cy="72000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ca-ES"/>
              </a:p>
            </p:txBody>
          </p:sp>
          <p:sp>
            <p:nvSpPr>
              <p:cNvPr id="30" name="29 Elipse"/>
              <p:cNvSpPr/>
              <p:nvPr/>
            </p:nvSpPr>
            <p:spPr>
              <a:xfrm>
                <a:off x="6073205" y="4424338"/>
                <a:ext cx="72000" cy="72000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ca-ES"/>
              </a:p>
            </p:txBody>
          </p:sp>
          <p:sp>
            <p:nvSpPr>
              <p:cNvPr id="31" name="30 Elipse"/>
              <p:cNvSpPr/>
              <p:nvPr/>
            </p:nvSpPr>
            <p:spPr>
              <a:xfrm>
                <a:off x="5885880" y="4106838"/>
                <a:ext cx="72000" cy="72000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ca-ES"/>
              </a:p>
            </p:txBody>
          </p:sp>
          <p:sp>
            <p:nvSpPr>
              <p:cNvPr id="32" name="31 Elipse"/>
              <p:cNvSpPr/>
              <p:nvPr/>
            </p:nvSpPr>
            <p:spPr>
              <a:xfrm>
                <a:off x="5364088" y="3645024"/>
                <a:ext cx="72000" cy="72000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ca-ES"/>
              </a:p>
            </p:txBody>
          </p:sp>
          <p:sp>
            <p:nvSpPr>
              <p:cNvPr id="33" name="32 Elipse"/>
              <p:cNvSpPr/>
              <p:nvPr/>
            </p:nvSpPr>
            <p:spPr>
              <a:xfrm>
                <a:off x="6616849" y="3588643"/>
                <a:ext cx="72000" cy="72000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ca-ES"/>
              </a:p>
            </p:txBody>
          </p:sp>
          <p:sp>
            <p:nvSpPr>
              <p:cNvPr id="34" name="33 Elipse"/>
              <p:cNvSpPr/>
              <p:nvPr/>
            </p:nvSpPr>
            <p:spPr>
              <a:xfrm>
                <a:off x="6743626" y="3650878"/>
                <a:ext cx="72000" cy="72000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ca-ES"/>
              </a:p>
            </p:txBody>
          </p:sp>
          <p:sp>
            <p:nvSpPr>
              <p:cNvPr id="35" name="34 Elipse"/>
              <p:cNvSpPr/>
              <p:nvPr/>
            </p:nvSpPr>
            <p:spPr>
              <a:xfrm>
                <a:off x="6665342" y="3528442"/>
                <a:ext cx="72000" cy="72000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ca-ES"/>
              </a:p>
            </p:txBody>
          </p:sp>
          <p:sp>
            <p:nvSpPr>
              <p:cNvPr id="36" name="35 Elipse"/>
              <p:cNvSpPr/>
              <p:nvPr/>
            </p:nvSpPr>
            <p:spPr>
              <a:xfrm>
                <a:off x="6847037" y="4533280"/>
                <a:ext cx="72000" cy="72000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ca-ES"/>
              </a:p>
            </p:txBody>
          </p:sp>
          <p:sp>
            <p:nvSpPr>
              <p:cNvPr id="37" name="36 Elipse"/>
              <p:cNvSpPr/>
              <p:nvPr/>
            </p:nvSpPr>
            <p:spPr>
              <a:xfrm>
                <a:off x="6493892" y="3946525"/>
                <a:ext cx="72000" cy="72000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ca-ES"/>
              </a:p>
            </p:txBody>
          </p:sp>
        </p:grpSp>
        <p:sp>
          <p:nvSpPr>
            <p:cNvPr id="24" name="23 Triángulo isósceles"/>
            <p:cNvSpPr/>
            <p:nvPr/>
          </p:nvSpPr>
          <p:spPr>
            <a:xfrm rot="16200000">
              <a:off x="5314367" y="1959310"/>
              <a:ext cx="2376264" cy="4472880"/>
            </a:xfrm>
            <a:prstGeom prst="triangle">
              <a:avLst>
                <a:gd name="adj" fmla="val 62297"/>
              </a:avLst>
            </a:prstGeom>
            <a:solidFill>
              <a:srgbClr val="808080">
                <a:alpha val="20000"/>
              </a:srgbClr>
            </a:solidFill>
            <a:ln>
              <a:noFill/>
            </a:ln>
            <a:effectLst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ca-ES">
                <a:solidFill>
                  <a:schemeClr val="tx1"/>
                </a:solidFill>
                <a:latin typeface="+mj-lt"/>
              </a:endParaRPr>
            </a:p>
          </p:txBody>
        </p:sp>
      </p:grpSp>
      <p:sp>
        <p:nvSpPr>
          <p:cNvPr id="55" name="Subtítulo 2"/>
          <p:cNvSpPr txBox="1">
            <a:spLocks/>
          </p:cNvSpPr>
          <p:nvPr/>
        </p:nvSpPr>
        <p:spPr>
          <a:xfrm>
            <a:off x="6480720" y="4869160"/>
            <a:ext cx="2411760" cy="648072"/>
          </a:xfrm>
          <a:prstGeom prst="rect">
            <a:avLst/>
          </a:prstGeom>
        </p:spPr>
        <p:txBody>
          <a:bodyPr>
            <a:normAutofit/>
          </a:bodyPr>
          <a:lstStyle/>
          <a:p>
            <a:pPr marL="342900" indent="-342900">
              <a:spcBef>
                <a:spcPct val="20000"/>
              </a:spcBef>
            </a:pPr>
            <a:r>
              <a:rPr lang="en-US" sz="1400" b="1" dirty="0" err="1" smtClean="0">
                <a:latin typeface="Arial" pitchFamily="34" charset="0"/>
                <a:cs typeface="Arial" pitchFamily="34" charset="0"/>
              </a:rPr>
              <a:t>Colaboradores</a:t>
            </a:r>
            <a:r>
              <a:rPr lang="en-US" sz="1400" b="1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en-US" sz="1400" b="1" dirty="0" err="1" smtClean="0">
                <a:latin typeface="Arial" pitchFamily="34" charset="0"/>
                <a:cs typeface="Arial" pitchFamily="34" charset="0"/>
              </a:rPr>
              <a:t>nacionales</a:t>
            </a:r>
            <a:r>
              <a:rPr lang="en-US" sz="1400" b="1" dirty="0" smtClean="0">
                <a:latin typeface="Arial" pitchFamily="34" charset="0"/>
                <a:cs typeface="Arial" pitchFamily="34" charset="0"/>
              </a:rPr>
              <a:t> e </a:t>
            </a:r>
            <a:r>
              <a:rPr lang="en-US" sz="1400" b="1" dirty="0" err="1" smtClean="0">
                <a:latin typeface="Arial" pitchFamily="34" charset="0"/>
                <a:cs typeface="Arial" pitchFamily="34" charset="0"/>
              </a:rPr>
              <a:t>internacionales</a:t>
            </a:r>
            <a:endParaRPr kumimoji="0" lang="en-US" b="0" i="0" u="none" strike="noStrike" kern="1200" cap="none" spc="0" normalizeH="0" baseline="30000" noProof="0" dirty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Arial" pitchFamily="34" charset="0"/>
              <a:ea typeface="+mn-ea"/>
              <a:cs typeface="Arial" pitchFamily="34" charset="0"/>
            </a:endParaRPr>
          </a:p>
        </p:txBody>
      </p:sp>
      <p:pic>
        <p:nvPicPr>
          <p:cNvPr id="58" name="Picture 2" descr="http://www.cnag.cat/sites/default/files/logo_crg.png"/>
          <p:cNvPicPr>
            <a:picLocks noChangeAspect="1" noChangeArrowheads="1"/>
          </p:cNvPicPr>
          <p:nvPr/>
        </p:nvPicPr>
        <p:blipFill>
          <a:blip r:embed="rId14" cstate="print"/>
          <a:srcRect/>
          <a:stretch>
            <a:fillRect/>
          </a:stretch>
        </p:blipFill>
        <p:spPr bwMode="auto">
          <a:xfrm>
            <a:off x="8604448" y="6411808"/>
            <a:ext cx="244470" cy="124207"/>
          </a:xfrm>
          <a:prstGeom prst="rect">
            <a:avLst/>
          </a:prstGeom>
          <a:noFill/>
        </p:spPr>
      </p:pic>
      <p:pic>
        <p:nvPicPr>
          <p:cNvPr id="59" name="Picture 5" descr="http://www.cnag.cat/sites/default/files/CNAG_logo.png"/>
          <p:cNvPicPr>
            <a:picLocks noChangeAspect="1" noChangeArrowheads="1"/>
          </p:cNvPicPr>
          <p:nvPr/>
        </p:nvPicPr>
        <p:blipFill>
          <a:blip r:embed="rId15" cstate="print"/>
          <a:srcRect/>
          <a:stretch>
            <a:fillRect/>
          </a:stretch>
        </p:blipFill>
        <p:spPr bwMode="auto">
          <a:xfrm>
            <a:off x="8460432" y="6267792"/>
            <a:ext cx="398487" cy="126052"/>
          </a:xfrm>
          <a:prstGeom prst="rect">
            <a:avLst/>
          </a:prstGeom>
          <a:noFill/>
        </p:spPr>
      </p:pic>
      <p:pic>
        <p:nvPicPr>
          <p:cNvPr id="3076" name="Picture 4" descr="https://intranet.cmrb.eu/Human_embryos/CMRB_logo_inferior_3_idiomes.jpg"/>
          <p:cNvPicPr>
            <a:picLocks noChangeAspect="1" noChangeArrowheads="1"/>
          </p:cNvPicPr>
          <p:nvPr/>
        </p:nvPicPr>
        <p:blipFill>
          <a:blip r:embed="rId16" cstate="print"/>
          <a:srcRect/>
          <a:stretch>
            <a:fillRect/>
          </a:stretch>
        </p:blipFill>
        <p:spPr bwMode="auto">
          <a:xfrm>
            <a:off x="8388424" y="6566872"/>
            <a:ext cx="482123" cy="260648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="" xmlns:p14="http://schemas.microsoft.com/office/powerpoint/2010/main" val="52602230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Tema de l'Office">
  <a:themeElements>
    <a:clrScheme name="Oficina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icina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icina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Tema d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2345</TotalTime>
  <Words>819</Words>
  <Application>Microsoft Office PowerPoint</Application>
  <PresentationFormat>Presentación en pantalla (4:3)</PresentationFormat>
  <Paragraphs>290</Paragraphs>
  <Slides>8</Slides>
  <Notes>1</Notes>
  <HiddenSlides>0</HiddenSlides>
  <MMClips>0</MMClips>
  <ScaleCrop>false</ScaleCrop>
  <HeadingPairs>
    <vt:vector size="4" baseType="variant">
      <vt:variant>
        <vt:lpstr>Tema</vt:lpstr>
      </vt:variant>
      <vt:variant>
        <vt:i4>1</vt:i4>
      </vt:variant>
      <vt:variant>
        <vt:lpstr>Títulos de diapositiva</vt:lpstr>
      </vt:variant>
      <vt:variant>
        <vt:i4>8</vt:i4>
      </vt:variant>
    </vt:vector>
  </HeadingPairs>
  <TitlesOfParts>
    <vt:vector size="9" baseType="lpstr">
      <vt:lpstr>Tema de l'Office</vt:lpstr>
      <vt:lpstr>Caracterización de síndromes aneusómicos recíprocos de 7q11.23:  de pacientes a vías funcionales (y de vuelta)</vt:lpstr>
      <vt:lpstr>Características clínicas síndromes 7q11.23</vt:lpstr>
      <vt:lpstr>Objetivos y diseño del proyecto</vt:lpstr>
      <vt:lpstr>1. Caracterización molecular de 7q11.23 región rica en duplicaciones segmentarias</vt:lpstr>
      <vt:lpstr>2. Generación de modelos celulares in vitro Muestras pacientes: 4 SWB, 4 7DUP; 2 controles</vt:lpstr>
      <vt:lpstr>3. Estudios de expresión diferencial e identificación de vías funcionales </vt:lpstr>
      <vt:lpstr>Conclusiones</vt:lpstr>
      <vt:lpstr>Agradecimientos 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Presentació del PowerPoint</dc:title>
  <dc:creator>SEFC</dc:creator>
  <cp:lastModifiedBy>U2605</cp:lastModifiedBy>
  <cp:revision>542</cp:revision>
  <dcterms:created xsi:type="dcterms:W3CDTF">2017-04-28T10:27:06Z</dcterms:created>
  <dcterms:modified xsi:type="dcterms:W3CDTF">2017-06-19T12:34:36Z</dcterms:modified>
</cp:coreProperties>
</file>